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75646"/>
  </p:normalViewPr>
  <p:slideViewPr>
    <p:cSldViewPr snapToGrid="0">
      <p:cViewPr varScale="1">
        <p:scale>
          <a:sx n="95" d="100"/>
          <a:sy n="95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005C8-10FD-EE44-BB31-4A54E7FF76FA}" type="datetimeFigureOut">
              <a:rPr lang="en-US" smtClean="0"/>
              <a:t>1/15/24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819B3-24D1-EA45-B8AE-32FA9CE33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55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Cloning: copying the repository into your local computer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819B3-24D1-EA45-B8AE-32FA9CE339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61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9E67-0A66-D122-6A99-2FF1FAC90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1A1BA-0A0F-21FE-F579-19281E690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2898F-B27D-6C73-44A2-52E5E646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2C18-BF42-6648-88E7-2AEA05B1155D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F3660-A7BC-5A67-CB80-809DCB95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94CD3-57ED-0D86-C330-46DEFAD50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7775-7F0F-CB4C-AAB2-08772FC2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9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85D72-B877-E1B3-EA1D-125F20DD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C74A9-D7B9-026D-6E03-E22553780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8EC39-6298-84CB-AE72-A097D6A4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2C18-BF42-6648-88E7-2AEA05B1155D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1FD8C-8EA2-7A7C-A52D-F4C8E487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97490-0FE0-23BE-E53C-B22E1376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7775-7F0F-CB4C-AAB2-08772FC2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9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122C9F-5841-48A4-850B-FE51D169E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22408-CF4A-DF03-31DF-029F3D5B3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F4634-12EB-4D95-0158-B7C7BFBF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2C18-BF42-6648-88E7-2AEA05B1155D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EDDFE-F04A-3FB3-8876-FB9A28A9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FCD2A-DE93-4F2D-B819-4817D034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7775-7F0F-CB4C-AAB2-08772FC2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9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2CB8-B1B9-9BC7-6F0F-6B01D8D18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5E85E-0DBD-3D09-D374-EC42BFB03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D3D32-57DA-5884-1B5F-7719A5A0C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2C18-BF42-6648-88E7-2AEA05B1155D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52845-B114-0007-9597-321A6D36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17BF3-F0F9-779A-27CA-CA0A77CE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7775-7F0F-CB4C-AAB2-08772FC2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6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456C-8E77-9338-4ABB-6774D849A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DE1A6-DA5C-9B58-0717-07B4C49DB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68645-02BB-6FB9-9D3A-58B6E552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2C18-BF42-6648-88E7-2AEA05B1155D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38045-B939-3F95-0ECC-405AD82C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0969D-6418-D5F5-859E-19501BA0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7775-7F0F-CB4C-AAB2-08772FC2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2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C1DC-1204-F4F5-93C2-C523E167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575E2-237A-C539-820D-98986E0D2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CDA1D-DC00-571B-2B2D-7E74706E7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B88DA-CFD2-72EE-7145-9C713CBA7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2C18-BF42-6648-88E7-2AEA05B1155D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3B6EE-308F-7508-3DC7-F2B26DF9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FAEC0-DD1C-A3A2-3EA7-902E3DCE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7775-7F0F-CB4C-AAB2-08772FC2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F471-2658-5583-66EB-FFD78CCC3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D1CE2-781B-50DB-CC6D-1E70D1B50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58641-8EBB-831A-3B83-2930BA897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15DF7-8916-079F-B441-A2FEC9422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20A17-FCC6-7EDD-6597-3EBD9E72C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ADBFD2-EA3C-439A-1950-60242ACEB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2C18-BF42-6648-88E7-2AEA05B1155D}" type="datetimeFigureOut">
              <a:rPr lang="en-US" smtClean="0"/>
              <a:t>1/15/24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E6424E-6871-896A-C23A-CB98BCEC2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0231FA-51BD-A0F0-4A90-9420C3D3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7775-7F0F-CB4C-AAB2-08772FC2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0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6F55-B96D-1809-1F85-5F2C6F0E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067C8-6366-94CF-DEDD-0CD1DC18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2C18-BF42-6648-88E7-2AEA05B1155D}" type="datetimeFigureOut">
              <a:rPr lang="en-US" smtClean="0"/>
              <a:t>1/15/24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28C07-8228-D981-712C-5DA87937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DDA32-EEAB-9523-54DC-4BDF02CE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7775-7F0F-CB4C-AAB2-08772FC2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3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67B1D-962C-32C8-00DE-4D842B5F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2C18-BF42-6648-88E7-2AEA05B1155D}" type="datetimeFigureOut">
              <a:rPr lang="en-US" smtClean="0"/>
              <a:t>1/15/24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2AF14-35D5-D591-F71D-5E8BC7013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245D6-BC79-FD5D-C1FB-8F8A5964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7775-7F0F-CB4C-AAB2-08772FC2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01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9016-DCA4-1EDD-574C-47AC596EB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D0D0F-E48B-6B4D-2EEE-60953C63D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25CF6-109E-07B4-07AF-6B81D6E89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793A2-B6C3-11F0-605A-71A2C57B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2C18-BF42-6648-88E7-2AEA05B1155D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4E626-B7F1-F5A0-6C3C-609399FA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1489A-4BE5-E0BE-9DC2-0FA130EE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7775-7F0F-CB4C-AAB2-08772FC2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5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B316-BDF5-BBB0-0AE4-9F305194C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4199BF-65AF-BBDE-114A-3E83FEAC2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2E9DF-807C-1C73-4EA8-40C7EBC22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ECFA1-909D-AD27-6402-96C3ABBC9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2C18-BF42-6648-88E7-2AEA05B1155D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8789F-8CB7-E743-E9C8-137FA1147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198A3-D31E-75F3-B499-FB261563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7775-7F0F-CB4C-AAB2-08772FC2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49F7AA-45BF-88ED-A43B-25D963C56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5369B-B4F9-3B96-576D-5B2EBE268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ED917-0A67-8391-AA27-110643F3C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52C18-BF42-6648-88E7-2AEA05B1155D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5FFC1-F1B0-32DD-0295-8CCFC1908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A530B-85B0-3356-7FB3-1AFE310A9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87775-7F0F-CB4C-AAB2-08772FC2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8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www.anaconda.com/downloa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it-scm.com/downloads" TargetMode="External"/><Relationship Id="rId4" Type="http://schemas.openxmlformats.org/officeDocument/2006/relationships/hyperlink" Target="https://github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6D009-ECB6-06B4-0019-49E2A60FA5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Social Network Analysis</a:t>
            </a:r>
            <a:br>
              <a:rPr lang="en-US" dirty="0"/>
            </a:br>
            <a:r>
              <a:rPr lang="en-US" dirty="0"/>
              <a:t>IS 324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E1338-50CC-A1F5-8DA7-5684F5DA3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January 18, 2024</a:t>
            </a:r>
          </a:p>
          <a:p>
            <a:r>
              <a:rPr lang="en-US" dirty="0" err="1"/>
              <a:t>Jaihyun</a:t>
            </a:r>
            <a:r>
              <a:rPr lang="en-US" dirty="0"/>
              <a:t> Park</a:t>
            </a:r>
          </a:p>
          <a:p>
            <a:r>
              <a:rPr lang="en-US" dirty="0"/>
              <a:t>jaihyun2@Illinois.edu</a:t>
            </a:r>
          </a:p>
        </p:txBody>
      </p:sp>
    </p:spTree>
    <p:extLst>
      <p:ext uri="{BB962C8B-B14F-4D97-AF65-F5344CB8AC3E}">
        <p14:creationId xmlns:p14="http://schemas.microsoft.com/office/powerpoint/2010/main" val="243630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0B1A-DB0D-E7AC-D40D-E13AB67C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9D16B-37FB-7A16-FE9C-5B318C86D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  <a:p>
            <a:r>
              <a:rPr lang="en-US" dirty="0"/>
              <a:t>VS code</a:t>
            </a:r>
          </a:p>
          <a:p>
            <a:r>
              <a:rPr lang="en-US" dirty="0"/>
              <a:t>GitHub (Sign up) + Git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8208-319E-B156-5D61-C1D5ED22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AE49A-4C34-393D-EFB8-AB15D813E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https://</a:t>
            </a:r>
            <a:r>
              <a:rPr lang="en-US" sz="4000" dirty="0" err="1"/>
              <a:t>www.anaconda.com</a:t>
            </a:r>
            <a:r>
              <a:rPr lang="en-US" sz="4000" dirty="0"/>
              <a:t>/download</a:t>
            </a:r>
          </a:p>
          <a:p>
            <a:pPr algn="ctr"/>
            <a:endParaRPr lang="en-US" sz="4000" dirty="0"/>
          </a:p>
          <a:p>
            <a:endParaRPr lang="en-US" sz="4000" dirty="0"/>
          </a:p>
          <a:p>
            <a:r>
              <a:rPr lang="en-US" dirty="0"/>
              <a:t>Why do we use Anaconda?</a:t>
            </a:r>
          </a:p>
          <a:p>
            <a:pPr lvl="1"/>
            <a:r>
              <a:rPr lang="en-US" dirty="0"/>
              <a:t>Anaconda helps you create virtual environments (to avoid the versions of the libraries conflicting with one another)</a:t>
            </a:r>
          </a:p>
          <a:p>
            <a:pPr lvl="1"/>
            <a:r>
              <a:rPr lang="en-US" dirty="0"/>
              <a:t>Anaconda provides pre-installed libraries</a:t>
            </a:r>
          </a:p>
        </p:txBody>
      </p:sp>
    </p:spTree>
    <p:extLst>
      <p:ext uri="{BB962C8B-B14F-4D97-AF65-F5344CB8AC3E}">
        <p14:creationId xmlns:p14="http://schemas.microsoft.com/office/powerpoint/2010/main" val="128391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6A62-B74B-1E73-244A-E215E354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FC068-DDEE-E8EC-FA2D-0A2D43110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4000" dirty="0"/>
              <a:t>https://</a:t>
            </a:r>
            <a:r>
              <a:rPr lang="en-US" sz="4000" dirty="0" err="1"/>
              <a:t>code.visualstudio.com</a:t>
            </a:r>
            <a:r>
              <a:rPr lang="en-US" sz="4000" dirty="0"/>
              <a:t>/download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dirty="0"/>
              <a:t>What is VS Code?</a:t>
            </a:r>
          </a:p>
          <a:p>
            <a:pPr lvl="1"/>
            <a:r>
              <a:rPr lang="en-US" dirty="0"/>
              <a:t>VS code is IDE (Integrated Development Environment) that provides a comprehensive set of tools and features that assist developers in creating, testing, and debugging.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032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8474-B40F-08C2-3983-121482B4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&amp;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3AA33-4D5B-D826-AC06-564748976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4000" dirty="0"/>
              <a:t>https://</a:t>
            </a:r>
            <a:r>
              <a:rPr lang="en-US" sz="4000" dirty="0" err="1"/>
              <a:t>github.com</a:t>
            </a:r>
            <a:r>
              <a:rPr lang="en-US" sz="4000" dirty="0"/>
              <a:t>/</a:t>
            </a:r>
          </a:p>
          <a:p>
            <a:pPr algn="ctr"/>
            <a:r>
              <a:rPr lang="en-US" sz="4000" dirty="0"/>
              <a:t>https://</a:t>
            </a:r>
            <a:r>
              <a:rPr lang="en-US" sz="4000" dirty="0" err="1"/>
              <a:t>www.git-scm.com</a:t>
            </a:r>
            <a:r>
              <a:rPr lang="en-US" sz="4000" dirty="0"/>
              <a:t>/downloads</a:t>
            </a:r>
          </a:p>
          <a:p>
            <a:pPr algn="ctr"/>
            <a:endParaRPr lang="en-US" sz="4000" dirty="0"/>
          </a:p>
          <a:p>
            <a:r>
              <a:rPr lang="en-US" dirty="0"/>
              <a:t>GitHub is a web-based Git repository hosting service.</a:t>
            </a:r>
          </a:p>
          <a:p>
            <a:r>
              <a:rPr lang="en-US" dirty="0"/>
              <a:t>Git is a version control system that allows developers to track changes in the code.</a:t>
            </a:r>
          </a:p>
          <a:p>
            <a:r>
              <a:rPr lang="en-US" dirty="0"/>
              <a:t>Why do we want to use GitHub?</a:t>
            </a:r>
          </a:p>
          <a:p>
            <a:pPr lvl="1"/>
            <a:r>
              <a:rPr lang="en-US" dirty="0"/>
              <a:t>This will help you make your portfolio for data science-related jobs!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01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BC2B-0B0F-39F8-C781-9946FA977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install &amp; sign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8C82B-019A-3B9F-ABA4-D80892008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Anaconda:</a:t>
            </a:r>
            <a:br>
              <a:rPr lang="en-US" dirty="0"/>
            </a:br>
            <a:r>
              <a:rPr lang="en-US" sz="2800" dirty="0">
                <a:hlinkClick r:id="rId2"/>
              </a:rPr>
              <a:t>https://www.anaconda.com/download</a:t>
            </a:r>
            <a:endParaRPr lang="en-US" sz="2800" dirty="0"/>
          </a:p>
          <a:p>
            <a:r>
              <a:rPr lang="en-US" sz="2800" dirty="0"/>
              <a:t>VS code:</a:t>
            </a:r>
            <a:br>
              <a:rPr lang="en-US" sz="2800" dirty="0"/>
            </a:br>
            <a:r>
              <a:rPr lang="en-US" sz="2800" dirty="0">
                <a:hlinkClick r:id="rId3"/>
              </a:rPr>
              <a:t>https://code.visualstudio.com/download</a:t>
            </a:r>
            <a:endParaRPr lang="en-US" sz="2800" dirty="0"/>
          </a:p>
          <a:p>
            <a:r>
              <a:rPr lang="en-US" sz="2800" dirty="0"/>
              <a:t>GitHub: (I recommend using the university email)</a:t>
            </a:r>
            <a:br>
              <a:rPr lang="en-US" sz="2800" dirty="0"/>
            </a:br>
            <a:r>
              <a:rPr lang="en-US" sz="2800" dirty="0">
                <a:hlinkClick r:id="rId4"/>
              </a:rPr>
              <a:t>https://github.com/</a:t>
            </a:r>
            <a:endParaRPr lang="en-US" sz="2800" dirty="0"/>
          </a:p>
          <a:p>
            <a:r>
              <a:rPr lang="en-US" dirty="0"/>
              <a:t>Git:</a:t>
            </a:r>
            <a:br>
              <a:rPr lang="en-US" dirty="0"/>
            </a:br>
            <a:r>
              <a:rPr lang="en-US" sz="2800" dirty="0">
                <a:hlinkClick r:id="rId5"/>
              </a:rPr>
              <a:t>https://www.git-scm.com/downloads</a:t>
            </a:r>
            <a:endParaRPr lang="en-US" sz="2800" dirty="0"/>
          </a:p>
          <a:p>
            <a:endParaRPr lang="en-US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80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3B60-6305-4468-66EA-EEEA0D839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29A82-2448-D256-0B48-FD56A765F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terminal</a:t>
            </a:r>
          </a:p>
          <a:p>
            <a:endParaRPr lang="en-US" dirty="0"/>
          </a:p>
          <a:p>
            <a:r>
              <a:rPr lang="en-US" dirty="0"/>
              <a:t>git config --global </a:t>
            </a:r>
            <a:r>
              <a:rPr lang="en-US" dirty="0" err="1"/>
              <a:t>user.name</a:t>
            </a:r>
            <a:r>
              <a:rPr lang="en-US" dirty="0"/>
              <a:t> “YOUR_USERNAME”</a:t>
            </a:r>
          </a:p>
          <a:p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“YOUR_EMAIL” </a:t>
            </a:r>
          </a:p>
          <a:p>
            <a:r>
              <a:rPr lang="en-US" dirty="0"/>
              <a:t>git config --list</a:t>
            </a:r>
          </a:p>
          <a:p>
            <a:endParaRPr lang="en-US" dirty="0"/>
          </a:p>
          <a:p>
            <a:r>
              <a:rPr lang="en-US" dirty="0"/>
              <a:t>This will link to your GitHub account. So, use your email for GitHub account.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5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7072-C8E0-95D5-729D-D1F10FFB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the repository from the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41F57-7BC6-B56B-78DF-C9E085049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VS code</a:t>
            </a:r>
          </a:p>
          <a:p>
            <a:endParaRPr lang="en-US" dirty="0"/>
          </a:p>
          <a:p>
            <a:r>
              <a:rPr lang="en-US" dirty="0"/>
              <a:t>git clone “YOUR_LINK”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9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311</Words>
  <Application>Microsoft Macintosh PowerPoint</Application>
  <PresentationFormat>Widescreen</PresentationFormat>
  <Paragraphs>52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Social Network Analysis IS 324</vt:lpstr>
      <vt:lpstr>Setting up environments</vt:lpstr>
      <vt:lpstr>Anaconda</vt:lpstr>
      <vt:lpstr>VS Code</vt:lpstr>
      <vt:lpstr>GitHub &amp; Git</vt:lpstr>
      <vt:lpstr>Let’s install &amp; sign up</vt:lpstr>
      <vt:lpstr>Git</vt:lpstr>
      <vt:lpstr>Clone the repository from the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Analysis IS 324</dc:title>
  <dc:creator>Park, Jay</dc:creator>
  <cp:lastModifiedBy>Park, Jay</cp:lastModifiedBy>
  <cp:revision>17</cp:revision>
  <dcterms:created xsi:type="dcterms:W3CDTF">2024-01-14T21:59:51Z</dcterms:created>
  <dcterms:modified xsi:type="dcterms:W3CDTF">2024-01-15T17:59:59Z</dcterms:modified>
</cp:coreProperties>
</file>