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3" r:id="rId12"/>
    <p:sldId id="272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2461A-250E-4A29-9E9B-599CA3838FA1}" type="datetime1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4/28/2014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SORT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rgesort illustration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25"/>
          <a:stretch/>
        </p:blipFill>
        <p:spPr>
          <a:xfrm>
            <a:off x="1143000" y="1"/>
            <a:ext cx="6858000" cy="38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rgesort illustration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82"/>
          <a:stretch/>
        </p:blipFill>
        <p:spPr>
          <a:xfrm>
            <a:off x="1143000" y="0"/>
            <a:ext cx="6858000" cy="12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rgesort illustration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39"/>
          <a:stretch/>
        </p:blipFill>
        <p:spPr>
          <a:xfrm>
            <a:off x="1143000" y="0"/>
            <a:ext cx="6858000" cy="21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rgesort illustration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45"/>
          <a:stretch/>
        </p:blipFill>
        <p:spPr>
          <a:xfrm>
            <a:off x="1143000" y="0"/>
            <a:ext cx="6858000" cy="374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rgesort illustration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41"/>
          <a:stretch/>
        </p:blipFill>
        <p:spPr>
          <a:xfrm>
            <a:off x="1143000" y="0"/>
            <a:ext cx="6858000" cy="52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rgesort illustration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92"/>
          <a:stretch/>
        </p:blipFill>
        <p:spPr>
          <a:xfrm>
            <a:off x="1143000" y="0"/>
            <a:ext cx="6858000" cy="596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rgesort illustration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rgesort illustration 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89018"/>
          <a:stretch/>
        </p:blipFill>
        <p:spPr>
          <a:xfrm>
            <a:off x="0" y="990600"/>
            <a:ext cx="9144000" cy="53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013" y="286745"/>
            <a:ext cx="789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</a:rPr>
              <a:t>Guess the next step before going to the next slide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2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rgesort illustration 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75667"/>
          <a:stretch/>
        </p:blipFill>
        <p:spPr>
          <a:xfrm>
            <a:off x="0" y="990600"/>
            <a:ext cx="9144000" cy="118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013" y="286745"/>
            <a:ext cx="789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</a:rPr>
              <a:t>Guess the next step before going to the next slide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rgesort illustration 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62313"/>
          <a:stretch/>
        </p:blipFill>
        <p:spPr>
          <a:xfrm>
            <a:off x="0" y="990600"/>
            <a:ext cx="91440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013" y="286745"/>
            <a:ext cx="789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</a:rPr>
              <a:t>Guess the next step before going to the next slide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rgesort illustration 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8959"/>
          <a:stretch/>
        </p:blipFill>
        <p:spPr>
          <a:xfrm>
            <a:off x="0" y="990600"/>
            <a:ext cx="9144000" cy="247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013" y="286745"/>
            <a:ext cx="789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</a:rPr>
              <a:t>Guess the next step before going to the next slide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rgesort illustration 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5609"/>
          <a:stretch/>
        </p:blipFill>
        <p:spPr>
          <a:xfrm>
            <a:off x="0" y="990600"/>
            <a:ext cx="9144000" cy="312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013" y="286745"/>
            <a:ext cx="789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</a:rPr>
              <a:t>Guess the next step before going to the next slide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rgesort illustration 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2254"/>
          <a:stretch/>
        </p:blipFill>
        <p:spPr>
          <a:xfrm>
            <a:off x="0" y="990600"/>
            <a:ext cx="9144000" cy="3772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2013" y="286745"/>
            <a:ext cx="789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0066"/>
                </a:solidFill>
              </a:rPr>
              <a:t>Guess the next step before going to the next slide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rgesort illustration 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48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array has an odd length?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98</TotalTime>
  <Words>72</Words>
  <Application>Microsoft Office PowerPoint</Application>
  <PresentationFormat>On-screen Show (4:3)</PresentationFormat>
  <Paragraphs>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Hardcover</vt:lpstr>
      <vt:lpstr>MERGE SORT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the array has an odd length?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Sir John A. Macdonald Secondary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EXAMPLES</dc:title>
  <dc:creator>Jason Schattman</dc:creator>
  <cp:lastModifiedBy>WRDSB</cp:lastModifiedBy>
  <cp:revision>20</cp:revision>
  <dcterms:created xsi:type="dcterms:W3CDTF">2014-04-28T03:09:32Z</dcterms:created>
  <dcterms:modified xsi:type="dcterms:W3CDTF">2014-04-28T20:03:14Z</dcterms:modified>
</cp:coreProperties>
</file>