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303" r:id="rId4"/>
    <p:sldId id="309" r:id="rId5"/>
    <p:sldId id="293" r:id="rId6"/>
    <p:sldId id="288" r:id="rId7"/>
    <p:sldId id="292" r:id="rId8"/>
    <p:sldId id="306" r:id="rId9"/>
    <p:sldId id="310" r:id="rId10"/>
    <p:sldId id="257" r:id="rId11"/>
    <p:sldId id="304" r:id="rId12"/>
    <p:sldId id="305" r:id="rId13"/>
    <p:sldId id="307" r:id="rId14"/>
    <p:sldId id="291" r:id="rId15"/>
    <p:sldId id="274" r:id="rId16"/>
    <p:sldId id="295" r:id="rId17"/>
    <p:sldId id="302" r:id="rId18"/>
    <p:sldId id="276" r:id="rId19"/>
    <p:sldId id="308" r:id="rId20"/>
    <p:sldId id="299" r:id="rId21"/>
    <p:sldId id="29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IoCiJ7IaR7jQ7cDFBc9WQ==" hashData="09W5y9o0rEMUl5K+aRKOepN1lLwSQNqihrisgiHFYXegj1LbMRYVQOfgHlPbwCFx2AH2cbHohuKIsHLJRugghg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z" initials="z" lastIdx="1" clrIdx="0">
    <p:extLst>
      <p:ext uri="{19B8F6BF-5375-455C-9EA6-DF929625EA0E}">
        <p15:presenceInfo xmlns:p15="http://schemas.microsoft.com/office/powerpoint/2012/main" userId="z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90" d="100"/>
          <a:sy n="90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2CB8-0617-4C76-B21F-1EAE0071B29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765B-E21F-4D96-9F41-5A960DA1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789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2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://www.free-powerpoint-templates-design.com/free-powerpoint-templates-design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156251"/>
            <a:ext cx="3651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Decision </a:t>
            </a:r>
            <a:r>
              <a:rPr lang="en-US" sz="2400" dirty="0">
                <a:solidFill>
                  <a:srgbClr val="E15101"/>
                </a:solidFill>
                <a:latin typeface="Forte" panose="03060902040502070203" pitchFamily="66" charset="0"/>
              </a:rPr>
              <a:t>Support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 System   in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15101"/>
                </a:solidFill>
                <a:latin typeface="Forte" panose="03060902040502070203" pitchFamily="66" charset="0"/>
              </a:rPr>
              <a:t>Educational Facilities</a:t>
            </a:r>
            <a:endParaRPr lang="en-US" altLang="ko-KR" sz="2400" dirty="0">
              <a:solidFill>
                <a:srgbClr val="E15101"/>
              </a:solidFill>
              <a:latin typeface="Forte" panose="03060902040502070203" pitchFamily="66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555526"/>
            <a:ext cx="52565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cademic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upervisor 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ssistant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28ED8B-C259-4461-A701-5D9598E53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91406"/>
            <a:ext cx="1404195" cy="791599"/>
          </a:xfrm>
          <a:prstGeom prst="rect">
            <a:avLst/>
          </a:prstGeom>
          <a:scene3d>
            <a:camera prst="orthographicFront">
              <a:rot lat="600000" lon="3000000" rev="300000"/>
            </a:camera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F7A142-17A4-47EA-ABCE-B1A8E761EF4D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7" name="TextBox 6">
              <a:hlinkClick r:id="rId3"/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6FA560-405B-490B-97E0-7C20B4E17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CF9BBCB-308B-48CB-BB3F-FC18BCD5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15566"/>
            <a:ext cx="8928992" cy="41892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Predi</a:t>
            </a:r>
            <a:r>
              <a:rPr lang="en-US" dirty="0"/>
              <a:t>ct Sub</a:t>
            </a:r>
            <a:r>
              <a:rPr lang="en-US" dirty="0">
                <a:solidFill>
                  <a:srgbClr val="E15101"/>
                </a:solidFill>
              </a:rPr>
              <a:t>ject</a:t>
            </a:r>
            <a:r>
              <a:rPr lang="ar-SY" dirty="0">
                <a:solidFill>
                  <a:srgbClr val="E15101"/>
                </a:solidFill>
              </a:rPr>
              <a:t> </a:t>
            </a:r>
            <a:r>
              <a:rPr lang="en-US" dirty="0">
                <a:solidFill>
                  <a:srgbClr val="E15101"/>
                </a:solidFill>
              </a:rPr>
              <a:t>Pa</a:t>
            </a:r>
            <a:r>
              <a:rPr lang="en-US" dirty="0"/>
              <a:t>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821C8E-0411-4D64-BA4E-59C41BB1E9BC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9" name="TextBox 8">
              <a:hlinkClick r:id="rId3"/>
              <a:extLst>
                <a:ext uri="{FF2B5EF4-FFF2-40B4-BE49-F238E27FC236}">
                  <a16:creationId xmlns:a16="http://schemas.microsoft.com/office/drawing/2014/main" id="{0C506EA7-CEF2-44CD-B677-6484CCAB49EC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6B765-4AAC-4786-B159-B5368E14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3740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Predi</a:t>
            </a:r>
            <a:r>
              <a:rPr lang="en-US" dirty="0"/>
              <a:t>ct Sub</a:t>
            </a:r>
            <a:r>
              <a:rPr lang="en-US" dirty="0">
                <a:solidFill>
                  <a:srgbClr val="E15101"/>
                </a:solidFill>
              </a:rPr>
              <a:t>ject</a:t>
            </a:r>
            <a:r>
              <a:rPr lang="ar-SY" dirty="0">
                <a:solidFill>
                  <a:srgbClr val="E15101"/>
                </a:solidFill>
              </a:rPr>
              <a:t> </a:t>
            </a:r>
            <a:r>
              <a:rPr lang="en-US" dirty="0">
                <a:solidFill>
                  <a:srgbClr val="E15101"/>
                </a:solidFill>
              </a:rPr>
              <a:t>Le</a:t>
            </a:r>
            <a:r>
              <a:rPr lang="en-US" dirty="0"/>
              <a:t>v</a:t>
            </a:r>
            <a:r>
              <a:rPr lang="en-US" dirty="0">
                <a:solidFill>
                  <a:srgbClr val="E15101"/>
                </a:solidFill>
              </a:rPr>
              <a:t>el</a:t>
            </a:r>
            <a:endParaRPr lang="en-US" dirty="0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D21AEC0-EB38-40D9-B16A-14B4B48B49EE}"/>
              </a:ext>
            </a:extLst>
          </p:cNvPr>
          <p:cNvGrpSpPr/>
          <p:nvPr/>
        </p:nvGrpSpPr>
        <p:grpSpPr>
          <a:xfrm>
            <a:off x="7297324" y="970300"/>
            <a:ext cx="1450961" cy="970013"/>
            <a:chOff x="7297324" y="970300"/>
            <a:chExt cx="1450961" cy="9700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0AC6E7-EB63-4967-9243-C2A88FC686F7}"/>
                </a:ext>
              </a:extLst>
            </p:cNvPr>
            <p:cNvGrpSpPr/>
            <p:nvPr/>
          </p:nvGrpSpPr>
          <p:grpSpPr>
            <a:xfrm>
              <a:off x="7799781" y="1816896"/>
              <a:ext cx="708673" cy="115187"/>
              <a:chOff x="7072329" y="5919117"/>
              <a:chExt cx="3298812" cy="521496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9CA925D-1F53-49A6-9A57-FC597B65B501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1D4ADA8-DB22-4813-9EC3-9206010B160B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D8BF28-6C06-4DBE-8C04-46C04FA0E141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120F0-AEBB-4FA9-AF72-AD3020CAFDB2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BAF564A-BFB3-4EF4-8914-37C8CB343089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6C44BD-78F6-4A37-974A-CA58587F5A53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300ACD0-FE2E-424D-85B1-325CF95593AD}"/>
                </a:ext>
              </a:extLst>
            </p:cNvPr>
            <p:cNvGrpSpPr/>
            <p:nvPr/>
          </p:nvGrpSpPr>
          <p:grpSpPr>
            <a:xfrm>
              <a:off x="7297324" y="970300"/>
              <a:ext cx="1450961" cy="970013"/>
              <a:chOff x="7297324" y="970300"/>
              <a:chExt cx="1450961" cy="97001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667AC21-98CD-4FA2-99DC-74D54737B162}"/>
                  </a:ext>
                </a:extLst>
              </p:cNvPr>
              <p:cNvGrpSpPr/>
              <p:nvPr/>
            </p:nvGrpSpPr>
            <p:grpSpPr>
              <a:xfrm>
                <a:off x="7297324" y="1202081"/>
                <a:ext cx="479624" cy="738232"/>
                <a:chOff x="4854267" y="3354767"/>
                <a:chExt cx="2232607" cy="3342246"/>
              </a:xfrm>
              <a:effectLst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9F44A93-FFE6-4759-B778-47F8CBB6FEF2}"/>
                    </a:ext>
                  </a:extLst>
                </p:cNvPr>
                <p:cNvSpPr/>
                <p:nvPr/>
              </p:nvSpPr>
              <p:spPr>
                <a:xfrm>
                  <a:off x="4854267" y="3354767"/>
                  <a:ext cx="2232607" cy="2910128"/>
                </a:xfrm>
                <a:custGeom>
                  <a:avLst/>
                  <a:gdLst>
                    <a:gd name="connsiteX0" fmla="*/ 3157277 w 3361970"/>
                    <a:gd name="connsiteY0" fmla="*/ 4382215 h 4382214"/>
                    <a:gd name="connsiteX1" fmla="*/ 674721 w 3361970"/>
                    <a:gd name="connsiteY1" fmla="*/ 3821659 h 4382214"/>
                    <a:gd name="connsiteX2" fmla="*/ 586712 w 3361970"/>
                    <a:gd name="connsiteY2" fmla="*/ 3733649 h 4382214"/>
                    <a:gd name="connsiteX3" fmla="*/ 430 w 3361970"/>
                    <a:gd name="connsiteY3" fmla="*/ 178051 h 4382214"/>
                    <a:gd name="connsiteX4" fmla="*/ 149370 w 3361970"/>
                    <a:gd name="connsiteY4" fmla="*/ 83948 h 4382214"/>
                    <a:gd name="connsiteX5" fmla="*/ 2656298 w 3361970"/>
                    <a:gd name="connsiteY5" fmla="*/ 0 h 4382214"/>
                    <a:gd name="connsiteX6" fmla="*/ 2744307 w 3361970"/>
                    <a:gd name="connsiteY6" fmla="*/ 88010 h 4382214"/>
                    <a:gd name="connsiteX7" fmla="*/ 3359699 w 3361970"/>
                    <a:gd name="connsiteY7" fmla="*/ 4176407 h 4382214"/>
                    <a:gd name="connsiteX8" fmla="*/ 3157277 w 3361970"/>
                    <a:gd name="connsiteY8" fmla="*/ 4382215 h 4382214"/>
                    <a:gd name="connsiteX9" fmla="*/ 3157277 w 3361970"/>
                    <a:gd name="connsiteY9" fmla="*/ 4382215 h 4382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1970" h="4382214">
                      <a:moveTo>
                        <a:pt x="3157277" y="4382215"/>
                      </a:moveTo>
                      <a:lnTo>
                        <a:pt x="674721" y="3821659"/>
                      </a:lnTo>
                      <a:cubicBezTo>
                        <a:pt x="627331" y="3810151"/>
                        <a:pt x="619207" y="3832492"/>
                        <a:pt x="586712" y="3733649"/>
                      </a:cubicBezTo>
                      <a:cubicBezTo>
                        <a:pt x="361271" y="3043788"/>
                        <a:pt x="107396" y="1081167"/>
                        <a:pt x="430" y="178051"/>
                      </a:cubicBezTo>
                      <a:cubicBezTo>
                        <a:pt x="-7694" y="107643"/>
                        <a:pt x="101303" y="83948"/>
                        <a:pt x="149370" y="83948"/>
                      </a:cubicBezTo>
                      <a:lnTo>
                        <a:pt x="2656298" y="0"/>
                      </a:lnTo>
                      <a:cubicBezTo>
                        <a:pt x="2705042" y="0"/>
                        <a:pt x="2744307" y="39943"/>
                        <a:pt x="2744307" y="88010"/>
                      </a:cubicBezTo>
                      <a:lnTo>
                        <a:pt x="3359699" y="4176407"/>
                      </a:lnTo>
                      <a:cubicBezTo>
                        <a:pt x="3384071" y="4254939"/>
                        <a:pt x="3205344" y="4382215"/>
                        <a:pt x="3157277" y="4382215"/>
                      </a:cubicBezTo>
                      <a:lnTo>
                        <a:pt x="3157277" y="4382215"/>
                      </a:lnTo>
                      <a:close/>
                    </a:path>
                  </a:pathLst>
                </a:custGeom>
                <a:solidFill>
                  <a:srgbClr val="7A7979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3E8811E-01B4-463E-A05D-2892F3ACEA71}"/>
                    </a:ext>
                  </a:extLst>
                </p:cNvPr>
                <p:cNvSpPr/>
                <p:nvPr/>
              </p:nvSpPr>
              <p:spPr>
                <a:xfrm>
                  <a:off x="4854311" y="3398826"/>
                  <a:ext cx="1987833" cy="2938919"/>
                </a:xfrm>
                <a:custGeom>
                  <a:avLst/>
                  <a:gdLst>
                    <a:gd name="connsiteX0" fmla="*/ 95821 w 2993377"/>
                    <a:gd name="connsiteY0" fmla="*/ 1229430 h 4425568"/>
                    <a:gd name="connsiteX1" fmla="*/ 57909 w 2993377"/>
                    <a:gd name="connsiteY1" fmla="*/ 855050 h 4425568"/>
                    <a:gd name="connsiteX2" fmla="*/ 365 w 2993377"/>
                    <a:gd name="connsiteY2" fmla="*/ 180759 h 4425568"/>
                    <a:gd name="connsiteX3" fmla="*/ 109361 w 2993377"/>
                    <a:gd name="connsiteY3" fmla="*/ 44682 h 4425568"/>
                    <a:gd name="connsiteX4" fmla="*/ 2393556 w 2993377"/>
                    <a:gd name="connsiteY4" fmla="*/ 0 h 4425568"/>
                    <a:gd name="connsiteX5" fmla="*/ 1987357 w 2993377"/>
                    <a:gd name="connsiteY5" fmla="*/ 1939602 h 4425568"/>
                    <a:gd name="connsiteX6" fmla="*/ 2865424 w 2993377"/>
                    <a:gd name="connsiteY6" fmla="*/ 4122924 h 4425568"/>
                    <a:gd name="connsiteX7" fmla="*/ 2993377 w 2993377"/>
                    <a:gd name="connsiteY7" fmla="*/ 4270510 h 4425568"/>
                    <a:gd name="connsiteX8" fmla="*/ 1806598 w 2993377"/>
                    <a:gd name="connsiteY8" fmla="*/ 4001064 h 4425568"/>
                    <a:gd name="connsiteX9" fmla="*/ 1772071 w 2993377"/>
                    <a:gd name="connsiteY9" fmla="*/ 4023405 h 4425568"/>
                    <a:gd name="connsiteX10" fmla="*/ 1860758 w 2993377"/>
                    <a:gd name="connsiteY10" fmla="*/ 4353104 h 4425568"/>
                    <a:gd name="connsiteX11" fmla="*/ 1814722 w 2993377"/>
                    <a:gd name="connsiteY11" fmla="*/ 4412680 h 4425568"/>
                    <a:gd name="connsiteX12" fmla="*/ 1587250 w 2993377"/>
                    <a:gd name="connsiteY12" fmla="*/ 4425543 h 4425568"/>
                    <a:gd name="connsiteX13" fmla="*/ 1506687 w 2993377"/>
                    <a:gd name="connsiteY13" fmla="*/ 4319254 h 4425568"/>
                    <a:gd name="connsiteX14" fmla="*/ 1533090 w 2993377"/>
                    <a:gd name="connsiteY14" fmla="*/ 3940811 h 4425568"/>
                    <a:gd name="connsiteX15" fmla="*/ 648930 w 2993377"/>
                    <a:gd name="connsiteY15" fmla="*/ 3752606 h 4425568"/>
                    <a:gd name="connsiteX16" fmla="*/ 594770 w 2993377"/>
                    <a:gd name="connsiteY16" fmla="*/ 3683552 h 4425568"/>
                    <a:gd name="connsiteX17" fmla="*/ 95821 w 2993377"/>
                    <a:gd name="connsiteY17" fmla="*/ 1229430 h 4425568"/>
                    <a:gd name="connsiteX18" fmla="*/ 95821 w 2993377"/>
                    <a:gd name="connsiteY18" fmla="*/ 1229430 h 442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993377" h="4425568">
                      <a:moveTo>
                        <a:pt x="95821" y="1229430"/>
                      </a:moveTo>
                      <a:cubicBezTo>
                        <a:pt x="81604" y="1104863"/>
                        <a:pt x="68741" y="980295"/>
                        <a:pt x="57909" y="855050"/>
                      </a:cubicBezTo>
                      <a:cubicBezTo>
                        <a:pt x="38277" y="636379"/>
                        <a:pt x="8489" y="399429"/>
                        <a:pt x="365" y="180759"/>
                      </a:cubicBezTo>
                      <a:cubicBezTo>
                        <a:pt x="-3020" y="88687"/>
                        <a:pt x="15936" y="67023"/>
                        <a:pt x="109361" y="44682"/>
                      </a:cubicBezTo>
                      <a:cubicBezTo>
                        <a:pt x="504729" y="46713"/>
                        <a:pt x="2393556" y="677"/>
                        <a:pt x="2393556" y="0"/>
                      </a:cubicBezTo>
                      <a:cubicBezTo>
                        <a:pt x="2092969" y="580865"/>
                        <a:pt x="1955538" y="1288329"/>
                        <a:pt x="1987357" y="1939602"/>
                      </a:cubicBezTo>
                      <a:cubicBezTo>
                        <a:pt x="2027300" y="2739815"/>
                        <a:pt x="2325179" y="3524457"/>
                        <a:pt x="2865424" y="4122924"/>
                      </a:cubicBezTo>
                      <a:cubicBezTo>
                        <a:pt x="2904013" y="4166252"/>
                        <a:pt x="2960204" y="4223797"/>
                        <a:pt x="2993377" y="4270510"/>
                      </a:cubicBezTo>
                      <a:cubicBezTo>
                        <a:pt x="2755751" y="4227859"/>
                        <a:pt x="1992773" y="4044392"/>
                        <a:pt x="1806598" y="4001064"/>
                      </a:cubicBezTo>
                      <a:cubicBezTo>
                        <a:pt x="1772071" y="3992940"/>
                        <a:pt x="1765978" y="3992940"/>
                        <a:pt x="1772071" y="4023405"/>
                      </a:cubicBezTo>
                      <a:cubicBezTo>
                        <a:pt x="1777487" y="4051162"/>
                        <a:pt x="1852634" y="4309776"/>
                        <a:pt x="1860758" y="4353104"/>
                      </a:cubicBezTo>
                      <a:cubicBezTo>
                        <a:pt x="1869559" y="4397109"/>
                        <a:pt x="1860081" y="4409972"/>
                        <a:pt x="1814722" y="4412680"/>
                      </a:cubicBezTo>
                      <a:cubicBezTo>
                        <a:pt x="1796443" y="4413357"/>
                        <a:pt x="1593343" y="4426220"/>
                        <a:pt x="1587250" y="4425543"/>
                      </a:cubicBezTo>
                      <a:cubicBezTo>
                        <a:pt x="1498563" y="4412680"/>
                        <a:pt x="1497886" y="4412003"/>
                        <a:pt x="1506687" y="4319254"/>
                      </a:cubicBezTo>
                      <a:cubicBezTo>
                        <a:pt x="1516842" y="4287435"/>
                        <a:pt x="1517519" y="4114800"/>
                        <a:pt x="1533090" y="3940811"/>
                      </a:cubicBezTo>
                      <a:cubicBezTo>
                        <a:pt x="1535798" y="3908316"/>
                        <a:pt x="745740" y="3773593"/>
                        <a:pt x="648930" y="3752606"/>
                      </a:cubicBezTo>
                      <a:cubicBezTo>
                        <a:pt x="602217" y="3739743"/>
                        <a:pt x="602217" y="3708601"/>
                        <a:pt x="594770" y="3683552"/>
                      </a:cubicBezTo>
                      <a:cubicBezTo>
                        <a:pt x="358497" y="2881985"/>
                        <a:pt x="191278" y="2055369"/>
                        <a:pt x="95821" y="1229430"/>
                      </a:cubicBezTo>
                      <a:lnTo>
                        <a:pt x="95821" y="122943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44EC20D-57E6-4203-A419-B4EEF2AD3B64}"/>
                    </a:ext>
                  </a:extLst>
                </p:cNvPr>
                <p:cNvSpPr/>
                <p:nvPr/>
              </p:nvSpPr>
              <p:spPr>
                <a:xfrm>
                  <a:off x="4926017" y="5343420"/>
                  <a:ext cx="1915606" cy="1252888"/>
                </a:xfrm>
                <a:custGeom>
                  <a:avLst/>
                  <a:gdLst>
                    <a:gd name="connsiteX0" fmla="*/ 940380 w 2884614"/>
                    <a:gd name="connsiteY0" fmla="*/ 27512 h 1886660"/>
                    <a:gd name="connsiteX1" fmla="*/ 970845 w 2884614"/>
                    <a:gd name="connsiteY1" fmla="*/ 432 h 1886660"/>
                    <a:gd name="connsiteX2" fmla="*/ 1500259 w 2884614"/>
                    <a:gd name="connsiteY2" fmla="*/ 99951 h 1886660"/>
                    <a:gd name="connsiteX3" fmla="*/ 1399386 w 2884614"/>
                    <a:gd name="connsiteY3" fmla="*/ 1382864 h 1886660"/>
                    <a:gd name="connsiteX4" fmla="*/ 1408187 w 2884614"/>
                    <a:gd name="connsiteY4" fmla="*/ 1481029 h 1886660"/>
                    <a:gd name="connsiteX5" fmla="*/ 1648521 w 2884614"/>
                    <a:gd name="connsiteY5" fmla="*/ 1487121 h 1886660"/>
                    <a:gd name="connsiteX6" fmla="*/ 1724345 w 2884614"/>
                    <a:gd name="connsiteY6" fmla="*/ 1374063 h 1886660"/>
                    <a:gd name="connsiteX7" fmla="*/ 1687110 w 2884614"/>
                    <a:gd name="connsiteY7" fmla="*/ 1212260 h 1886660"/>
                    <a:gd name="connsiteX8" fmla="*/ 2877952 w 2884614"/>
                    <a:gd name="connsiteY8" fmla="*/ 1525034 h 1886660"/>
                    <a:gd name="connsiteX9" fmla="*/ 2861704 w 2884614"/>
                    <a:gd name="connsiteY9" fmla="*/ 1544666 h 1886660"/>
                    <a:gd name="connsiteX10" fmla="*/ 1118431 w 2884614"/>
                    <a:gd name="connsiteY10" fmla="*/ 1883843 h 1886660"/>
                    <a:gd name="connsiteX11" fmla="*/ 1038545 w 2884614"/>
                    <a:gd name="connsiteY11" fmla="*/ 1878427 h 1886660"/>
                    <a:gd name="connsiteX12" fmla="*/ 29 w 2884614"/>
                    <a:gd name="connsiteY12" fmla="*/ 1543989 h 1886660"/>
                    <a:gd name="connsiteX13" fmla="*/ 754206 w 2884614"/>
                    <a:gd name="connsiteY13" fmla="*/ 1357138 h 1886660"/>
                    <a:gd name="connsiteX14" fmla="*/ 838831 w 2884614"/>
                    <a:gd name="connsiteY14" fmla="*/ 1253557 h 1886660"/>
                    <a:gd name="connsiteX15" fmla="*/ 940380 w 2884614"/>
                    <a:gd name="connsiteY15" fmla="*/ 27512 h 1886660"/>
                    <a:gd name="connsiteX16" fmla="*/ 940380 w 2884614"/>
                    <a:gd name="connsiteY16" fmla="*/ 27512 h 188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84614" h="1886660">
                      <a:moveTo>
                        <a:pt x="940380" y="27512"/>
                      </a:moveTo>
                      <a:cubicBezTo>
                        <a:pt x="943089" y="7878"/>
                        <a:pt x="949181" y="-2277"/>
                        <a:pt x="970845" y="432"/>
                      </a:cubicBezTo>
                      <a:cubicBezTo>
                        <a:pt x="1026359" y="8556"/>
                        <a:pt x="1514476" y="-245"/>
                        <a:pt x="1500259" y="99951"/>
                      </a:cubicBezTo>
                      <a:cubicBezTo>
                        <a:pt x="1459639" y="376843"/>
                        <a:pt x="1404125" y="1241371"/>
                        <a:pt x="1399386" y="1382864"/>
                      </a:cubicBezTo>
                      <a:cubicBezTo>
                        <a:pt x="1398709" y="1411298"/>
                        <a:pt x="1383815" y="1456656"/>
                        <a:pt x="1408187" y="1481029"/>
                      </a:cubicBezTo>
                      <a:cubicBezTo>
                        <a:pt x="1443391" y="1516233"/>
                        <a:pt x="1612641" y="1489153"/>
                        <a:pt x="1648521" y="1487121"/>
                      </a:cubicBezTo>
                      <a:cubicBezTo>
                        <a:pt x="1720283" y="1484414"/>
                        <a:pt x="1733823" y="1436346"/>
                        <a:pt x="1724345" y="1374063"/>
                      </a:cubicBezTo>
                      <a:cubicBezTo>
                        <a:pt x="1719606" y="1345629"/>
                        <a:pt x="1699973" y="1264389"/>
                        <a:pt x="1687110" y="1212260"/>
                      </a:cubicBezTo>
                      <a:cubicBezTo>
                        <a:pt x="2068261" y="1311779"/>
                        <a:pt x="2498155" y="1422806"/>
                        <a:pt x="2877952" y="1525034"/>
                      </a:cubicBezTo>
                      <a:cubicBezTo>
                        <a:pt x="2888107" y="1533834"/>
                        <a:pt x="2889461" y="1539250"/>
                        <a:pt x="2861704" y="1544666"/>
                      </a:cubicBezTo>
                      <a:cubicBezTo>
                        <a:pt x="2803482" y="1556175"/>
                        <a:pt x="1321531" y="1843900"/>
                        <a:pt x="1118431" y="1883843"/>
                      </a:cubicBezTo>
                      <a:cubicBezTo>
                        <a:pt x="1090674" y="1889259"/>
                        <a:pt x="1064271" y="1886551"/>
                        <a:pt x="1038545" y="1878427"/>
                      </a:cubicBezTo>
                      <a:cubicBezTo>
                        <a:pt x="721033" y="1782293"/>
                        <a:pt x="7476" y="1575809"/>
                        <a:pt x="29" y="1543989"/>
                      </a:cubicBezTo>
                      <a:cubicBezTo>
                        <a:pt x="-5387" y="1522325"/>
                        <a:pt x="753529" y="1357138"/>
                        <a:pt x="754206" y="1357138"/>
                      </a:cubicBezTo>
                      <a:cubicBezTo>
                        <a:pt x="820552" y="1335474"/>
                        <a:pt x="827999" y="1321934"/>
                        <a:pt x="838831" y="1253557"/>
                      </a:cubicBezTo>
                      <a:cubicBezTo>
                        <a:pt x="843570" y="1265066"/>
                        <a:pt x="928195" y="110782"/>
                        <a:pt x="940380" y="27512"/>
                      </a:cubicBezTo>
                      <a:lnTo>
                        <a:pt x="940380" y="27512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BEEF0B1-5487-4E7F-A4D9-E8E4A0C2C72A}"/>
                    </a:ext>
                  </a:extLst>
                </p:cNvPr>
                <p:cNvSpPr/>
                <p:nvPr/>
              </p:nvSpPr>
              <p:spPr>
                <a:xfrm>
                  <a:off x="4897107" y="6351664"/>
                  <a:ext cx="1973360" cy="345349"/>
                </a:xfrm>
                <a:custGeom>
                  <a:avLst/>
                  <a:gdLst>
                    <a:gd name="connsiteX0" fmla="*/ 86890 w 2971582"/>
                    <a:gd name="connsiteY0" fmla="*/ 35881 h 520043"/>
                    <a:gd name="connsiteX1" fmla="*/ 571621 w 2971582"/>
                    <a:gd name="connsiteY1" fmla="*/ 183467 h 520043"/>
                    <a:gd name="connsiteX2" fmla="*/ 992038 w 2971582"/>
                    <a:gd name="connsiteY2" fmla="*/ 311420 h 520043"/>
                    <a:gd name="connsiteX3" fmla="*/ 1289240 w 2971582"/>
                    <a:gd name="connsiteY3" fmla="*/ 324282 h 520043"/>
                    <a:gd name="connsiteX4" fmla="*/ 2911330 w 2971582"/>
                    <a:gd name="connsiteY4" fmla="*/ 16248 h 520043"/>
                    <a:gd name="connsiteX5" fmla="*/ 2925547 w 2971582"/>
                    <a:gd name="connsiteY5" fmla="*/ 0 h 520043"/>
                    <a:gd name="connsiteX6" fmla="*/ 2971583 w 2971582"/>
                    <a:gd name="connsiteY6" fmla="*/ 70408 h 520043"/>
                    <a:gd name="connsiteX7" fmla="*/ 2921485 w 2971582"/>
                    <a:gd name="connsiteY7" fmla="*/ 134723 h 520043"/>
                    <a:gd name="connsiteX8" fmla="*/ 2339943 w 2971582"/>
                    <a:gd name="connsiteY8" fmla="*/ 261321 h 520043"/>
                    <a:gd name="connsiteX9" fmla="*/ 1168734 w 2971582"/>
                    <a:gd name="connsiteY9" fmla="*/ 518581 h 520043"/>
                    <a:gd name="connsiteX10" fmla="*/ 1099681 w 2971582"/>
                    <a:gd name="connsiteY10" fmla="*/ 505718 h 520043"/>
                    <a:gd name="connsiteX11" fmla="*/ 51686 w 2971582"/>
                    <a:gd name="connsiteY11" fmla="*/ 197007 h 520043"/>
                    <a:gd name="connsiteX12" fmla="*/ 234 w 2971582"/>
                    <a:gd name="connsiteY12" fmla="*/ 96134 h 520043"/>
                    <a:gd name="connsiteX13" fmla="*/ 52363 w 2971582"/>
                    <a:gd name="connsiteY13" fmla="*/ 18956 h 520043"/>
                    <a:gd name="connsiteX14" fmla="*/ 86890 w 2971582"/>
                    <a:gd name="connsiteY14" fmla="*/ 35881 h 520043"/>
                    <a:gd name="connsiteX15" fmla="*/ 86890 w 2971582"/>
                    <a:gd name="connsiteY15" fmla="*/ 35881 h 52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71582" h="520043">
                      <a:moveTo>
                        <a:pt x="86890" y="35881"/>
                      </a:moveTo>
                      <a:cubicBezTo>
                        <a:pt x="248693" y="84625"/>
                        <a:pt x="410496" y="134723"/>
                        <a:pt x="571621" y="183467"/>
                      </a:cubicBezTo>
                      <a:cubicBezTo>
                        <a:pt x="711760" y="226117"/>
                        <a:pt x="854607" y="261321"/>
                        <a:pt x="992038" y="311420"/>
                      </a:cubicBezTo>
                      <a:cubicBezTo>
                        <a:pt x="1167381" y="375734"/>
                        <a:pt x="1150456" y="353394"/>
                        <a:pt x="1289240" y="324282"/>
                      </a:cubicBezTo>
                      <a:cubicBezTo>
                        <a:pt x="1829485" y="219347"/>
                        <a:pt x="2370408" y="118475"/>
                        <a:pt x="2911330" y="16248"/>
                      </a:cubicBezTo>
                      <a:cubicBezTo>
                        <a:pt x="2920131" y="14217"/>
                        <a:pt x="2937056" y="10832"/>
                        <a:pt x="2925547" y="0"/>
                      </a:cubicBezTo>
                      <a:cubicBezTo>
                        <a:pt x="2966844" y="6093"/>
                        <a:pt x="2970229" y="37912"/>
                        <a:pt x="2971583" y="70408"/>
                      </a:cubicBezTo>
                      <a:cubicBezTo>
                        <a:pt x="2971583" y="104935"/>
                        <a:pt x="2966844" y="125922"/>
                        <a:pt x="2921485" y="134723"/>
                      </a:cubicBezTo>
                      <a:cubicBezTo>
                        <a:pt x="2727186" y="176697"/>
                        <a:pt x="2534242" y="220025"/>
                        <a:pt x="2339943" y="261321"/>
                      </a:cubicBezTo>
                      <a:cubicBezTo>
                        <a:pt x="1949991" y="346624"/>
                        <a:pt x="1558686" y="432602"/>
                        <a:pt x="1168734" y="518581"/>
                      </a:cubicBezTo>
                      <a:cubicBezTo>
                        <a:pt x="1142332" y="523997"/>
                        <a:pt x="1122022" y="513165"/>
                        <a:pt x="1099681" y="505718"/>
                      </a:cubicBezTo>
                      <a:cubicBezTo>
                        <a:pt x="751026" y="404169"/>
                        <a:pt x="401018" y="301265"/>
                        <a:pt x="51686" y="197007"/>
                      </a:cubicBezTo>
                      <a:cubicBezTo>
                        <a:pt x="1588" y="181436"/>
                        <a:pt x="4296" y="133369"/>
                        <a:pt x="234" y="96134"/>
                      </a:cubicBezTo>
                      <a:cubicBezTo>
                        <a:pt x="-2474" y="61607"/>
                        <a:pt x="18513" y="21664"/>
                        <a:pt x="52363" y="18956"/>
                      </a:cubicBezTo>
                      <a:cubicBezTo>
                        <a:pt x="62518" y="27757"/>
                        <a:pt x="67257" y="29111"/>
                        <a:pt x="86890" y="35881"/>
                      </a:cubicBezTo>
                      <a:lnTo>
                        <a:pt x="86890" y="35881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ACE521B-0D56-4679-8B06-0FF79F88F1B2}"/>
                    </a:ext>
                  </a:extLst>
                </p:cNvPr>
                <p:cNvSpPr/>
                <p:nvPr/>
              </p:nvSpPr>
              <p:spPr>
                <a:xfrm>
                  <a:off x="6553650" y="3384179"/>
                  <a:ext cx="504545" cy="2809221"/>
                </a:xfrm>
                <a:custGeom>
                  <a:avLst/>
                  <a:gdLst>
                    <a:gd name="connsiteX0" fmla="*/ 1150 w 759768"/>
                    <a:gd name="connsiteY0" fmla="*/ 78923 h 4230262"/>
                    <a:gd name="connsiteX1" fmla="*/ 37708 w 759768"/>
                    <a:gd name="connsiteY1" fmla="*/ 23410 h 4230262"/>
                    <a:gd name="connsiteX2" fmla="*/ 111500 w 759768"/>
                    <a:gd name="connsiteY2" fmla="*/ 3777 h 4230262"/>
                    <a:gd name="connsiteX3" fmla="*/ 152797 w 759768"/>
                    <a:gd name="connsiteY3" fmla="*/ 32888 h 4230262"/>
                    <a:gd name="connsiteX4" fmla="*/ 756004 w 759768"/>
                    <a:gd name="connsiteY4" fmla="*/ 4103006 h 4230262"/>
                    <a:gd name="connsiteX5" fmla="*/ 705229 w 759768"/>
                    <a:gd name="connsiteY5" fmla="*/ 4207264 h 4230262"/>
                    <a:gd name="connsiteX6" fmla="*/ 618573 w 759768"/>
                    <a:gd name="connsiteY6" fmla="*/ 4165967 h 4230262"/>
                    <a:gd name="connsiteX7" fmla="*/ 1150 w 759768"/>
                    <a:gd name="connsiteY7" fmla="*/ 78923 h 4230262"/>
                    <a:gd name="connsiteX8" fmla="*/ 1150 w 759768"/>
                    <a:gd name="connsiteY8" fmla="*/ 78923 h 4230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9768" h="4230262">
                      <a:moveTo>
                        <a:pt x="1150" y="78923"/>
                      </a:moveTo>
                      <a:cubicBezTo>
                        <a:pt x="-3589" y="49813"/>
                        <a:pt x="5888" y="29503"/>
                        <a:pt x="37708" y="23410"/>
                      </a:cubicBezTo>
                      <a:cubicBezTo>
                        <a:pt x="62756" y="18671"/>
                        <a:pt x="87128" y="12578"/>
                        <a:pt x="111500" y="3777"/>
                      </a:cubicBezTo>
                      <a:cubicBezTo>
                        <a:pt x="141965" y="-7732"/>
                        <a:pt x="149412" y="8516"/>
                        <a:pt x="152797" y="32888"/>
                      </a:cubicBezTo>
                      <a:cubicBezTo>
                        <a:pt x="189355" y="282023"/>
                        <a:pt x="739755" y="4038014"/>
                        <a:pt x="756004" y="4103006"/>
                      </a:cubicBezTo>
                      <a:cubicBezTo>
                        <a:pt x="769544" y="4157843"/>
                        <a:pt x="745172" y="4184246"/>
                        <a:pt x="705229" y="4207264"/>
                      </a:cubicBezTo>
                      <a:cubicBezTo>
                        <a:pt x="641591" y="4244498"/>
                        <a:pt x="630082" y="4240437"/>
                        <a:pt x="618573" y="4165967"/>
                      </a:cubicBezTo>
                      <a:cubicBezTo>
                        <a:pt x="580661" y="3927663"/>
                        <a:pt x="23491" y="227863"/>
                        <a:pt x="1150" y="78923"/>
                      </a:cubicBezTo>
                      <a:lnTo>
                        <a:pt x="1150" y="7892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FAE3651-E942-403D-A2BF-DDCAB200D4F8}"/>
                    </a:ext>
                  </a:extLst>
                </p:cNvPr>
                <p:cNvSpPr/>
                <p:nvPr/>
              </p:nvSpPr>
              <p:spPr>
                <a:xfrm>
                  <a:off x="5243093" y="4435404"/>
                  <a:ext cx="633354" cy="806698"/>
                </a:xfrm>
                <a:custGeom>
                  <a:avLst/>
                  <a:gdLst>
                    <a:gd name="connsiteX0" fmla="*/ 4583 w 953735"/>
                    <a:gd name="connsiteY0" fmla="*/ 265613 h 1214766"/>
                    <a:gd name="connsiteX1" fmla="*/ 54004 w 953735"/>
                    <a:gd name="connsiteY1" fmla="*/ 19863 h 1214766"/>
                    <a:gd name="connsiteX2" fmla="*/ 718140 w 953735"/>
                    <a:gd name="connsiteY2" fmla="*/ 39496 h 1214766"/>
                    <a:gd name="connsiteX3" fmla="*/ 789225 w 953735"/>
                    <a:gd name="connsiteY3" fmla="*/ 98395 h 1214766"/>
                    <a:gd name="connsiteX4" fmla="*/ 777716 w 953735"/>
                    <a:gd name="connsiteY4" fmla="*/ 685353 h 1214766"/>
                    <a:gd name="connsiteX5" fmla="*/ 953736 w 953735"/>
                    <a:gd name="connsiteY5" fmla="*/ 1214766 h 1214766"/>
                    <a:gd name="connsiteX6" fmla="*/ 387765 w 953735"/>
                    <a:gd name="connsiteY6" fmla="*/ 1145712 h 1214766"/>
                    <a:gd name="connsiteX7" fmla="*/ 193466 w 953735"/>
                    <a:gd name="connsiteY7" fmla="*/ 1092906 h 1214766"/>
                    <a:gd name="connsiteX8" fmla="*/ 138629 w 953735"/>
                    <a:gd name="connsiteY8" fmla="*/ 1007604 h 1214766"/>
                    <a:gd name="connsiteX9" fmla="*/ 4583 w 953735"/>
                    <a:gd name="connsiteY9" fmla="*/ 265613 h 1214766"/>
                    <a:gd name="connsiteX10" fmla="*/ 4583 w 953735"/>
                    <a:gd name="connsiteY10" fmla="*/ 265613 h 121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3735" h="1214766">
                      <a:moveTo>
                        <a:pt x="4583" y="265613"/>
                      </a:moveTo>
                      <a:cubicBezTo>
                        <a:pt x="12030" y="180311"/>
                        <a:pt x="28278" y="97718"/>
                        <a:pt x="54004" y="19863"/>
                      </a:cubicBezTo>
                      <a:cubicBezTo>
                        <a:pt x="69575" y="-27527"/>
                        <a:pt x="666688" y="22571"/>
                        <a:pt x="718140" y="39496"/>
                      </a:cubicBezTo>
                      <a:cubicBezTo>
                        <a:pt x="713401" y="41526"/>
                        <a:pt x="802765" y="47620"/>
                        <a:pt x="789225" y="98395"/>
                      </a:cubicBezTo>
                      <a:cubicBezTo>
                        <a:pt x="737096" y="286600"/>
                        <a:pt x="739804" y="494439"/>
                        <a:pt x="777716" y="685353"/>
                      </a:cubicBezTo>
                      <a:cubicBezTo>
                        <a:pt x="814951" y="870850"/>
                        <a:pt x="899576" y="1035361"/>
                        <a:pt x="953736" y="1214766"/>
                      </a:cubicBezTo>
                      <a:cubicBezTo>
                        <a:pt x="950351" y="1203934"/>
                        <a:pt x="464942" y="1159252"/>
                        <a:pt x="387765" y="1145712"/>
                      </a:cubicBezTo>
                      <a:cubicBezTo>
                        <a:pt x="327512" y="1134880"/>
                        <a:pt x="241533" y="1136911"/>
                        <a:pt x="193466" y="1092906"/>
                      </a:cubicBezTo>
                      <a:cubicBezTo>
                        <a:pt x="168417" y="1070565"/>
                        <a:pt x="152846" y="1038746"/>
                        <a:pt x="138629" y="1007604"/>
                      </a:cubicBezTo>
                      <a:cubicBezTo>
                        <a:pt x="39787" y="788934"/>
                        <a:pt x="-17081" y="518134"/>
                        <a:pt x="4583" y="265613"/>
                      </a:cubicBezTo>
                      <a:lnTo>
                        <a:pt x="4583" y="26561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D2BC2FB-B565-4063-8BB3-769F5F9C9D39}"/>
                    </a:ext>
                  </a:extLst>
                </p:cNvPr>
                <p:cNvSpPr/>
                <p:nvPr/>
              </p:nvSpPr>
              <p:spPr>
                <a:xfrm>
                  <a:off x="6165246" y="3398151"/>
                  <a:ext cx="777651" cy="2852421"/>
                </a:xfrm>
                <a:custGeom>
                  <a:avLst/>
                  <a:gdLst>
                    <a:gd name="connsiteX0" fmla="*/ 1170955 w 1171025"/>
                    <a:gd name="connsiteY0" fmla="*/ 4251216 h 4295315"/>
                    <a:gd name="connsiteX1" fmla="*/ 556240 w 1171025"/>
                    <a:gd name="connsiteY1" fmla="*/ 71423 h 4295315"/>
                    <a:gd name="connsiteX2" fmla="*/ 501403 w 1171025"/>
                    <a:gd name="connsiteY2" fmla="*/ 2370 h 4295315"/>
                    <a:gd name="connsiteX3" fmla="*/ 416778 w 1171025"/>
                    <a:gd name="connsiteY3" fmla="*/ 5755 h 4295315"/>
                    <a:gd name="connsiteX4" fmla="*/ 371419 w 1171025"/>
                    <a:gd name="connsiteY4" fmla="*/ 76162 h 4295315"/>
                    <a:gd name="connsiteX5" fmla="*/ 250236 w 1171025"/>
                    <a:gd name="connsiteY5" fmla="*/ 380135 h 4295315"/>
                    <a:gd name="connsiteX6" fmla="*/ 3132 w 1171025"/>
                    <a:gd name="connsiteY6" fmla="*/ 1639353 h 4295315"/>
                    <a:gd name="connsiteX7" fmla="*/ 37659 w 1171025"/>
                    <a:gd name="connsiteY7" fmla="*/ 2314998 h 4295315"/>
                    <a:gd name="connsiteX8" fmla="*/ 562333 w 1171025"/>
                    <a:gd name="connsiteY8" fmla="*/ 3729249 h 4295315"/>
                    <a:gd name="connsiteX9" fmla="*/ 955669 w 1171025"/>
                    <a:gd name="connsiteY9" fmla="*/ 4250538 h 4295315"/>
                    <a:gd name="connsiteX10" fmla="*/ 1168247 w 1171025"/>
                    <a:gd name="connsiteY10" fmla="*/ 4295221 h 4295315"/>
                    <a:gd name="connsiteX11" fmla="*/ 1170955 w 1171025"/>
                    <a:gd name="connsiteY11" fmla="*/ 4251216 h 4295315"/>
                    <a:gd name="connsiteX12" fmla="*/ 1170955 w 1171025"/>
                    <a:gd name="connsiteY12" fmla="*/ 4251216 h 4295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1025" h="4295315">
                      <a:moveTo>
                        <a:pt x="1170955" y="4251216"/>
                      </a:moveTo>
                      <a:cubicBezTo>
                        <a:pt x="1178402" y="4174038"/>
                        <a:pt x="596860" y="298218"/>
                        <a:pt x="556240" y="71423"/>
                      </a:cubicBezTo>
                      <a:cubicBezTo>
                        <a:pt x="550147" y="38927"/>
                        <a:pt x="537284" y="11170"/>
                        <a:pt x="501403" y="2370"/>
                      </a:cubicBezTo>
                      <a:cubicBezTo>
                        <a:pt x="472969" y="338"/>
                        <a:pt x="444535" y="-3047"/>
                        <a:pt x="416778" y="5755"/>
                      </a:cubicBezTo>
                      <a:cubicBezTo>
                        <a:pt x="390375" y="22003"/>
                        <a:pt x="382251" y="49760"/>
                        <a:pt x="371419" y="76162"/>
                      </a:cubicBezTo>
                      <a:cubicBezTo>
                        <a:pt x="328091" y="175681"/>
                        <a:pt x="287471" y="277231"/>
                        <a:pt x="250236" y="380135"/>
                      </a:cubicBezTo>
                      <a:cubicBezTo>
                        <a:pt x="102650" y="786334"/>
                        <a:pt x="21410" y="1207428"/>
                        <a:pt x="3132" y="1639353"/>
                      </a:cubicBezTo>
                      <a:cubicBezTo>
                        <a:pt x="-6346" y="1864794"/>
                        <a:pt x="5840" y="2091589"/>
                        <a:pt x="37659" y="2314998"/>
                      </a:cubicBezTo>
                      <a:cubicBezTo>
                        <a:pt x="110774" y="2824779"/>
                        <a:pt x="281378" y="3298678"/>
                        <a:pt x="562333" y="3729249"/>
                      </a:cubicBezTo>
                      <a:cubicBezTo>
                        <a:pt x="676069" y="3904592"/>
                        <a:pt x="805375" y="4096183"/>
                        <a:pt x="955669" y="4250538"/>
                      </a:cubicBezTo>
                      <a:cubicBezTo>
                        <a:pt x="1022692" y="4266110"/>
                        <a:pt x="1101224" y="4297252"/>
                        <a:pt x="1168247" y="4295221"/>
                      </a:cubicBezTo>
                      <a:cubicBezTo>
                        <a:pt x="1168924" y="4289805"/>
                        <a:pt x="1169601" y="4257986"/>
                        <a:pt x="1170955" y="4251216"/>
                      </a:cubicBezTo>
                      <a:lnTo>
                        <a:pt x="1170955" y="4251216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8594F43-F8B0-4590-85E6-C0918B8DD8D3}"/>
                  </a:ext>
                </a:extLst>
              </p:cNvPr>
              <p:cNvGrpSpPr/>
              <p:nvPr/>
            </p:nvGrpSpPr>
            <p:grpSpPr>
              <a:xfrm>
                <a:off x="7807679" y="970300"/>
                <a:ext cx="940606" cy="884466"/>
                <a:chOff x="7666953" y="628439"/>
                <a:chExt cx="4378442" cy="4004299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A838621-D6A0-46FB-A833-BAF569374B81}"/>
                    </a:ext>
                  </a:extLst>
                </p:cNvPr>
                <p:cNvGrpSpPr/>
                <p:nvPr/>
              </p:nvGrpSpPr>
              <p:grpSpPr>
                <a:xfrm>
                  <a:off x="9179089" y="628439"/>
                  <a:ext cx="1138072" cy="2202759"/>
                  <a:chOff x="9160839" y="2146343"/>
                  <a:chExt cx="1138072" cy="2202759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CC717DC-1CDD-4529-8AD5-40447F7C6379}"/>
                      </a:ext>
                    </a:extLst>
                  </p:cNvPr>
                  <p:cNvSpPr/>
                  <p:nvPr/>
                </p:nvSpPr>
                <p:spPr>
                  <a:xfrm>
                    <a:off x="9434199" y="3484248"/>
                    <a:ext cx="752687" cy="864854"/>
                  </a:xfrm>
                  <a:custGeom>
                    <a:avLst/>
                    <a:gdLst>
                      <a:gd name="connsiteX0" fmla="*/ 538018 w 1128382"/>
                      <a:gd name="connsiteY0" fmla="*/ 869267 h 889928"/>
                      <a:gd name="connsiteX1" fmla="*/ 456100 w 1128382"/>
                      <a:gd name="connsiteY1" fmla="*/ 871975 h 889928"/>
                      <a:gd name="connsiteX2" fmla="*/ 30268 w 1128382"/>
                      <a:gd name="connsiteY2" fmla="*/ 512488 h 889928"/>
                      <a:gd name="connsiteX3" fmla="*/ 480 w 1128382"/>
                      <a:gd name="connsiteY3" fmla="*/ 136077 h 889928"/>
                      <a:gd name="connsiteX4" fmla="*/ 337625 w 1128382"/>
                      <a:gd name="connsiteY4" fmla="*/ 499625 h 889928"/>
                      <a:gd name="connsiteX5" fmla="*/ 749241 w 1128382"/>
                      <a:gd name="connsiteY5" fmla="*/ 438695 h 889928"/>
                      <a:gd name="connsiteX6" fmla="*/ 1082324 w 1128382"/>
                      <a:gd name="connsiteY6" fmla="*/ 0 h 889928"/>
                      <a:gd name="connsiteX7" fmla="*/ 1128361 w 1128382"/>
                      <a:gd name="connsiteY7" fmla="*/ 500302 h 889928"/>
                      <a:gd name="connsiteX8" fmla="*/ 538018 w 1128382"/>
                      <a:gd name="connsiteY8" fmla="*/ 869267 h 889928"/>
                      <a:gd name="connsiteX9" fmla="*/ 538018 w 1128382"/>
                      <a:gd name="connsiteY9" fmla="*/ 869267 h 889928"/>
                      <a:gd name="connsiteX0" fmla="*/ 538018 w 1128382"/>
                      <a:gd name="connsiteY0" fmla="*/ 869267 h 997321"/>
                      <a:gd name="connsiteX1" fmla="*/ 326549 w 1128382"/>
                      <a:gd name="connsiteY1" fmla="*/ 994124 h 997321"/>
                      <a:gd name="connsiteX2" fmla="*/ 30268 w 1128382"/>
                      <a:gd name="connsiteY2" fmla="*/ 512488 h 997321"/>
                      <a:gd name="connsiteX3" fmla="*/ 480 w 1128382"/>
                      <a:gd name="connsiteY3" fmla="*/ 136077 h 997321"/>
                      <a:gd name="connsiteX4" fmla="*/ 337625 w 1128382"/>
                      <a:gd name="connsiteY4" fmla="*/ 499625 h 997321"/>
                      <a:gd name="connsiteX5" fmla="*/ 749241 w 1128382"/>
                      <a:gd name="connsiteY5" fmla="*/ 438695 h 997321"/>
                      <a:gd name="connsiteX6" fmla="*/ 1082324 w 1128382"/>
                      <a:gd name="connsiteY6" fmla="*/ 0 h 997321"/>
                      <a:gd name="connsiteX7" fmla="*/ 1128361 w 1128382"/>
                      <a:gd name="connsiteY7" fmla="*/ 500302 h 997321"/>
                      <a:gd name="connsiteX8" fmla="*/ 538018 w 1128382"/>
                      <a:gd name="connsiteY8" fmla="*/ 869267 h 997321"/>
                      <a:gd name="connsiteX9" fmla="*/ 538018 w 1128382"/>
                      <a:gd name="connsiteY9" fmla="*/ 869267 h 997321"/>
                      <a:gd name="connsiteX0" fmla="*/ 541720 w 1128382"/>
                      <a:gd name="connsiteY0" fmla="*/ 1283831 h 1286458"/>
                      <a:gd name="connsiteX1" fmla="*/ 326549 w 1128382"/>
                      <a:gd name="connsiteY1" fmla="*/ 994124 h 1286458"/>
                      <a:gd name="connsiteX2" fmla="*/ 30268 w 1128382"/>
                      <a:gd name="connsiteY2" fmla="*/ 512488 h 1286458"/>
                      <a:gd name="connsiteX3" fmla="*/ 480 w 1128382"/>
                      <a:gd name="connsiteY3" fmla="*/ 136077 h 1286458"/>
                      <a:gd name="connsiteX4" fmla="*/ 337625 w 1128382"/>
                      <a:gd name="connsiteY4" fmla="*/ 499625 h 1286458"/>
                      <a:gd name="connsiteX5" fmla="*/ 749241 w 1128382"/>
                      <a:gd name="connsiteY5" fmla="*/ 438695 h 1286458"/>
                      <a:gd name="connsiteX6" fmla="*/ 1082324 w 1128382"/>
                      <a:gd name="connsiteY6" fmla="*/ 0 h 1286458"/>
                      <a:gd name="connsiteX7" fmla="*/ 1128361 w 1128382"/>
                      <a:gd name="connsiteY7" fmla="*/ 500302 h 1286458"/>
                      <a:gd name="connsiteX8" fmla="*/ 538018 w 1128382"/>
                      <a:gd name="connsiteY8" fmla="*/ 869267 h 1286458"/>
                      <a:gd name="connsiteX9" fmla="*/ 541720 w 1128382"/>
                      <a:gd name="connsiteY9" fmla="*/ 1283831 h 1286458"/>
                      <a:gd name="connsiteX0" fmla="*/ 541720 w 1128405"/>
                      <a:gd name="connsiteY0" fmla="*/ 1283831 h 1286458"/>
                      <a:gd name="connsiteX1" fmla="*/ 326549 w 1128405"/>
                      <a:gd name="connsiteY1" fmla="*/ 994124 h 1286458"/>
                      <a:gd name="connsiteX2" fmla="*/ 30268 w 1128405"/>
                      <a:gd name="connsiteY2" fmla="*/ 512488 h 1286458"/>
                      <a:gd name="connsiteX3" fmla="*/ 480 w 1128405"/>
                      <a:gd name="connsiteY3" fmla="*/ 136077 h 1286458"/>
                      <a:gd name="connsiteX4" fmla="*/ 337625 w 1128405"/>
                      <a:gd name="connsiteY4" fmla="*/ 499625 h 1286458"/>
                      <a:gd name="connsiteX5" fmla="*/ 749241 w 1128405"/>
                      <a:gd name="connsiteY5" fmla="*/ 438695 h 1286458"/>
                      <a:gd name="connsiteX6" fmla="*/ 1082324 w 1128405"/>
                      <a:gd name="connsiteY6" fmla="*/ 0 h 1286458"/>
                      <a:gd name="connsiteX7" fmla="*/ 1128361 w 1128405"/>
                      <a:gd name="connsiteY7" fmla="*/ 500302 h 1286458"/>
                      <a:gd name="connsiteX8" fmla="*/ 830435 w 1128405"/>
                      <a:gd name="connsiteY8" fmla="*/ 961803 h 1286458"/>
                      <a:gd name="connsiteX9" fmla="*/ 541720 w 1128405"/>
                      <a:gd name="connsiteY9" fmla="*/ 1283831 h 1286458"/>
                      <a:gd name="connsiteX0" fmla="*/ 541720 w 1128403"/>
                      <a:gd name="connsiteY0" fmla="*/ 1283831 h 1286458"/>
                      <a:gd name="connsiteX1" fmla="*/ 326549 w 1128403"/>
                      <a:gd name="connsiteY1" fmla="*/ 994124 h 1286458"/>
                      <a:gd name="connsiteX2" fmla="*/ 30268 w 1128403"/>
                      <a:gd name="connsiteY2" fmla="*/ 512488 h 1286458"/>
                      <a:gd name="connsiteX3" fmla="*/ 480 w 1128403"/>
                      <a:gd name="connsiteY3" fmla="*/ 136077 h 1286458"/>
                      <a:gd name="connsiteX4" fmla="*/ 337625 w 1128403"/>
                      <a:gd name="connsiteY4" fmla="*/ 499625 h 1286458"/>
                      <a:gd name="connsiteX5" fmla="*/ 749241 w 1128403"/>
                      <a:gd name="connsiteY5" fmla="*/ 438695 h 1286458"/>
                      <a:gd name="connsiteX6" fmla="*/ 1082324 w 1128403"/>
                      <a:gd name="connsiteY6" fmla="*/ 0 h 1286458"/>
                      <a:gd name="connsiteX7" fmla="*/ 1128361 w 1128403"/>
                      <a:gd name="connsiteY7" fmla="*/ 500302 h 1286458"/>
                      <a:gd name="connsiteX8" fmla="*/ 830435 w 1128403"/>
                      <a:gd name="connsiteY8" fmla="*/ 961803 h 1286458"/>
                      <a:gd name="connsiteX9" fmla="*/ 541720 w 1128403"/>
                      <a:gd name="connsiteY9" fmla="*/ 1283831 h 1286458"/>
                      <a:gd name="connsiteX0" fmla="*/ 523213 w 1128405"/>
                      <a:gd name="connsiteY0" fmla="*/ 1302339 h 1304787"/>
                      <a:gd name="connsiteX1" fmla="*/ 326549 w 1128405"/>
                      <a:gd name="connsiteY1" fmla="*/ 994124 h 1304787"/>
                      <a:gd name="connsiteX2" fmla="*/ 30268 w 1128405"/>
                      <a:gd name="connsiteY2" fmla="*/ 512488 h 1304787"/>
                      <a:gd name="connsiteX3" fmla="*/ 480 w 1128405"/>
                      <a:gd name="connsiteY3" fmla="*/ 136077 h 1304787"/>
                      <a:gd name="connsiteX4" fmla="*/ 337625 w 1128405"/>
                      <a:gd name="connsiteY4" fmla="*/ 499625 h 1304787"/>
                      <a:gd name="connsiteX5" fmla="*/ 749241 w 1128405"/>
                      <a:gd name="connsiteY5" fmla="*/ 438695 h 1304787"/>
                      <a:gd name="connsiteX6" fmla="*/ 1082324 w 1128405"/>
                      <a:gd name="connsiteY6" fmla="*/ 0 h 1304787"/>
                      <a:gd name="connsiteX7" fmla="*/ 1128361 w 1128405"/>
                      <a:gd name="connsiteY7" fmla="*/ 500302 h 1304787"/>
                      <a:gd name="connsiteX8" fmla="*/ 830435 w 1128405"/>
                      <a:gd name="connsiteY8" fmla="*/ 961803 h 1304787"/>
                      <a:gd name="connsiteX9" fmla="*/ 523213 w 1128405"/>
                      <a:gd name="connsiteY9" fmla="*/ 1302339 h 1304787"/>
                      <a:gd name="connsiteX0" fmla="*/ 523213 w 1128403"/>
                      <a:gd name="connsiteY0" fmla="*/ 1302339 h 1304787"/>
                      <a:gd name="connsiteX1" fmla="*/ 326549 w 1128403"/>
                      <a:gd name="connsiteY1" fmla="*/ 994124 h 1304787"/>
                      <a:gd name="connsiteX2" fmla="*/ 30268 w 1128403"/>
                      <a:gd name="connsiteY2" fmla="*/ 512488 h 1304787"/>
                      <a:gd name="connsiteX3" fmla="*/ 480 w 1128403"/>
                      <a:gd name="connsiteY3" fmla="*/ 136077 h 1304787"/>
                      <a:gd name="connsiteX4" fmla="*/ 337625 w 1128403"/>
                      <a:gd name="connsiteY4" fmla="*/ 499625 h 1304787"/>
                      <a:gd name="connsiteX5" fmla="*/ 749241 w 1128403"/>
                      <a:gd name="connsiteY5" fmla="*/ 438695 h 1304787"/>
                      <a:gd name="connsiteX6" fmla="*/ 1082324 w 1128403"/>
                      <a:gd name="connsiteY6" fmla="*/ 0 h 1304787"/>
                      <a:gd name="connsiteX7" fmla="*/ 1128361 w 1128403"/>
                      <a:gd name="connsiteY7" fmla="*/ 500302 h 1304787"/>
                      <a:gd name="connsiteX8" fmla="*/ 830435 w 1128403"/>
                      <a:gd name="connsiteY8" fmla="*/ 961803 h 1304787"/>
                      <a:gd name="connsiteX9" fmla="*/ 523213 w 1128403"/>
                      <a:gd name="connsiteY9" fmla="*/ 1302339 h 1304787"/>
                      <a:gd name="connsiteX0" fmla="*/ 523213 w 1128405"/>
                      <a:gd name="connsiteY0" fmla="*/ 1302339 h 1302338"/>
                      <a:gd name="connsiteX1" fmla="*/ 326549 w 1128405"/>
                      <a:gd name="connsiteY1" fmla="*/ 994124 h 1302338"/>
                      <a:gd name="connsiteX2" fmla="*/ 30268 w 1128405"/>
                      <a:gd name="connsiteY2" fmla="*/ 512488 h 1302338"/>
                      <a:gd name="connsiteX3" fmla="*/ 480 w 1128405"/>
                      <a:gd name="connsiteY3" fmla="*/ 136077 h 1302338"/>
                      <a:gd name="connsiteX4" fmla="*/ 337625 w 1128405"/>
                      <a:gd name="connsiteY4" fmla="*/ 499625 h 1302338"/>
                      <a:gd name="connsiteX5" fmla="*/ 749241 w 1128405"/>
                      <a:gd name="connsiteY5" fmla="*/ 438695 h 1302338"/>
                      <a:gd name="connsiteX6" fmla="*/ 1082324 w 1128405"/>
                      <a:gd name="connsiteY6" fmla="*/ 0 h 1302338"/>
                      <a:gd name="connsiteX7" fmla="*/ 1128361 w 1128405"/>
                      <a:gd name="connsiteY7" fmla="*/ 500302 h 1302338"/>
                      <a:gd name="connsiteX8" fmla="*/ 830435 w 1128405"/>
                      <a:gd name="connsiteY8" fmla="*/ 961803 h 1302338"/>
                      <a:gd name="connsiteX9" fmla="*/ 523213 w 1128405"/>
                      <a:gd name="connsiteY9" fmla="*/ 1302339 h 1302338"/>
                      <a:gd name="connsiteX0" fmla="*/ 523213 w 1128403"/>
                      <a:gd name="connsiteY0" fmla="*/ 1302339 h 1302340"/>
                      <a:gd name="connsiteX1" fmla="*/ 326549 w 1128403"/>
                      <a:gd name="connsiteY1" fmla="*/ 994124 h 1302340"/>
                      <a:gd name="connsiteX2" fmla="*/ 30268 w 1128403"/>
                      <a:gd name="connsiteY2" fmla="*/ 512488 h 1302340"/>
                      <a:gd name="connsiteX3" fmla="*/ 480 w 1128403"/>
                      <a:gd name="connsiteY3" fmla="*/ 136077 h 1302340"/>
                      <a:gd name="connsiteX4" fmla="*/ 337625 w 1128403"/>
                      <a:gd name="connsiteY4" fmla="*/ 499625 h 1302340"/>
                      <a:gd name="connsiteX5" fmla="*/ 749241 w 1128403"/>
                      <a:gd name="connsiteY5" fmla="*/ 438695 h 1302340"/>
                      <a:gd name="connsiteX6" fmla="*/ 1082324 w 1128403"/>
                      <a:gd name="connsiteY6" fmla="*/ 0 h 1302340"/>
                      <a:gd name="connsiteX7" fmla="*/ 1128361 w 1128403"/>
                      <a:gd name="connsiteY7" fmla="*/ 500302 h 1302340"/>
                      <a:gd name="connsiteX8" fmla="*/ 830435 w 1128403"/>
                      <a:gd name="connsiteY8" fmla="*/ 961803 h 1302340"/>
                      <a:gd name="connsiteX9" fmla="*/ 523213 w 112840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27079 w 1128935"/>
                      <a:gd name="connsiteY1" fmla="*/ 994124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30965 w 1128933"/>
                      <a:gd name="connsiteY8" fmla="*/ 961803 h 1302340"/>
                      <a:gd name="connsiteX9" fmla="*/ 523743 w 112893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01170 w 1128935"/>
                      <a:gd name="connsiteY1" fmla="*/ 1031139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23562 w 1128933"/>
                      <a:gd name="connsiteY8" fmla="*/ 958101 h 1302340"/>
                      <a:gd name="connsiteX9" fmla="*/ 523743 w 1128933"/>
                      <a:gd name="connsiteY9" fmla="*/ 1302339 h 1302340"/>
                      <a:gd name="connsiteX0" fmla="*/ 523743 w 1132634"/>
                      <a:gd name="connsiteY0" fmla="*/ 1302339 h 1302338"/>
                      <a:gd name="connsiteX1" fmla="*/ 301170 w 1132634"/>
                      <a:gd name="connsiteY1" fmla="*/ 1031139 h 1302338"/>
                      <a:gd name="connsiteX2" fmla="*/ 12291 w 1132634"/>
                      <a:gd name="connsiteY2" fmla="*/ 482876 h 1302338"/>
                      <a:gd name="connsiteX3" fmla="*/ 1010 w 1132634"/>
                      <a:gd name="connsiteY3" fmla="*/ 136077 h 1302338"/>
                      <a:gd name="connsiteX4" fmla="*/ 338155 w 1132634"/>
                      <a:gd name="connsiteY4" fmla="*/ 499625 h 1302338"/>
                      <a:gd name="connsiteX5" fmla="*/ 749771 w 1132634"/>
                      <a:gd name="connsiteY5" fmla="*/ 438695 h 1302338"/>
                      <a:gd name="connsiteX6" fmla="*/ 1082854 w 1132634"/>
                      <a:gd name="connsiteY6" fmla="*/ 0 h 1302338"/>
                      <a:gd name="connsiteX7" fmla="*/ 1132592 w 1132634"/>
                      <a:gd name="connsiteY7" fmla="*/ 415169 h 1302338"/>
                      <a:gd name="connsiteX8" fmla="*/ 823562 w 1132634"/>
                      <a:gd name="connsiteY8" fmla="*/ 958101 h 1302338"/>
                      <a:gd name="connsiteX9" fmla="*/ 523743 w 1132634"/>
                      <a:gd name="connsiteY9" fmla="*/ 1302339 h 1302338"/>
                      <a:gd name="connsiteX0" fmla="*/ 523743 w 1133432"/>
                      <a:gd name="connsiteY0" fmla="*/ 1302339 h 1302340"/>
                      <a:gd name="connsiteX1" fmla="*/ 301170 w 1133432"/>
                      <a:gd name="connsiteY1" fmla="*/ 1031139 h 1302340"/>
                      <a:gd name="connsiteX2" fmla="*/ 12291 w 1133432"/>
                      <a:gd name="connsiteY2" fmla="*/ 482876 h 1302340"/>
                      <a:gd name="connsiteX3" fmla="*/ 1010 w 1133432"/>
                      <a:gd name="connsiteY3" fmla="*/ 136077 h 1302340"/>
                      <a:gd name="connsiteX4" fmla="*/ 338155 w 1133432"/>
                      <a:gd name="connsiteY4" fmla="*/ 499625 h 1302340"/>
                      <a:gd name="connsiteX5" fmla="*/ 749771 w 1133432"/>
                      <a:gd name="connsiteY5" fmla="*/ 438695 h 1302340"/>
                      <a:gd name="connsiteX6" fmla="*/ 1082854 w 1133432"/>
                      <a:gd name="connsiteY6" fmla="*/ 0 h 1302340"/>
                      <a:gd name="connsiteX7" fmla="*/ 1132592 w 1133432"/>
                      <a:gd name="connsiteY7" fmla="*/ 415169 h 1302340"/>
                      <a:gd name="connsiteX8" fmla="*/ 823562 w 1133432"/>
                      <a:gd name="connsiteY8" fmla="*/ 958101 h 1302340"/>
                      <a:gd name="connsiteX9" fmla="*/ 523743 w 1133432"/>
                      <a:gd name="connsiteY9" fmla="*/ 1302339 h 1302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33432" h="1302340">
                        <a:moveTo>
                          <a:pt x="523743" y="1302339"/>
                        </a:moveTo>
                        <a:cubicBezTo>
                          <a:pt x="359032" y="1207271"/>
                          <a:pt x="386412" y="1167716"/>
                          <a:pt x="301170" y="1031139"/>
                        </a:cubicBezTo>
                        <a:cubicBezTo>
                          <a:pt x="215928" y="894562"/>
                          <a:pt x="71901" y="676514"/>
                          <a:pt x="12291" y="482876"/>
                        </a:cubicBezTo>
                        <a:cubicBezTo>
                          <a:pt x="9583" y="461889"/>
                          <a:pt x="-3729" y="190914"/>
                          <a:pt x="1010" y="136077"/>
                        </a:cubicBezTo>
                        <a:cubicBezTo>
                          <a:pt x="101206" y="283663"/>
                          <a:pt x="271810" y="467129"/>
                          <a:pt x="338155" y="499625"/>
                        </a:cubicBezTo>
                        <a:cubicBezTo>
                          <a:pt x="466108" y="561232"/>
                          <a:pt x="644159" y="532798"/>
                          <a:pt x="749771" y="438695"/>
                        </a:cubicBezTo>
                        <a:cubicBezTo>
                          <a:pt x="879755" y="323606"/>
                          <a:pt x="980628" y="140816"/>
                          <a:pt x="1082854" y="0"/>
                        </a:cubicBezTo>
                        <a:cubicBezTo>
                          <a:pt x="1093687" y="35204"/>
                          <a:pt x="1140223" y="313022"/>
                          <a:pt x="1132592" y="415169"/>
                        </a:cubicBezTo>
                        <a:cubicBezTo>
                          <a:pt x="1136653" y="434125"/>
                          <a:pt x="845225" y="937114"/>
                          <a:pt x="823562" y="958101"/>
                        </a:cubicBezTo>
                        <a:cubicBezTo>
                          <a:pt x="753234" y="1106160"/>
                          <a:pt x="682907" y="1220907"/>
                          <a:pt x="523743" y="1302339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B279A602-F48B-4161-BA8F-26F3C0012DD7}"/>
                      </a:ext>
                    </a:extLst>
                  </p:cNvPr>
                  <p:cNvSpPr/>
                  <p:nvPr/>
                </p:nvSpPr>
                <p:spPr>
                  <a:xfrm>
                    <a:off x="9175365" y="2159075"/>
                    <a:ext cx="1123546" cy="1686078"/>
                  </a:xfrm>
                  <a:custGeom>
                    <a:avLst/>
                    <a:gdLst>
                      <a:gd name="connsiteX0" fmla="*/ 1691289 w 1691891"/>
                      <a:gd name="connsiteY0" fmla="*/ 1141812 h 2538979"/>
                      <a:gd name="connsiteX1" fmla="*/ 1648638 w 1691891"/>
                      <a:gd name="connsiteY1" fmla="*/ 1048386 h 2538979"/>
                      <a:gd name="connsiteX2" fmla="*/ 1639161 w 1691891"/>
                      <a:gd name="connsiteY2" fmla="*/ 1053802 h 2538979"/>
                      <a:gd name="connsiteX3" fmla="*/ 1381223 w 1691891"/>
                      <a:gd name="connsiteY3" fmla="*/ 221770 h 2538979"/>
                      <a:gd name="connsiteX4" fmla="*/ 1086052 w 1691891"/>
                      <a:gd name="connsiteY4" fmla="*/ 42366 h 2538979"/>
                      <a:gd name="connsiteX5" fmla="*/ 602674 w 1691891"/>
                      <a:gd name="connsiteY5" fmla="*/ 41689 h 2538979"/>
                      <a:gd name="connsiteX6" fmla="*/ 604706 w 1691891"/>
                      <a:gd name="connsiteY6" fmla="*/ 47782 h 2538979"/>
                      <a:gd name="connsiteX7" fmla="*/ 560024 w 1691891"/>
                      <a:gd name="connsiteY7" fmla="*/ 53198 h 2538979"/>
                      <a:gd name="connsiteX8" fmla="*/ 317658 w 1691891"/>
                      <a:gd name="connsiteY8" fmla="*/ 215677 h 2538979"/>
                      <a:gd name="connsiteX9" fmla="*/ 258082 w 1691891"/>
                      <a:gd name="connsiteY9" fmla="*/ 267806 h 2538979"/>
                      <a:gd name="connsiteX10" fmla="*/ 61752 w 1691891"/>
                      <a:gd name="connsiteY10" fmla="*/ 460751 h 2538979"/>
                      <a:gd name="connsiteX11" fmla="*/ 22487 w 1691891"/>
                      <a:gd name="connsiteY11" fmla="*/ 1172954 h 2538979"/>
                      <a:gd name="connsiteX12" fmla="*/ 14362 w 1691891"/>
                      <a:gd name="connsiteY12" fmla="*/ 1181078 h 2538979"/>
                      <a:gd name="connsiteX13" fmla="*/ 46182 w 1691891"/>
                      <a:gd name="connsiteY13" fmla="*/ 1374700 h 2538979"/>
                      <a:gd name="connsiteX14" fmla="*/ 78001 w 1691891"/>
                      <a:gd name="connsiteY14" fmla="*/ 1526348 h 2538979"/>
                      <a:gd name="connsiteX15" fmla="*/ 178873 w 1691891"/>
                      <a:gd name="connsiteY15" fmla="*/ 1690181 h 2538979"/>
                      <a:gd name="connsiteX16" fmla="*/ 226263 w 1691891"/>
                      <a:gd name="connsiteY16" fmla="*/ 1733509 h 2538979"/>
                      <a:gd name="connsiteX17" fmla="*/ 311565 w 1691891"/>
                      <a:gd name="connsiteY17" fmla="*/ 2033420 h 2538979"/>
                      <a:gd name="connsiteX18" fmla="*/ 646002 w 1691891"/>
                      <a:gd name="connsiteY18" fmla="*/ 2455867 h 2538979"/>
                      <a:gd name="connsiteX19" fmla="*/ 1155106 w 1691891"/>
                      <a:gd name="connsiteY19" fmla="*/ 2436234 h 2538979"/>
                      <a:gd name="connsiteX20" fmla="*/ 1264103 w 1691891"/>
                      <a:gd name="connsiteY20" fmla="*/ 2324530 h 2538979"/>
                      <a:gd name="connsiteX21" fmla="*/ 1528133 w 1691891"/>
                      <a:gd name="connsiteY21" fmla="*/ 1701690 h 2538979"/>
                      <a:gd name="connsiteX22" fmla="*/ 1612081 w 1691891"/>
                      <a:gd name="connsiteY22" fmla="*/ 1571030 h 2538979"/>
                      <a:gd name="connsiteX23" fmla="*/ 1671656 w 1691891"/>
                      <a:gd name="connsiteY23" fmla="*/ 1476250 h 2538979"/>
                      <a:gd name="connsiteX24" fmla="*/ 1691289 w 1691891"/>
                      <a:gd name="connsiteY24" fmla="*/ 1141812 h 2538979"/>
                      <a:gd name="connsiteX25" fmla="*/ 1691289 w 1691891"/>
                      <a:gd name="connsiteY25" fmla="*/ 1141812 h 2538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691891" h="2538979">
                        <a:moveTo>
                          <a:pt x="1691289" y="1141812"/>
                        </a:moveTo>
                        <a:cubicBezTo>
                          <a:pt x="1689258" y="1105931"/>
                          <a:pt x="1682488" y="1070727"/>
                          <a:pt x="1648638" y="1048386"/>
                        </a:cubicBezTo>
                        <a:cubicBezTo>
                          <a:pt x="1645253" y="1050417"/>
                          <a:pt x="1641191" y="1051771"/>
                          <a:pt x="1639161" y="1053802"/>
                        </a:cubicBezTo>
                        <a:cubicBezTo>
                          <a:pt x="1621558" y="995580"/>
                          <a:pt x="1616142" y="494601"/>
                          <a:pt x="1381223" y="221770"/>
                        </a:cubicBezTo>
                        <a:cubicBezTo>
                          <a:pt x="1294568" y="143239"/>
                          <a:pt x="1195049" y="85694"/>
                          <a:pt x="1086052" y="42366"/>
                        </a:cubicBezTo>
                        <a:cubicBezTo>
                          <a:pt x="925603" y="-20595"/>
                          <a:pt x="763124" y="-7055"/>
                          <a:pt x="602674" y="41689"/>
                        </a:cubicBezTo>
                        <a:cubicBezTo>
                          <a:pt x="605383" y="43720"/>
                          <a:pt x="605383" y="47782"/>
                          <a:pt x="604706" y="47782"/>
                        </a:cubicBezTo>
                        <a:cubicBezTo>
                          <a:pt x="589812" y="47782"/>
                          <a:pt x="576272" y="60645"/>
                          <a:pt x="560024" y="53198"/>
                        </a:cubicBezTo>
                        <a:cubicBezTo>
                          <a:pt x="461182" y="80278"/>
                          <a:pt x="376557" y="127668"/>
                          <a:pt x="317658" y="215677"/>
                        </a:cubicBezTo>
                        <a:cubicBezTo>
                          <a:pt x="302764" y="237341"/>
                          <a:pt x="285839" y="259682"/>
                          <a:pt x="258082" y="267806"/>
                        </a:cubicBezTo>
                        <a:cubicBezTo>
                          <a:pt x="170750" y="309780"/>
                          <a:pt x="97633" y="370033"/>
                          <a:pt x="61752" y="460751"/>
                        </a:cubicBezTo>
                        <a:cubicBezTo>
                          <a:pt x="-41828" y="724104"/>
                          <a:pt x="14362" y="1116763"/>
                          <a:pt x="22487" y="1172954"/>
                        </a:cubicBezTo>
                        <a:cubicBezTo>
                          <a:pt x="19778" y="1175662"/>
                          <a:pt x="-12040" y="892676"/>
                          <a:pt x="14362" y="1181078"/>
                        </a:cubicBezTo>
                        <a:cubicBezTo>
                          <a:pt x="-10009" y="1250809"/>
                          <a:pt x="20456" y="1313093"/>
                          <a:pt x="46182" y="1374700"/>
                        </a:cubicBezTo>
                        <a:cubicBezTo>
                          <a:pt x="66491" y="1424121"/>
                          <a:pt x="82062" y="1472188"/>
                          <a:pt x="78001" y="1526348"/>
                        </a:cubicBezTo>
                        <a:cubicBezTo>
                          <a:pt x="72585" y="1604203"/>
                          <a:pt x="99665" y="1662424"/>
                          <a:pt x="178873" y="1690181"/>
                        </a:cubicBezTo>
                        <a:cubicBezTo>
                          <a:pt x="200537" y="1697628"/>
                          <a:pt x="221524" y="1707783"/>
                          <a:pt x="226263" y="1733509"/>
                        </a:cubicBezTo>
                        <a:cubicBezTo>
                          <a:pt x="243865" y="1836413"/>
                          <a:pt x="279746" y="1934578"/>
                          <a:pt x="311565" y="2033420"/>
                        </a:cubicBezTo>
                        <a:cubicBezTo>
                          <a:pt x="374526" y="2176944"/>
                          <a:pt x="543099" y="2382074"/>
                          <a:pt x="646002" y="2455867"/>
                        </a:cubicBezTo>
                        <a:cubicBezTo>
                          <a:pt x="809837" y="2572988"/>
                          <a:pt x="998719" y="2566218"/>
                          <a:pt x="1155106" y="2436234"/>
                        </a:cubicBezTo>
                        <a:cubicBezTo>
                          <a:pt x="1195049" y="2402384"/>
                          <a:pt x="1228898" y="2362441"/>
                          <a:pt x="1264103" y="2324530"/>
                        </a:cubicBezTo>
                        <a:cubicBezTo>
                          <a:pt x="1340603" y="2239228"/>
                          <a:pt x="1522039" y="1997539"/>
                          <a:pt x="1528133" y="1701690"/>
                        </a:cubicBezTo>
                        <a:cubicBezTo>
                          <a:pt x="1528809" y="1640083"/>
                          <a:pt x="1559951" y="1598787"/>
                          <a:pt x="1612081" y="1571030"/>
                        </a:cubicBezTo>
                        <a:cubicBezTo>
                          <a:pt x="1645931" y="1548689"/>
                          <a:pt x="1670302" y="1516193"/>
                          <a:pt x="1671656" y="1476250"/>
                        </a:cubicBezTo>
                        <a:cubicBezTo>
                          <a:pt x="1677749" y="1363868"/>
                          <a:pt x="1695351" y="1253517"/>
                          <a:pt x="1691289" y="1141812"/>
                        </a:cubicBezTo>
                        <a:lnTo>
                          <a:pt x="1691289" y="1141812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C035E627-FDA6-480D-9653-3C2A96CD0448}"/>
                      </a:ext>
                    </a:extLst>
                  </p:cNvPr>
                  <p:cNvSpPr/>
                  <p:nvPr/>
                </p:nvSpPr>
                <p:spPr>
                  <a:xfrm>
                    <a:off x="9160839" y="2146343"/>
                    <a:ext cx="1109349" cy="979052"/>
                  </a:xfrm>
                  <a:custGeom>
                    <a:avLst/>
                    <a:gdLst>
                      <a:gd name="connsiteX0" fmla="*/ 1596043 w 1670512"/>
                      <a:gd name="connsiteY0" fmla="*/ 500233 h 1474304"/>
                      <a:gd name="connsiteX1" fmla="*/ 1629216 w 1670512"/>
                      <a:gd name="connsiteY1" fmla="*/ 653235 h 1474304"/>
                      <a:gd name="connsiteX2" fmla="*/ 1648172 w 1670512"/>
                      <a:gd name="connsiteY2" fmla="*/ 875967 h 1474304"/>
                      <a:gd name="connsiteX3" fmla="*/ 1670512 w 1670512"/>
                      <a:gd name="connsiteY3" fmla="*/ 1066204 h 1474304"/>
                      <a:gd name="connsiteX4" fmla="*/ 1590627 w 1670512"/>
                      <a:gd name="connsiteY4" fmla="*/ 1390486 h 1474304"/>
                      <a:gd name="connsiteX5" fmla="*/ 1568963 w 1670512"/>
                      <a:gd name="connsiteY5" fmla="*/ 1430429 h 1474304"/>
                      <a:gd name="connsiteX6" fmla="*/ 1529697 w 1670512"/>
                      <a:gd name="connsiteY6" fmla="*/ 1267950 h 1474304"/>
                      <a:gd name="connsiteX7" fmla="*/ 1441010 w 1670512"/>
                      <a:gd name="connsiteY7" fmla="*/ 1079067 h 1474304"/>
                      <a:gd name="connsiteX8" fmla="*/ 1377372 w 1670512"/>
                      <a:gd name="connsiteY8" fmla="*/ 912525 h 1474304"/>
                      <a:gd name="connsiteX9" fmla="*/ 1292071 w 1670512"/>
                      <a:gd name="connsiteY9" fmla="*/ 722288 h 1474304"/>
                      <a:gd name="connsiteX10" fmla="*/ 998253 w 1670512"/>
                      <a:gd name="connsiteY10" fmla="*/ 583504 h 1474304"/>
                      <a:gd name="connsiteX11" fmla="*/ 815463 w 1670512"/>
                      <a:gd name="connsiteY11" fmla="*/ 583504 h 1474304"/>
                      <a:gd name="connsiteX12" fmla="*/ 409941 w 1670512"/>
                      <a:gd name="connsiteY12" fmla="*/ 648495 h 1474304"/>
                      <a:gd name="connsiteX13" fmla="*/ 300267 w 1670512"/>
                      <a:gd name="connsiteY13" fmla="*/ 687084 h 1474304"/>
                      <a:gd name="connsiteX14" fmla="*/ 187208 w 1670512"/>
                      <a:gd name="connsiteY14" fmla="*/ 796758 h 1474304"/>
                      <a:gd name="connsiteX15" fmla="*/ 187208 w 1670512"/>
                      <a:gd name="connsiteY15" fmla="*/ 970747 h 1474304"/>
                      <a:gd name="connsiteX16" fmla="*/ 183823 w 1670512"/>
                      <a:gd name="connsiteY16" fmla="*/ 1054695 h 1474304"/>
                      <a:gd name="connsiteX17" fmla="*/ 179084 w 1670512"/>
                      <a:gd name="connsiteY17" fmla="*/ 1427721 h 1474304"/>
                      <a:gd name="connsiteX18" fmla="*/ 168252 w 1670512"/>
                      <a:gd name="connsiteY18" fmla="*/ 1470372 h 1474304"/>
                      <a:gd name="connsiteX19" fmla="*/ 135079 w 1670512"/>
                      <a:gd name="connsiteY19" fmla="*/ 1448031 h 1474304"/>
                      <a:gd name="connsiteX20" fmla="*/ 98521 w 1670512"/>
                      <a:gd name="connsiteY20" fmla="*/ 1338358 h 1474304"/>
                      <a:gd name="connsiteX21" fmla="*/ 45715 w 1670512"/>
                      <a:gd name="connsiteY21" fmla="*/ 1207020 h 1474304"/>
                      <a:gd name="connsiteX22" fmla="*/ 30144 w 1670512"/>
                      <a:gd name="connsiteY22" fmla="*/ 1168431 h 1474304"/>
                      <a:gd name="connsiteX23" fmla="*/ 9834 w 1670512"/>
                      <a:gd name="connsiteY23" fmla="*/ 1005951 h 1474304"/>
                      <a:gd name="connsiteX24" fmla="*/ 5095 w 1670512"/>
                      <a:gd name="connsiteY24" fmla="*/ 708071 h 1474304"/>
                      <a:gd name="connsiteX25" fmla="*/ 79565 w 1670512"/>
                      <a:gd name="connsiteY25" fmla="*/ 460290 h 1474304"/>
                      <a:gd name="connsiteX26" fmla="*/ 276572 w 1670512"/>
                      <a:gd name="connsiteY26" fmla="*/ 266668 h 1474304"/>
                      <a:gd name="connsiteX27" fmla="*/ 336825 w 1670512"/>
                      <a:gd name="connsiteY27" fmla="*/ 214539 h 1474304"/>
                      <a:gd name="connsiteX28" fmla="*/ 623872 w 1670512"/>
                      <a:gd name="connsiteY28" fmla="*/ 39873 h 1474304"/>
                      <a:gd name="connsiteX29" fmla="*/ 1110635 w 1670512"/>
                      <a:gd name="connsiteY29" fmla="*/ 42581 h 1474304"/>
                      <a:gd name="connsiteX30" fmla="*/ 1407160 w 1670512"/>
                      <a:gd name="connsiteY30" fmla="*/ 222663 h 1474304"/>
                      <a:gd name="connsiteX31" fmla="*/ 1596043 w 1670512"/>
                      <a:gd name="connsiteY31" fmla="*/ 500233 h 1474304"/>
                      <a:gd name="connsiteX32" fmla="*/ 1596043 w 1670512"/>
                      <a:gd name="connsiteY32" fmla="*/ 500233 h 1474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670512" h="1474304">
                        <a:moveTo>
                          <a:pt x="1596043" y="500233"/>
                        </a:moveTo>
                        <a:cubicBezTo>
                          <a:pt x="1606875" y="551685"/>
                          <a:pt x="1626508" y="601106"/>
                          <a:pt x="1629216" y="653235"/>
                        </a:cubicBezTo>
                        <a:cubicBezTo>
                          <a:pt x="1633955" y="735151"/>
                          <a:pt x="1652234" y="788634"/>
                          <a:pt x="1648172" y="875967"/>
                        </a:cubicBezTo>
                        <a:cubicBezTo>
                          <a:pt x="1662389" y="938251"/>
                          <a:pt x="1646141" y="1004597"/>
                          <a:pt x="1670512" y="1066204"/>
                        </a:cubicBezTo>
                        <a:cubicBezTo>
                          <a:pt x="1615676" y="1167077"/>
                          <a:pt x="1610260" y="1280813"/>
                          <a:pt x="1590627" y="1390486"/>
                        </a:cubicBezTo>
                        <a:cubicBezTo>
                          <a:pt x="1587919" y="1406057"/>
                          <a:pt x="1589950" y="1425013"/>
                          <a:pt x="1568963" y="1430429"/>
                        </a:cubicBezTo>
                        <a:cubicBezTo>
                          <a:pt x="1535113" y="1383716"/>
                          <a:pt x="1530374" y="1281490"/>
                          <a:pt x="1529697" y="1267950"/>
                        </a:cubicBezTo>
                        <a:cubicBezTo>
                          <a:pt x="1527666" y="1191449"/>
                          <a:pt x="1499232" y="1128488"/>
                          <a:pt x="1441010" y="1079067"/>
                        </a:cubicBezTo>
                        <a:cubicBezTo>
                          <a:pt x="1390236" y="1035062"/>
                          <a:pt x="1377372" y="974809"/>
                          <a:pt x="1377372" y="912525"/>
                        </a:cubicBezTo>
                        <a:cubicBezTo>
                          <a:pt x="1377372" y="835347"/>
                          <a:pt x="1347584" y="773740"/>
                          <a:pt x="1292071" y="722288"/>
                        </a:cubicBezTo>
                        <a:cubicBezTo>
                          <a:pt x="1208799" y="645787"/>
                          <a:pt x="1112666" y="595013"/>
                          <a:pt x="998253" y="583504"/>
                        </a:cubicBezTo>
                        <a:cubicBezTo>
                          <a:pt x="982682" y="581473"/>
                          <a:pt x="832388" y="582827"/>
                          <a:pt x="815463" y="583504"/>
                        </a:cubicBezTo>
                        <a:cubicBezTo>
                          <a:pt x="678032" y="593659"/>
                          <a:pt x="543987" y="615323"/>
                          <a:pt x="409941" y="648495"/>
                        </a:cubicBezTo>
                        <a:cubicBezTo>
                          <a:pt x="372029" y="657296"/>
                          <a:pt x="336148" y="673544"/>
                          <a:pt x="300267" y="687084"/>
                        </a:cubicBezTo>
                        <a:cubicBezTo>
                          <a:pt x="247461" y="708071"/>
                          <a:pt x="216996" y="752076"/>
                          <a:pt x="187208" y="796758"/>
                        </a:cubicBezTo>
                        <a:cubicBezTo>
                          <a:pt x="159451" y="838055"/>
                          <a:pt x="187885" y="953822"/>
                          <a:pt x="187208" y="970747"/>
                        </a:cubicBezTo>
                        <a:cubicBezTo>
                          <a:pt x="179084" y="992411"/>
                          <a:pt x="189239" y="1031677"/>
                          <a:pt x="183823" y="1054695"/>
                        </a:cubicBezTo>
                        <a:cubicBezTo>
                          <a:pt x="156066" y="1179263"/>
                          <a:pt x="166221" y="1302477"/>
                          <a:pt x="179084" y="1427721"/>
                        </a:cubicBezTo>
                        <a:cubicBezTo>
                          <a:pt x="181115" y="1443292"/>
                          <a:pt x="179761" y="1457509"/>
                          <a:pt x="168252" y="1470372"/>
                        </a:cubicBezTo>
                        <a:cubicBezTo>
                          <a:pt x="143880" y="1483235"/>
                          <a:pt x="140495" y="1461571"/>
                          <a:pt x="135079" y="1448031"/>
                        </a:cubicBezTo>
                        <a:cubicBezTo>
                          <a:pt x="120862" y="1412150"/>
                          <a:pt x="109353" y="1374915"/>
                          <a:pt x="98521" y="1338358"/>
                        </a:cubicBezTo>
                        <a:cubicBezTo>
                          <a:pt x="84981" y="1292322"/>
                          <a:pt x="74149" y="1245609"/>
                          <a:pt x="45715" y="1207020"/>
                        </a:cubicBezTo>
                        <a:cubicBezTo>
                          <a:pt x="39622" y="1198219"/>
                          <a:pt x="26759" y="1179263"/>
                          <a:pt x="30144" y="1168431"/>
                        </a:cubicBezTo>
                        <a:cubicBezTo>
                          <a:pt x="21343" y="1110886"/>
                          <a:pt x="18635" y="1064173"/>
                          <a:pt x="9834" y="1005951"/>
                        </a:cubicBezTo>
                        <a:cubicBezTo>
                          <a:pt x="4418" y="963300"/>
                          <a:pt x="-6414" y="768324"/>
                          <a:pt x="5095" y="708071"/>
                        </a:cubicBezTo>
                        <a:cubicBezTo>
                          <a:pt x="15250" y="620739"/>
                          <a:pt x="40299" y="538822"/>
                          <a:pt x="79565" y="460290"/>
                        </a:cubicBezTo>
                        <a:cubicBezTo>
                          <a:pt x="124247" y="372957"/>
                          <a:pt x="189916" y="308642"/>
                          <a:pt x="276572" y="266668"/>
                        </a:cubicBezTo>
                        <a:cubicBezTo>
                          <a:pt x="304329" y="258544"/>
                          <a:pt x="321254" y="236880"/>
                          <a:pt x="336825" y="214539"/>
                        </a:cubicBezTo>
                        <a:cubicBezTo>
                          <a:pt x="395724" y="126529"/>
                          <a:pt x="527739" y="75077"/>
                          <a:pt x="623872" y="39873"/>
                        </a:cubicBezTo>
                        <a:cubicBezTo>
                          <a:pt x="786352" y="-6840"/>
                          <a:pt x="949508" y="-20380"/>
                          <a:pt x="1110635" y="42581"/>
                        </a:cubicBezTo>
                        <a:cubicBezTo>
                          <a:pt x="1220308" y="85232"/>
                          <a:pt x="1320504" y="142777"/>
                          <a:pt x="1407160" y="222663"/>
                        </a:cubicBezTo>
                        <a:cubicBezTo>
                          <a:pt x="1474860" y="272084"/>
                          <a:pt x="1562870" y="422378"/>
                          <a:pt x="1596043" y="500233"/>
                        </a:cubicBezTo>
                        <a:lnTo>
                          <a:pt x="1596043" y="500233"/>
                        </a:lnTo>
                        <a:close/>
                      </a:path>
                    </a:pathLst>
                  </a:custGeom>
                  <a:solidFill>
                    <a:srgbClr val="73534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36F4430-760F-4220-BC0D-D88A5CF0AB95}"/>
                    </a:ext>
                  </a:extLst>
                </p:cNvPr>
                <p:cNvGrpSpPr/>
                <p:nvPr/>
              </p:nvGrpSpPr>
              <p:grpSpPr>
                <a:xfrm>
                  <a:off x="7666953" y="2079628"/>
                  <a:ext cx="4378442" cy="2552271"/>
                  <a:chOff x="7648703" y="3597532"/>
                  <a:chExt cx="4378442" cy="2552271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03531231-7EF6-4AE0-8E75-AA6AE5D6F6F0}"/>
                      </a:ext>
                    </a:extLst>
                  </p:cNvPr>
                  <p:cNvSpPr/>
                  <p:nvPr/>
                </p:nvSpPr>
                <p:spPr>
                  <a:xfrm>
                    <a:off x="7690873" y="3597532"/>
                    <a:ext cx="4335402" cy="2538590"/>
                  </a:xfrm>
                  <a:custGeom>
                    <a:avLst/>
                    <a:gdLst>
                      <a:gd name="connsiteX0" fmla="*/ 6344994 w 6528460"/>
                      <a:gd name="connsiteY0" fmla="*/ 2262547 h 3818030"/>
                      <a:gd name="connsiteX1" fmla="*/ 6144602 w 6528460"/>
                      <a:gd name="connsiteY1" fmla="*/ 1972792 h 3818030"/>
                      <a:gd name="connsiteX2" fmla="*/ 5445939 w 6528460"/>
                      <a:gd name="connsiteY2" fmla="*/ 890270 h 3818030"/>
                      <a:gd name="connsiteX3" fmla="*/ 5229977 w 6528460"/>
                      <a:gd name="connsiteY3" fmla="*/ 680401 h 3818030"/>
                      <a:gd name="connsiteX4" fmla="*/ 3865824 w 6528460"/>
                      <a:gd name="connsiteY4" fmla="*/ 107660 h 3818030"/>
                      <a:gd name="connsiteX5" fmla="*/ 3766982 w 6528460"/>
                      <a:gd name="connsiteY5" fmla="*/ 35898 h 3818030"/>
                      <a:gd name="connsiteX6" fmla="*/ 3748702 w 6528460"/>
                      <a:gd name="connsiteY6" fmla="*/ 16 h 3818030"/>
                      <a:gd name="connsiteX7" fmla="*/ 3731777 w 6528460"/>
                      <a:gd name="connsiteY7" fmla="*/ 16 h 3818030"/>
                      <a:gd name="connsiteX8" fmla="*/ 3712145 w 6528460"/>
                      <a:gd name="connsiteY8" fmla="*/ 32513 h 3818030"/>
                      <a:gd name="connsiteX9" fmla="*/ 3653923 w 6528460"/>
                      <a:gd name="connsiteY9" fmla="*/ 195669 h 3818030"/>
                      <a:gd name="connsiteX10" fmla="*/ 3180023 w 6528460"/>
                      <a:gd name="connsiteY10" fmla="*/ 645874 h 3818030"/>
                      <a:gd name="connsiteX11" fmla="*/ 3076443 w 6528460"/>
                      <a:gd name="connsiteY11" fmla="*/ 645874 h 3818030"/>
                      <a:gd name="connsiteX12" fmla="*/ 2645871 w 6528460"/>
                      <a:gd name="connsiteY12" fmla="*/ 100212 h 3818030"/>
                      <a:gd name="connsiteX13" fmla="*/ 2621499 w 6528460"/>
                      <a:gd name="connsiteY13" fmla="*/ 72455 h 3818030"/>
                      <a:gd name="connsiteX14" fmla="*/ 2594420 w 6528460"/>
                      <a:gd name="connsiteY14" fmla="*/ 137447 h 3818030"/>
                      <a:gd name="connsiteX15" fmla="*/ 2517919 w 6528460"/>
                      <a:gd name="connsiteY15" fmla="*/ 216656 h 3818030"/>
                      <a:gd name="connsiteX16" fmla="*/ 2366271 w 6528460"/>
                      <a:gd name="connsiteY16" fmla="*/ 254568 h 3818030"/>
                      <a:gd name="connsiteX17" fmla="*/ 2113750 w 6528460"/>
                      <a:gd name="connsiteY17" fmla="*/ 353410 h 3818030"/>
                      <a:gd name="connsiteX18" fmla="*/ 1872738 w 6528460"/>
                      <a:gd name="connsiteY18" fmla="*/ 467823 h 3818030"/>
                      <a:gd name="connsiteX19" fmla="*/ 1704843 w 6528460"/>
                      <a:gd name="connsiteY19" fmla="*/ 524691 h 3818030"/>
                      <a:gd name="connsiteX20" fmla="*/ 1379883 w 6528460"/>
                      <a:gd name="connsiteY20" fmla="*/ 749455 h 3818030"/>
                      <a:gd name="connsiteX21" fmla="*/ 1064402 w 6528460"/>
                      <a:gd name="connsiteY21" fmla="*/ 1079153 h 3818030"/>
                      <a:gd name="connsiteX22" fmla="*/ 826098 w 6528460"/>
                      <a:gd name="connsiteY22" fmla="*/ 1349953 h 3818030"/>
                      <a:gd name="connsiteX23" fmla="*/ 475413 w 6528460"/>
                      <a:gd name="connsiteY23" fmla="*/ 2016120 h 3818030"/>
                      <a:gd name="connsiteX24" fmla="*/ 254034 w 6528460"/>
                      <a:gd name="connsiteY24" fmla="*/ 2419611 h 3818030"/>
                      <a:gd name="connsiteX25" fmla="*/ 87492 w 6528460"/>
                      <a:gd name="connsiteY25" fmla="*/ 3492655 h 3818030"/>
                      <a:gd name="connsiteX26" fmla="*/ 2057559 w 6528460"/>
                      <a:gd name="connsiteY26" fmla="*/ 3477084 h 3818030"/>
                      <a:gd name="connsiteX27" fmla="*/ 3437283 w 6528460"/>
                      <a:gd name="connsiteY27" fmla="*/ 3564416 h 3818030"/>
                      <a:gd name="connsiteX28" fmla="*/ 4198230 w 6528460"/>
                      <a:gd name="connsiteY28" fmla="*/ 3807459 h 3818030"/>
                      <a:gd name="connsiteX29" fmla="*/ 4395914 w 6528460"/>
                      <a:gd name="connsiteY29" fmla="*/ 3798658 h 3818030"/>
                      <a:gd name="connsiteX30" fmla="*/ 5188003 w 6528460"/>
                      <a:gd name="connsiteY30" fmla="*/ 3708617 h 3818030"/>
                      <a:gd name="connsiteX31" fmla="*/ 5982799 w 6528460"/>
                      <a:gd name="connsiteY31" fmla="*/ 3600297 h 3818030"/>
                      <a:gd name="connsiteX32" fmla="*/ 6208240 w 6528460"/>
                      <a:gd name="connsiteY32" fmla="*/ 3570510 h 3818030"/>
                      <a:gd name="connsiteX33" fmla="*/ 6409986 w 6528460"/>
                      <a:gd name="connsiteY33" fmla="*/ 3411415 h 3818030"/>
                      <a:gd name="connsiteX34" fmla="*/ 6495288 w 6528460"/>
                      <a:gd name="connsiteY34" fmla="*/ 3106088 h 3818030"/>
                      <a:gd name="connsiteX35" fmla="*/ 6528461 w 6528460"/>
                      <a:gd name="connsiteY35" fmla="*/ 2878617 h 3818030"/>
                      <a:gd name="connsiteX36" fmla="*/ 6344994 w 6528460"/>
                      <a:gd name="connsiteY36" fmla="*/ 2262547 h 3818030"/>
                      <a:gd name="connsiteX37" fmla="*/ 6344994 w 6528460"/>
                      <a:gd name="connsiteY37" fmla="*/ 2262547 h 3818030"/>
                      <a:gd name="connsiteX0" fmla="*/ 6344994 w 6528462"/>
                      <a:gd name="connsiteY0" fmla="*/ 2262547 h 3798693"/>
                      <a:gd name="connsiteX1" fmla="*/ 6144602 w 6528462"/>
                      <a:gd name="connsiteY1" fmla="*/ 1972792 h 3798693"/>
                      <a:gd name="connsiteX2" fmla="*/ 5445939 w 6528462"/>
                      <a:gd name="connsiteY2" fmla="*/ 890270 h 3798693"/>
                      <a:gd name="connsiteX3" fmla="*/ 5229977 w 6528462"/>
                      <a:gd name="connsiteY3" fmla="*/ 680401 h 3798693"/>
                      <a:gd name="connsiteX4" fmla="*/ 3865824 w 6528462"/>
                      <a:gd name="connsiteY4" fmla="*/ 107660 h 3798693"/>
                      <a:gd name="connsiteX5" fmla="*/ 3766982 w 6528462"/>
                      <a:gd name="connsiteY5" fmla="*/ 35898 h 3798693"/>
                      <a:gd name="connsiteX6" fmla="*/ 3748702 w 6528462"/>
                      <a:gd name="connsiteY6" fmla="*/ 16 h 3798693"/>
                      <a:gd name="connsiteX7" fmla="*/ 3731777 w 6528462"/>
                      <a:gd name="connsiteY7" fmla="*/ 16 h 3798693"/>
                      <a:gd name="connsiteX8" fmla="*/ 3712145 w 6528462"/>
                      <a:gd name="connsiteY8" fmla="*/ 32513 h 3798693"/>
                      <a:gd name="connsiteX9" fmla="*/ 3653923 w 6528462"/>
                      <a:gd name="connsiteY9" fmla="*/ 195669 h 3798693"/>
                      <a:gd name="connsiteX10" fmla="*/ 3180023 w 6528462"/>
                      <a:gd name="connsiteY10" fmla="*/ 645874 h 3798693"/>
                      <a:gd name="connsiteX11" fmla="*/ 3076443 w 6528462"/>
                      <a:gd name="connsiteY11" fmla="*/ 645874 h 3798693"/>
                      <a:gd name="connsiteX12" fmla="*/ 2645871 w 6528462"/>
                      <a:gd name="connsiteY12" fmla="*/ 100212 h 3798693"/>
                      <a:gd name="connsiteX13" fmla="*/ 2621499 w 6528462"/>
                      <a:gd name="connsiteY13" fmla="*/ 72455 h 3798693"/>
                      <a:gd name="connsiteX14" fmla="*/ 2594420 w 6528462"/>
                      <a:gd name="connsiteY14" fmla="*/ 137447 h 3798693"/>
                      <a:gd name="connsiteX15" fmla="*/ 2517919 w 6528462"/>
                      <a:gd name="connsiteY15" fmla="*/ 216656 h 3798693"/>
                      <a:gd name="connsiteX16" fmla="*/ 2366271 w 6528462"/>
                      <a:gd name="connsiteY16" fmla="*/ 254568 h 3798693"/>
                      <a:gd name="connsiteX17" fmla="*/ 2113750 w 6528462"/>
                      <a:gd name="connsiteY17" fmla="*/ 353410 h 3798693"/>
                      <a:gd name="connsiteX18" fmla="*/ 1872738 w 6528462"/>
                      <a:gd name="connsiteY18" fmla="*/ 467823 h 3798693"/>
                      <a:gd name="connsiteX19" fmla="*/ 1704843 w 6528462"/>
                      <a:gd name="connsiteY19" fmla="*/ 524691 h 3798693"/>
                      <a:gd name="connsiteX20" fmla="*/ 1379883 w 6528462"/>
                      <a:gd name="connsiteY20" fmla="*/ 749455 h 3798693"/>
                      <a:gd name="connsiteX21" fmla="*/ 1064402 w 6528462"/>
                      <a:gd name="connsiteY21" fmla="*/ 1079153 h 3798693"/>
                      <a:gd name="connsiteX22" fmla="*/ 826098 w 6528462"/>
                      <a:gd name="connsiteY22" fmla="*/ 1349953 h 3798693"/>
                      <a:gd name="connsiteX23" fmla="*/ 475413 w 6528462"/>
                      <a:gd name="connsiteY23" fmla="*/ 2016120 h 3798693"/>
                      <a:gd name="connsiteX24" fmla="*/ 254034 w 6528462"/>
                      <a:gd name="connsiteY24" fmla="*/ 2419611 h 3798693"/>
                      <a:gd name="connsiteX25" fmla="*/ 87492 w 6528462"/>
                      <a:gd name="connsiteY25" fmla="*/ 3492655 h 3798693"/>
                      <a:gd name="connsiteX26" fmla="*/ 2057559 w 6528462"/>
                      <a:gd name="connsiteY26" fmla="*/ 3477084 h 3798693"/>
                      <a:gd name="connsiteX27" fmla="*/ 3437283 w 6528462"/>
                      <a:gd name="connsiteY27" fmla="*/ 3564416 h 3798693"/>
                      <a:gd name="connsiteX28" fmla="*/ 4299808 w 6528462"/>
                      <a:gd name="connsiteY28" fmla="*/ 3626876 h 3798693"/>
                      <a:gd name="connsiteX29" fmla="*/ 4395914 w 6528462"/>
                      <a:gd name="connsiteY29" fmla="*/ 3798658 h 3798693"/>
                      <a:gd name="connsiteX30" fmla="*/ 5188003 w 6528462"/>
                      <a:gd name="connsiteY30" fmla="*/ 3708617 h 3798693"/>
                      <a:gd name="connsiteX31" fmla="*/ 5982799 w 6528462"/>
                      <a:gd name="connsiteY31" fmla="*/ 3600297 h 3798693"/>
                      <a:gd name="connsiteX32" fmla="*/ 6208240 w 6528462"/>
                      <a:gd name="connsiteY32" fmla="*/ 3570510 h 3798693"/>
                      <a:gd name="connsiteX33" fmla="*/ 6409986 w 6528462"/>
                      <a:gd name="connsiteY33" fmla="*/ 3411415 h 3798693"/>
                      <a:gd name="connsiteX34" fmla="*/ 6495288 w 6528462"/>
                      <a:gd name="connsiteY34" fmla="*/ 3106088 h 3798693"/>
                      <a:gd name="connsiteX35" fmla="*/ 6528461 w 6528462"/>
                      <a:gd name="connsiteY35" fmla="*/ 2878617 h 3798693"/>
                      <a:gd name="connsiteX36" fmla="*/ 6344994 w 6528462"/>
                      <a:gd name="connsiteY36" fmla="*/ 2262547 h 3798693"/>
                      <a:gd name="connsiteX37" fmla="*/ 6344994 w 6528462"/>
                      <a:gd name="connsiteY37" fmla="*/ 2262547 h 3798693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57559 w 6528460"/>
                      <a:gd name="connsiteY26" fmla="*/ 3477084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057559 w 6528462"/>
                      <a:gd name="connsiteY26" fmla="*/ 3477084 h 3798658"/>
                      <a:gd name="connsiteX27" fmla="*/ 3437283 w 6528462"/>
                      <a:gd name="connsiteY27" fmla="*/ 3564416 h 3798658"/>
                      <a:gd name="connsiteX28" fmla="*/ 4395914 w 6528462"/>
                      <a:gd name="connsiteY28" fmla="*/ 3798658 h 3798658"/>
                      <a:gd name="connsiteX29" fmla="*/ 5188003 w 6528462"/>
                      <a:gd name="connsiteY29" fmla="*/ 3708617 h 3798658"/>
                      <a:gd name="connsiteX30" fmla="*/ 5982799 w 6528462"/>
                      <a:gd name="connsiteY30" fmla="*/ 3600297 h 3798658"/>
                      <a:gd name="connsiteX31" fmla="*/ 6208240 w 6528462"/>
                      <a:gd name="connsiteY31" fmla="*/ 3570510 h 3798658"/>
                      <a:gd name="connsiteX32" fmla="*/ 6409986 w 6528462"/>
                      <a:gd name="connsiteY32" fmla="*/ 3411415 h 3798658"/>
                      <a:gd name="connsiteX33" fmla="*/ 6495288 w 6528462"/>
                      <a:gd name="connsiteY33" fmla="*/ 3106088 h 3798658"/>
                      <a:gd name="connsiteX34" fmla="*/ 6528461 w 6528462"/>
                      <a:gd name="connsiteY34" fmla="*/ 2878617 h 3798658"/>
                      <a:gd name="connsiteX35" fmla="*/ 6344994 w 6528462"/>
                      <a:gd name="connsiteY35" fmla="*/ 2262547 h 3798658"/>
                      <a:gd name="connsiteX36" fmla="*/ 6344994 w 6528462"/>
                      <a:gd name="connsiteY36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61322 w 6528460"/>
                      <a:gd name="connsiteY26" fmla="*/ 3270167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262344 w 6528462"/>
                      <a:gd name="connsiteY26" fmla="*/ 3500256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596444 w 6528462"/>
                      <a:gd name="connsiteY26" fmla="*/ 3534115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719445 w 6528460"/>
                      <a:gd name="connsiteY28" fmla="*/ 3530555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617867 w 6528462"/>
                      <a:gd name="connsiteY28" fmla="*/ 3669754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830797"/>
                      <a:gd name="connsiteX1" fmla="*/ 6144602 w 6528460"/>
                      <a:gd name="connsiteY1" fmla="*/ 1972792 h 3830797"/>
                      <a:gd name="connsiteX2" fmla="*/ 5445939 w 6528460"/>
                      <a:gd name="connsiteY2" fmla="*/ 890270 h 3830797"/>
                      <a:gd name="connsiteX3" fmla="*/ 5229977 w 6528460"/>
                      <a:gd name="connsiteY3" fmla="*/ 680401 h 3830797"/>
                      <a:gd name="connsiteX4" fmla="*/ 3865824 w 6528460"/>
                      <a:gd name="connsiteY4" fmla="*/ 107660 h 3830797"/>
                      <a:gd name="connsiteX5" fmla="*/ 3766982 w 6528460"/>
                      <a:gd name="connsiteY5" fmla="*/ 35898 h 3830797"/>
                      <a:gd name="connsiteX6" fmla="*/ 3748702 w 6528460"/>
                      <a:gd name="connsiteY6" fmla="*/ 16 h 3830797"/>
                      <a:gd name="connsiteX7" fmla="*/ 3731777 w 6528460"/>
                      <a:gd name="connsiteY7" fmla="*/ 16 h 3830797"/>
                      <a:gd name="connsiteX8" fmla="*/ 3712145 w 6528460"/>
                      <a:gd name="connsiteY8" fmla="*/ 32513 h 3830797"/>
                      <a:gd name="connsiteX9" fmla="*/ 3653923 w 6528460"/>
                      <a:gd name="connsiteY9" fmla="*/ 195669 h 3830797"/>
                      <a:gd name="connsiteX10" fmla="*/ 3180023 w 6528460"/>
                      <a:gd name="connsiteY10" fmla="*/ 645874 h 3830797"/>
                      <a:gd name="connsiteX11" fmla="*/ 3076443 w 6528460"/>
                      <a:gd name="connsiteY11" fmla="*/ 645874 h 3830797"/>
                      <a:gd name="connsiteX12" fmla="*/ 2645871 w 6528460"/>
                      <a:gd name="connsiteY12" fmla="*/ 100212 h 3830797"/>
                      <a:gd name="connsiteX13" fmla="*/ 2621499 w 6528460"/>
                      <a:gd name="connsiteY13" fmla="*/ 72455 h 3830797"/>
                      <a:gd name="connsiteX14" fmla="*/ 2594420 w 6528460"/>
                      <a:gd name="connsiteY14" fmla="*/ 137447 h 3830797"/>
                      <a:gd name="connsiteX15" fmla="*/ 2517919 w 6528460"/>
                      <a:gd name="connsiteY15" fmla="*/ 216656 h 3830797"/>
                      <a:gd name="connsiteX16" fmla="*/ 2366271 w 6528460"/>
                      <a:gd name="connsiteY16" fmla="*/ 254568 h 3830797"/>
                      <a:gd name="connsiteX17" fmla="*/ 2113750 w 6528460"/>
                      <a:gd name="connsiteY17" fmla="*/ 353410 h 3830797"/>
                      <a:gd name="connsiteX18" fmla="*/ 1872738 w 6528460"/>
                      <a:gd name="connsiteY18" fmla="*/ 467823 h 3830797"/>
                      <a:gd name="connsiteX19" fmla="*/ 1704843 w 6528460"/>
                      <a:gd name="connsiteY19" fmla="*/ 524691 h 3830797"/>
                      <a:gd name="connsiteX20" fmla="*/ 1379883 w 6528460"/>
                      <a:gd name="connsiteY20" fmla="*/ 749455 h 3830797"/>
                      <a:gd name="connsiteX21" fmla="*/ 1064402 w 6528460"/>
                      <a:gd name="connsiteY21" fmla="*/ 1079153 h 3830797"/>
                      <a:gd name="connsiteX22" fmla="*/ 826098 w 6528460"/>
                      <a:gd name="connsiteY22" fmla="*/ 1349953 h 3830797"/>
                      <a:gd name="connsiteX23" fmla="*/ 475413 w 6528460"/>
                      <a:gd name="connsiteY23" fmla="*/ 2016120 h 3830797"/>
                      <a:gd name="connsiteX24" fmla="*/ 254034 w 6528460"/>
                      <a:gd name="connsiteY24" fmla="*/ 2419611 h 3830797"/>
                      <a:gd name="connsiteX25" fmla="*/ 87492 w 6528460"/>
                      <a:gd name="connsiteY25" fmla="*/ 3492655 h 3830797"/>
                      <a:gd name="connsiteX26" fmla="*/ 1600207 w 6528460"/>
                      <a:gd name="connsiteY26" fmla="*/ 3541638 h 3830797"/>
                      <a:gd name="connsiteX27" fmla="*/ 2399917 w 6528460"/>
                      <a:gd name="connsiteY27" fmla="*/ 3503420 h 3830797"/>
                      <a:gd name="connsiteX28" fmla="*/ 3617867 w 6528460"/>
                      <a:gd name="connsiteY28" fmla="*/ 3669754 h 3830797"/>
                      <a:gd name="connsiteX29" fmla="*/ 4395914 w 6528460"/>
                      <a:gd name="connsiteY29" fmla="*/ 3798658 h 3830797"/>
                      <a:gd name="connsiteX30" fmla="*/ 5188003 w 6528460"/>
                      <a:gd name="connsiteY30" fmla="*/ 3708617 h 3830797"/>
                      <a:gd name="connsiteX31" fmla="*/ 5982799 w 6528460"/>
                      <a:gd name="connsiteY31" fmla="*/ 3600297 h 3830797"/>
                      <a:gd name="connsiteX32" fmla="*/ 6208240 w 6528460"/>
                      <a:gd name="connsiteY32" fmla="*/ 3570510 h 3830797"/>
                      <a:gd name="connsiteX33" fmla="*/ 6409986 w 6528460"/>
                      <a:gd name="connsiteY33" fmla="*/ 3411415 h 3830797"/>
                      <a:gd name="connsiteX34" fmla="*/ 6495288 w 6528460"/>
                      <a:gd name="connsiteY34" fmla="*/ 3106088 h 3830797"/>
                      <a:gd name="connsiteX35" fmla="*/ 6528461 w 6528460"/>
                      <a:gd name="connsiteY35" fmla="*/ 2878617 h 3830797"/>
                      <a:gd name="connsiteX36" fmla="*/ 6344994 w 6528460"/>
                      <a:gd name="connsiteY36" fmla="*/ 2262547 h 3830797"/>
                      <a:gd name="connsiteX37" fmla="*/ 6344994 w 6528460"/>
                      <a:gd name="connsiteY37" fmla="*/ 2262547 h 3830797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808279"/>
                      <a:gd name="connsiteX1" fmla="*/ 6144602 w 6528460"/>
                      <a:gd name="connsiteY1" fmla="*/ 1972792 h 3808279"/>
                      <a:gd name="connsiteX2" fmla="*/ 5445939 w 6528460"/>
                      <a:gd name="connsiteY2" fmla="*/ 890270 h 3808279"/>
                      <a:gd name="connsiteX3" fmla="*/ 5229977 w 6528460"/>
                      <a:gd name="connsiteY3" fmla="*/ 680401 h 3808279"/>
                      <a:gd name="connsiteX4" fmla="*/ 3865824 w 6528460"/>
                      <a:gd name="connsiteY4" fmla="*/ 107660 h 3808279"/>
                      <a:gd name="connsiteX5" fmla="*/ 3766982 w 6528460"/>
                      <a:gd name="connsiteY5" fmla="*/ 35898 h 3808279"/>
                      <a:gd name="connsiteX6" fmla="*/ 3748702 w 6528460"/>
                      <a:gd name="connsiteY6" fmla="*/ 16 h 3808279"/>
                      <a:gd name="connsiteX7" fmla="*/ 3731777 w 6528460"/>
                      <a:gd name="connsiteY7" fmla="*/ 16 h 3808279"/>
                      <a:gd name="connsiteX8" fmla="*/ 3712145 w 6528460"/>
                      <a:gd name="connsiteY8" fmla="*/ 32513 h 3808279"/>
                      <a:gd name="connsiteX9" fmla="*/ 3653923 w 6528460"/>
                      <a:gd name="connsiteY9" fmla="*/ 195669 h 3808279"/>
                      <a:gd name="connsiteX10" fmla="*/ 3180023 w 6528460"/>
                      <a:gd name="connsiteY10" fmla="*/ 645874 h 3808279"/>
                      <a:gd name="connsiteX11" fmla="*/ 3076443 w 6528460"/>
                      <a:gd name="connsiteY11" fmla="*/ 645874 h 3808279"/>
                      <a:gd name="connsiteX12" fmla="*/ 2645871 w 6528460"/>
                      <a:gd name="connsiteY12" fmla="*/ 100212 h 3808279"/>
                      <a:gd name="connsiteX13" fmla="*/ 2621499 w 6528460"/>
                      <a:gd name="connsiteY13" fmla="*/ 72455 h 3808279"/>
                      <a:gd name="connsiteX14" fmla="*/ 2594420 w 6528460"/>
                      <a:gd name="connsiteY14" fmla="*/ 137447 h 3808279"/>
                      <a:gd name="connsiteX15" fmla="*/ 2517919 w 6528460"/>
                      <a:gd name="connsiteY15" fmla="*/ 216656 h 3808279"/>
                      <a:gd name="connsiteX16" fmla="*/ 2366271 w 6528460"/>
                      <a:gd name="connsiteY16" fmla="*/ 254568 h 3808279"/>
                      <a:gd name="connsiteX17" fmla="*/ 2113750 w 6528460"/>
                      <a:gd name="connsiteY17" fmla="*/ 353410 h 3808279"/>
                      <a:gd name="connsiteX18" fmla="*/ 1872738 w 6528460"/>
                      <a:gd name="connsiteY18" fmla="*/ 467823 h 3808279"/>
                      <a:gd name="connsiteX19" fmla="*/ 1704843 w 6528460"/>
                      <a:gd name="connsiteY19" fmla="*/ 524691 h 3808279"/>
                      <a:gd name="connsiteX20" fmla="*/ 1379883 w 6528460"/>
                      <a:gd name="connsiteY20" fmla="*/ 749455 h 3808279"/>
                      <a:gd name="connsiteX21" fmla="*/ 1064402 w 6528460"/>
                      <a:gd name="connsiteY21" fmla="*/ 1079153 h 3808279"/>
                      <a:gd name="connsiteX22" fmla="*/ 826098 w 6528460"/>
                      <a:gd name="connsiteY22" fmla="*/ 1349953 h 3808279"/>
                      <a:gd name="connsiteX23" fmla="*/ 475413 w 6528460"/>
                      <a:gd name="connsiteY23" fmla="*/ 2016120 h 3808279"/>
                      <a:gd name="connsiteX24" fmla="*/ 254034 w 6528460"/>
                      <a:gd name="connsiteY24" fmla="*/ 2419611 h 3808279"/>
                      <a:gd name="connsiteX25" fmla="*/ 87492 w 6528460"/>
                      <a:gd name="connsiteY25" fmla="*/ 3492655 h 3808279"/>
                      <a:gd name="connsiteX26" fmla="*/ 1600207 w 6528460"/>
                      <a:gd name="connsiteY26" fmla="*/ 3541638 h 3808279"/>
                      <a:gd name="connsiteX27" fmla="*/ 2399917 w 6528460"/>
                      <a:gd name="connsiteY27" fmla="*/ 3503420 h 3808279"/>
                      <a:gd name="connsiteX28" fmla="*/ 3772116 w 6528460"/>
                      <a:gd name="connsiteY28" fmla="*/ 3624607 h 3808279"/>
                      <a:gd name="connsiteX29" fmla="*/ 4395914 w 6528460"/>
                      <a:gd name="connsiteY29" fmla="*/ 3798658 h 3808279"/>
                      <a:gd name="connsiteX30" fmla="*/ 5188003 w 6528460"/>
                      <a:gd name="connsiteY30" fmla="*/ 3708617 h 3808279"/>
                      <a:gd name="connsiteX31" fmla="*/ 5982799 w 6528460"/>
                      <a:gd name="connsiteY31" fmla="*/ 3600297 h 3808279"/>
                      <a:gd name="connsiteX32" fmla="*/ 6208240 w 6528460"/>
                      <a:gd name="connsiteY32" fmla="*/ 3570510 h 3808279"/>
                      <a:gd name="connsiteX33" fmla="*/ 6409986 w 6528460"/>
                      <a:gd name="connsiteY33" fmla="*/ 3411415 h 3808279"/>
                      <a:gd name="connsiteX34" fmla="*/ 6495288 w 6528460"/>
                      <a:gd name="connsiteY34" fmla="*/ 3106088 h 3808279"/>
                      <a:gd name="connsiteX35" fmla="*/ 6528461 w 6528460"/>
                      <a:gd name="connsiteY35" fmla="*/ 2878617 h 3808279"/>
                      <a:gd name="connsiteX36" fmla="*/ 6344994 w 6528460"/>
                      <a:gd name="connsiteY36" fmla="*/ 2262547 h 3808279"/>
                      <a:gd name="connsiteX37" fmla="*/ 6344994 w 6528460"/>
                      <a:gd name="connsiteY37" fmla="*/ 2262547 h 3808279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772116 w 6528462"/>
                      <a:gd name="connsiteY28" fmla="*/ 3624607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91128 w 6528460"/>
                      <a:gd name="connsiteY10" fmla="*/ 1075245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724251 w 6528462"/>
                      <a:gd name="connsiteY9" fmla="*/ 325221 h 3798658"/>
                      <a:gd name="connsiteX10" fmla="*/ 3191128 w 6528462"/>
                      <a:gd name="connsiteY10" fmla="*/ 1075245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86619 h 3822730"/>
                      <a:gd name="connsiteX1" fmla="*/ 6144602 w 6528460"/>
                      <a:gd name="connsiteY1" fmla="*/ 1996864 h 3822730"/>
                      <a:gd name="connsiteX2" fmla="*/ 5445939 w 6528460"/>
                      <a:gd name="connsiteY2" fmla="*/ 914342 h 3822730"/>
                      <a:gd name="connsiteX3" fmla="*/ 5229977 w 6528460"/>
                      <a:gd name="connsiteY3" fmla="*/ 704473 h 3822730"/>
                      <a:gd name="connsiteX4" fmla="*/ 3865824 w 6528460"/>
                      <a:gd name="connsiteY4" fmla="*/ 131732 h 3822730"/>
                      <a:gd name="connsiteX5" fmla="*/ 3766982 w 6528460"/>
                      <a:gd name="connsiteY5" fmla="*/ 59970 h 3822730"/>
                      <a:gd name="connsiteX6" fmla="*/ 3748702 w 6528460"/>
                      <a:gd name="connsiteY6" fmla="*/ 24088 h 3822730"/>
                      <a:gd name="connsiteX7" fmla="*/ 3731777 w 6528460"/>
                      <a:gd name="connsiteY7" fmla="*/ 24088 h 3822730"/>
                      <a:gd name="connsiteX8" fmla="*/ 3724251 w 6528460"/>
                      <a:gd name="connsiteY8" fmla="*/ 349293 h 3822730"/>
                      <a:gd name="connsiteX9" fmla="*/ 3191128 w 6528460"/>
                      <a:gd name="connsiteY9" fmla="*/ 1099317 h 3822730"/>
                      <a:gd name="connsiteX10" fmla="*/ 2784026 w 6528460"/>
                      <a:gd name="connsiteY10" fmla="*/ 581111 h 3822730"/>
                      <a:gd name="connsiteX11" fmla="*/ 2645871 w 6528460"/>
                      <a:gd name="connsiteY11" fmla="*/ 124284 h 3822730"/>
                      <a:gd name="connsiteX12" fmla="*/ 2621499 w 6528460"/>
                      <a:gd name="connsiteY12" fmla="*/ 96527 h 3822730"/>
                      <a:gd name="connsiteX13" fmla="*/ 2594420 w 6528460"/>
                      <a:gd name="connsiteY13" fmla="*/ 161519 h 3822730"/>
                      <a:gd name="connsiteX14" fmla="*/ 2517919 w 6528460"/>
                      <a:gd name="connsiteY14" fmla="*/ 240728 h 3822730"/>
                      <a:gd name="connsiteX15" fmla="*/ 2366271 w 6528460"/>
                      <a:gd name="connsiteY15" fmla="*/ 278640 h 3822730"/>
                      <a:gd name="connsiteX16" fmla="*/ 2113750 w 6528460"/>
                      <a:gd name="connsiteY16" fmla="*/ 377482 h 3822730"/>
                      <a:gd name="connsiteX17" fmla="*/ 1872738 w 6528460"/>
                      <a:gd name="connsiteY17" fmla="*/ 491895 h 3822730"/>
                      <a:gd name="connsiteX18" fmla="*/ 1704843 w 6528460"/>
                      <a:gd name="connsiteY18" fmla="*/ 548763 h 3822730"/>
                      <a:gd name="connsiteX19" fmla="*/ 1379883 w 6528460"/>
                      <a:gd name="connsiteY19" fmla="*/ 773527 h 3822730"/>
                      <a:gd name="connsiteX20" fmla="*/ 1064402 w 6528460"/>
                      <a:gd name="connsiteY20" fmla="*/ 1103225 h 3822730"/>
                      <a:gd name="connsiteX21" fmla="*/ 826098 w 6528460"/>
                      <a:gd name="connsiteY21" fmla="*/ 1374025 h 3822730"/>
                      <a:gd name="connsiteX22" fmla="*/ 475413 w 6528460"/>
                      <a:gd name="connsiteY22" fmla="*/ 2040192 h 3822730"/>
                      <a:gd name="connsiteX23" fmla="*/ 254034 w 6528460"/>
                      <a:gd name="connsiteY23" fmla="*/ 2443683 h 3822730"/>
                      <a:gd name="connsiteX24" fmla="*/ 87492 w 6528460"/>
                      <a:gd name="connsiteY24" fmla="*/ 3516727 h 3822730"/>
                      <a:gd name="connsiteX25" fmla="*/ 1600207 w 6528460"/>
                      <a:gd name="connsiteY25" fmla="*/ 3565710 h 3822730"/>
                      <a:gd name="connsiteX26" fmla="*/ 2430015 w 6528460"/>
                      <a:gd name="connsiteY26" fmla="*/ 3519967 h 3822730"/>
                      <a:gd name="connsiteX27" fmla="*/ 3666776 w 6528460"/>
                      <a:gd name="connsiteY27" fmla="*/ 3524528 h 3822730"/>
                      <a:gd name="connsiteX28" fmla="*/ 4395914 w 6528460"/>
                      <a:gd name="connsiteY28" fmla="*/ 3822730 h 3822730"/>
                      <a:gd name="connsiteX29" fmla="*/ 5188003 w 6528460"/>
                      <a:gd name="connsiteY29" fmla="*/ 3732689 h 3822730"/>
                      <a:gd name="connsiteX30" fmla="*/ 5982799 w 6528460"/>
                      <a:gd name="connsiteY30" fmla="*/ 3624369 h 3822730"/>
                      <a:gd name="connsiteX31" fmla="*/ 6208240 w 6528460"/>
                      <a:gd name="connsiteY31" fmla="*/ 3594582 h 3822730"/>
                      <a:gd name="connsiteX32" fmla="*/ 6409986 w 6528460"/>
                      <a:gd name="connsiteY32" fmla="*/ 3435487 h 3822730"/>
                      <a:gd name="connsiteX33" fmla="*/ 6495288 w 6528460"/>
                      <a:gd name="connsiteY33" fmla="*/ 3130160 h 3822730"/>
                      <a:gd name="connsiteX34" fmla="*/ 6528461 w 6528460"/>
                      <a:gd name="connsiteY34" fmla="*/ 2902689 h 3822730"/>
                      <a:gd name="connsiteX35" fmla="*/ 6344994 w 6528460"/>
                      <a:gd name="connsiteY35" fmla="*/ 2286619 h 3822730"/>
                      <a:gd name="connsiteX36" fmla="*/ 6344994 w 6528460"/>
                      <a:gd name="connsiteY36" fmla="*/ 2286619 h 3822730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84026 w 6528462"/>
                      <a:gd name="connsiteY10" fmla="*/ 581113 h 3822732"/>
                      <a:gd name="connsiteX11" fmla="*/ 2621499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  <a:gd name="connsiteX0" fmla="*/ 6344994 w 6528460"/>
                      <a:gd name="connsiteY0" fmla="*/ 2286621 h 3822732"/>
                      <a:gd name="connsiteX1" fmla="*/ 6144602 w 6528460"/>
                      <a:gd name="connsiteY1" fmla="*/ 1996866 h 3822732"/>
                      <a:gd name="connsiteX2" fmla="*/ 5445939 w 6528460"/>
                      <a:gd name="connsiteY2" fmla="*/ 914344 h 3822732"/>
                      <a:gd name="connsiteX3" fmla="*/ 5229977 w 6528460"/>
                      <a:gd name="connsiteY3" fmla="*/ 704475 h 3822732"/>
                      <a:gd name="connsiteX4" fmla="*/ 3865824 w 6528460"/>
                      <a:gd name="connsiteY4" fmla="*/ 131734 h 3822732"/>
                      <a:gd name="connsiteX5" fmla="*/ 3766982 w 6528460"/>
                      <a:gd name="connsiteY5" fmla="*/ 59972 h 3822732"/>
                      <a:gd name="connsiteX6" fmla="*/ 3748702 w 6528460"/>
                      <a:gd name="connsiteY6" fmla="*/ 24090 h 3822732"/>
                      <a:gd name="connsiteX7" fmla="*/ 3731777 w 6528460"/>
                      <a:gd name="connsiteY7" fmla="*/ 24090 h 3822732"/>
                      <a:gd name="connsiteX8" fmla="*/ 3724251 w 6528460"/>
                      <a:gd name="connsiteY8" fmla="*/ 349295 h 3822732"/>
                      <a:gd name="connsiteX9" fmla="*/ 3191128 w 6528460"/>
                      <a:gd name="connsiteY9" fmla="*/ 1099319 h 3822732"/>
                      <a:gd name="connsiteX10" fmla="*/ 2717400 w 6528460"/>
                      <a:gd name="connsiteY10" fmla="*/ 581113 h 3822732"/>
                      <a:gd name="connsiteX11" fmla="*/ 2621499 w 6528460"/>
                      <a:gd name="connsiteY11" fmla="*/ 96529 h 3822732"/>
                      <a:gd name="connsiteX12" fmla="*/ 2594420 w 6528460"/>
                      <a:gd name="connsiteY12" fmla="*/ 161521 h 3822732"/>
                      <a:gd name="connsiteX13" fmla="*/ 2517919 w 6528460"/>
                      <a:gd name="connsiteY13" fmla="*/ 240730 h 3822732"/>
                      <a:gd name="connsiteX14" fmla="*/ 2366271 w 6528460"/>
                      <a:gd name="connsiteY14" fmla="*/ 278642 h 3822732"/>
                      <a:gd name="connsiteX15" fmla="*/ 2113750 w 6528460"/>
                      <a:gd name="connsiteY15" fmla="*/ 377484 h 3822732"/>
                      <a:gd name="connsiteX16" fmla="*/ 1872738 w 6528460"/>
                      <a:gd name="connsiteY16" fmla="*/ 491897 h 3822732"/>
                      <a:gd name="connsiteX17" fmla="*/ 1704843 w 6528460"/>
                      <a:gd name="connsiteY17" fmla="*/ 548765 h 3822732"/>
                      <a:gd name="connsiteX18" fmla="*/ 1379883 w 6528460"/>
                      <a:gd name="connsiteY18" fmla="*/ 773529 h 3822732"/>
                      <a:gd name="connsiteX19" fmla="*/ 1064402 w 6528460"/>
                      <a:gd name="connsiteY19" fmla="*/ 1103227 h 3822732"/>
                      <a:gd name="connsiteX20" fmla="*/ 826098 w 6528460"/>
                      <a:gd name="connsiteY20" fmla="*/ 1374027 h 3822732"/>
                      <a:gd name="connsiteX21" fmla="*/ 475413 w 6528460"/>
                      <a:gd name="connsiteY21" fmla="*/ 2040194 h 3822732"/>
                      <a:gd name="connsiteX22" fmla="*/ 254034 w 6528460"/>
                      <a:gd name="connsiteY22" fmla="*/ 2443685 h 3822732"/>
                      <a:gd name="connsiteX23" fmla="*/ 87492 w 6528460"/>
                      <a:gd name="connsiteY23" fmla="*/ 3516729 h 3822732"/>
                      <a:gd name="connsiteX24" fmla="*/ 1600207 w 6528460"/>
                      <a:gd name="connsiteY24" fmla="*/ 3565712 h 3822732"/>
                      <a:gd name="connsiteX25" fmla="*/ 2430015 w 6528460"/>
                      <a:gd name="connsiteY25" fmla="*/ 3519969 h 3822732"/>
                      <a:gd name="connsiteX26" fmla="*/ 3666776 w 6528460"/>
                      <a:gd name="connsiteY26" fmla="*/ 3524530 h 3822732"/>
                      <a:gd name="connsiteX27" fmla="*/ 4395914 w 6528460"/>
                      <a:gd name="connsiteY27" fmla="*/ 3822732 h 3822732"/>
                      <a:gd name="connsiteX28" fmla="*/ 5188003 w 6528460"/>
                      <a:gd name="connsiteY28" fmla="*/ 3732691 h 3822732"/>
                      <a:gd name="connsiteX29" fmla="*/ 5982799 w 6528460"/>
                      <a:gd name="connsiteY29" fmla="*/ 3624371 h 3822732"/>
                      <a:gd name="connsiteX30" fmla="*/ 6208240 w 6528460"/>
                      <a:gd name="connsiteY30" fmla="*/ 3594584 h 3822732"/>
                      <a:gd name="connsiteX31" fmla="*/ 6409986 w 6528460"/>
                      <a:gd name="connsiteY31" fmla="*/ 3435489 h 3822732"/>
                      <a:gd name="connsiteX32" fmla="*/ 6495288 w 6528460"/>
                      <a:gd name="connsiteY32" fmla="*/ 3130162 h 3822732"/>
                      <a:gd name="connsiteX33" fmla="*/ 6528461 w 6528460"/>
                      <a:gd name="connsiteY33" fmla="*/ 2902691 h 3822732"/>
                      <a:gd name="connsiteX34" fmla="*/ 6344994 w 6528460"/>
                      <a:gd name="connsiteY34" fmla="*/ 2286621 h 3822732"/>
                      <a:gd name="connsiteX35" fmla="*/ 6344994 w 6528460"/>
                      <a:gd name="connsiteY35" fmla="*/ 2286621 h 3822732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17400 w 6528462"/>
                      <a:gd name="connsiteY10" fmla="*/ 581113 h 3822732"/>
                      <a:gd name="connsiteX11" fmla="*/ 2610394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6528462" h="3822732">
                        <a:moveTo>
                          <a:pt x="6344994" y="2286621"/>
                        </a:moveTo>
                        <a:cubicBezTo>
                          <a:pt x="6290834" y="2182363"/>
                          <a:pt x="6210272" y="2093677"/>
                          <a:pt x="6144602" y="1996866"/>
                        </a:cubicBezTo>
                        <a:cubicBezTo>
                          <a:pt x="6034252" y="1833709"/>
                          <a:pt x="5492653" y="998969"/>
                          <a:pt x="5445939" y="914344"/>
                        </a:cubicBezTo>
                        <a:cubicBezTo>
                          <a:pt x="5393810" y="821595"/>
                          <a:pt x="5317310" y="755249"/>
                          <a:pt x="5229977" y="704475"/>
                        </a:cubicBezTo>
                        <a:cubicBezTo>
                          <a:pt x="4934805" y="533194"/>
                          <a:pt x="3917952" y="187924"/>
                          <a:pt x="3865824" y="131734"/>
                        </a:cubicBezTo>
                        <a:cubicBezTo>
                          <a:pt x="3821142" y="124286"/>
                          <a:pt x="3776460" y="115485"/>
                          <a:pt x="3766982" y="59972"/>
                        </a:cubicBezTo>
                        <a:cubicBezTo>
                          <a:pt x="3761566" y="48462"/>
                          <a:pt x="3764274" y="30860"/>
                          <a:pt x="3748702" y="24090"/>
                        </a:cubicBezTo>
                        <a:cubicBezTo>
                          <a:pt x="3743060" y="24090"/>
                          <a:pt x="3735852" y="-30111"/>
                          <a:pt x="3731777" y="24090"/>
                        </a:cubicBezTo>
                        <a:cubicBezTo>
                          <a:pt x="3727702" y="78291"/>
                          <a:pt x="3814359" y="170090"/>
                          <a:pt x="3724251" y="349295"/>
                        </a:cubicBezTo>
                        <a:cubicBezTo>
                          <a:pt x="3634143" y="528500"/>
                          <a:pt x="3358936" y="1060683"/>
                          <a:pt x="3191128" y="1099319"/>
                        </a:cubicBezTo>
                        <a:cubicBezTo>
                          <a:pt x="3023320" y="1137955"/>
                          <a:pt x="2814189" y="748245"/>
                          <a:pt x="2717400" y="581113"/>
                        </a:cubicBezTo>
                        <a:cubicBezTo>
                          <a:pt x="2620611" y="413981"/>
                          <a:pt x="2641995" y="166461"/>
                          <a:pt x="2610394" y="96529"/>
                        </a:cubicBezTo>
                        <a:cubicBezTo>
                          <a:pt x="2589407" y="112777"/>
                          <a:pt x="2599835" y="137826"/>
                          <a:pt x="2594420" y="161521"/>
                        </a:cubicBezTo>
                        <a:cubicBezTo>
                          <a:pt x="2584265" y="202818"/>
                          <a:pt x="2561924" y="229898"/>
                          <a:pt x="2517919" y="240730"/>
                        </a:cubicBezTo>
                        <a:cubicBezTo>
                          <a:pt x="2466467" y="252239"/>
                          <a:pt x="2417046" y="267810"/>
                          <a:pt x="2366271" y="278642"/>
                        </a:cubicBezTo>
                        <a:cubicBezTo>
                          <a:pt x="2279615" y="306399"/>
                          <a:pt x="2190928" y="326032"/>
                          <a:pt x="2113750" y="377484"/>
                        </a:cubicBezTo>
                        <a:cubicBezTo>
                          <a:pt x="2039280" y="427582"/>
                          <a:pt x="1960071" y="468202"/>
                          <a:pt x="1872738" y="491897"/>
                        </a:cubicBezTo>
                        <a:cubicBezTo>
                          <a:pt x="1864615" y="495282"/>
                          <a:pt x="1733953" y="537933"/>
                          <a:pt x="1704843" y="548765"/>
                        </a:cubicBezTo>
                        <a:cubicBezTo>
                          <a:pt x="1578244" y="597509"/>
                          <a:pt x="1471955" y="674687"/>
                          <a:pt x="1379883" y="773529"/>
                        </a:cubicBezTo>
                        <a:cubicBezTo>
                          <a:pt x="1373790" y="779621"/>
                          <a:pt x="1170691" y="1005739"/>
                          <a:pt x="1064402" y="1103227"/>
                        </a:cubicBezTo>
                        <a:cubicBezTo>
                          <a:pt x="975715" y="1184467"/>
                          <a:pt x="880935" y="1262322"/>
                          <a:pt x="826098" y="1374027"/>
                        </a:cubicBezTo>
                        <a:cubicBezTo>
                          <a:pt x="725225" y="1604206"/>
                          <a:pt x="612843" y="1828970"/>
                          <a:pt x="475413" y="2040194"/>
                        </a:cubicBezTo>
                        <a:cubicBezTo>
                          <a:pt x="409067" y="2143098"/>
                          <a:pt x="315641" y="2337396"/>
                          <a:pt x="254034" y="2443685"/>
                        </a:cubicBezTo>
                        <a:cubicBezTo>
                          <a:pt x="122019" y="2812650"/>
                          <a:pt x="-135241" y="2612258"/>
                          <a:pt x="87492" y="3516729"/>
                        </a:cubicBezTo>
                        <a:cubicBezTo>
                          <a:pt x="722555" y="3575193"/>
                          <a:pt x="1271235" y="3602793"/>
                          <a:pt x="1600207" y="3565712"/>
                        </a:cubicBezTo>
                        <a:cubicBezTo>
                          <a:pt x="1797504" y="3479722"/>
                          <a:pt x="2098127" y="3508022"/>
                          <a:pt x="2430015" y="3519969"/>
                        </a:cubicBezTo>
                        <a:cubicBezTo>
                          <a:pt x="2783329" y="3513967"/>
                          <a:pt x="3335364" y="3500405"/>
                          <a:pt x="3666776" y="3524530"/>
                        </a:cubicBezTo>
                        <a:cubicBezTo>
                          <a:pt x="3828116" y="3657702"/>
                          <a:pt x="4104127" y="3798699"/>
                          <a:pt x="4395914" y="3822732"/>
                        </a:cubicBezTo>
                        <a:cubicBezTo>
                          <a:pt x="4629479" y="3750970"/>
                          <a:pt x="5077652" y="3746908"/>
                          <a:pt x="5188003" y="3732691"/>
                        </a:cubicBezTo>
                        <a:lnTo>
                          <a:pt x="5982799" y="3624371"/>
                        </a:lnTo>
                        <a:lnTo>
                          <a:pt x="6208240" y="3594584"/>
                        </a:lnTo>
                        <a:cubicBezTo>
                          <a:pt x="6305051" y="3580366"/>
                          <a:pt x="6366658" y="3518760"/>
                          <a:pt x="6409986" y="3435489"/>
                        </a:cubicBezTo>
                        <a:cubicBezTo>
                          <a:pt x="6412694" y="3403670"/>
                          <a:pt x="6491903" y="3141671"/>
                          <a:pt x="6495288" y="3130162"/>
                        </a:cubicBezTo>
                        <a:cubicBezTo>
                          <a:pt x="6517628" y="3055692"/>
                          <a:pt x="6526430" y="2979869"/>
                          <a:pt x="6528461" y="2902691"/>
                        </a:cubicBezTo>
                        <a:cubicBezTo>
                          <a:pt x="6528461" y="2828221"/>
                          <a:pt x="6403893" y="2399680"/>
                          <a:pt x="6344994" y="2286621"/>
                        </a:cubicBezTo>
                        <a:lnTo>
                          <a:pt x="6344994" y="228662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ACC8F971-B4DD-4F87-A6C5-B99C1CEAB46C}"/>
                      </a:ext>
                    </a:extLst>
                  </p:cNvPr>
                  <p:cNvSpPr/>
                  <p:nvPr/>
                </p:nvSpPr>
                <p:spPr>
                  <a:xfrm>
                    <a:off x="10572756" y="5112566"/>
                    <a:ext cx="1454389" cy="1037237"/>
                  </a:xfrm>
                  <a:custGeom>
                    <a:avLst/>
                    <a:gdLst>
                      <a:gd name="connsiteX0" fmla="*/ 0 w 2190091"/>
                      <a:gd name="connsiteY0" fmla="*/ 1561923 h 1561922"/>
                      <a:gd name="connsiteX1" fmla="*/ 266061 w 2190091"/>
                      <a:gd name="connsiteY1" fmla="*/ 1471882 h 1561922"/>
                      <a:gd name="connsiteX2" fmla="*/ 701371 w 2190091"/>
                      <a:gd name="connsiteY2" fmla="*/ 1393350 h 1561922"/>
                      <a:gd name="connsiteX3" fmla="*/ 1087260 w 2190091"/>
                      <a:gd name="connsiteY3" fmla="*/ 1344606 h 1561922"/>
                      <a:gd name="connsiteX4" fmla="*/ 1663386 w 2190091"/>
                      <a:gd name="connsiteY4" fmla="*/ 1299247 h 1561922"/>
                      <a:gd name="connsiteX5" fmla="*/ 1698591 w 2190091"/>
                      <a:gd name="connsiteY5" fmla="*/ 1279614 h 1561922"/>
                      <a:gd name="connsiteX6" fmla="*/ 1668803 w 2190091"/>
                      <a:gd name="connsiteY6" fmla="*/ 1255919 h 1561922"/>
                      <a:gd name="connsiteX7" fmla="*/ 1283590 w 2190091"/>
                      <a:gd name="connsiteY7" fmla="*/ 1117812 h 1561922"/>
                      <a:gd name="connsiteX8" fmla="*/ 1052734 w 2190091"/>
                      <a:gd name="connsiteY8" fmla="*/ 1018293 h 1561922"/>
                      <a:gd name="connsiteX9" fmla="*/ 894316 w 2190091"/>
                      <a:gd name="connsiteY9" fmla="*/ 1048758 h 1561922"/>
                      <a:gd name="connsiteX10" fmla="*/ 750792 w 2190091"/>
                      <a:gd name="connsiteY10" fmla="*/ 1192282 h 1561922"/>
                      <a:gd name="connsiteX11" fmla="*/ 473222 w 2190091"/>
                      <a:gd name="connsiteY11" fmla="*/ 1270137 h 1561922"/>
                      <a:gd name="connsiteX12" fmla="*/ 538891 w 2190091"/>
                      <a:gd name="connsiteY12" fmla="*/ 1236963 h 1561922"/>
                      <a:gd name="connsiteX13" fmla="*/ 800213 w 2190091"/>
                      <a:gd name="connsiteY13" fmla="*/ 1051466 h 1561922"/>
                      <a:gd name="connsiteX14" fmla="*/ 991127 w 2190091"/>
                      <a:gd name="connsiteY14" fmla="*/ 941115 h 1561922"/>
                      <a:gd name="connsiteX15" fmla="*/ 1164438 w 2190091"/>
                      <a:gd name="connsiteY15" fmla="*/ 951270 h 1561922"/>
                      <a:gd name="connsiteX16" fmla="*/ 1507676 w 2190091"/>
                      <a:gd name="connsiteY16" fmla="*/ 1056882 h 1561922"/>
                      <a:gd name="connsiteX17" fmla="*/ 1794047 w 2190091"/>
                      <a:gd name="connsiteY17" fmla="*/ 1125259 h 1561922"/>
                      <a:gd name="connsiteX18" fmla="*/ 1993085 w 2190091"/>
                      <a:gd name="connsiteY18" fmla="*/ 1001368 h 1561922"/>
                      <a:gd name="connsiteX19" fmla="*/ 1968713 w 2190091"/>
                      <a:gd name="connsiteY19" fmla="*/ 867999 h 1561922"/>
                      <a:gd name="connsiteX20" fmla="*/ 1859039 w 2190091"/>
                      <a:gd name="connsiteY20" fmla="*/ 675731 h 1561922"/>
                      <a:gd name="connsiteX21" fmla="*/ 1976837 w 2190091"/>
                      <a:gd name="connsiteY21" fmla="*/ 754263 h 1561922"/>
                      <a:gd name="connsiteX22" fmla="*/ 2082449 w 2190091"/>
                      <a:gd name="connsiteY22" fmla="*/ 735984 h 1561922"/>
                      <a:gd name="connsiteX23" fmla="*/ 2109529 w 2190091"/>
                      <a:gd name="connsiteY23" fmla="*/ 466539 h 1561922"/>
                      <a:gd name="connsiteX24" fmla="*/ 1930124 w 2190091"/>
                      <a:gd name="connsiteY24" fmla="*/ 33259 h 1561922"/>
                      <a:gd name="connsiteX25" fmla="*/ 1922677 w 2190091"/>
                      <a:gd name="connsiteY25" fmla="*/ 2794 h 1561922"/>
                      <a:gd name="connsiteX26" fmla="*/ 1954496 w 2190091"/>
                      <a:gd name="connsiteY26" fmla="*/ 12949 h 1561922"/>
                      <a:gd name="connsiteX27" fmla="*/ 2037767 w 2190091"/>
                      <a:gd name="connsiteY27" fmla="*/ 93512 h 1561922"/>
                      <a:gd name="connsiteX28" fmla="*/ 2152180 w 2190091"/>
                      <a:gd name="connsiteY28" fmla="*/ 412379 h 1561922"/>
                      <a:gd name="connsiteX29" fmla="*/ 2190092 w 2190091"/>
                      <a:gd name="connsiteY29" fmla="*/ 627664 h 1561922"/>
                      <a:gd name="connsiteX30" fmla="*/ 2156919 w 2190091"/>
                      <a:gd name="connsiteY30" fmla="*/ 856490 h 1561922"/>
                      <a:gd name="connsiteX31" fmla="*/ 2070940 w 2190091"/>
                      <a:gd name="connsiteY31" fmla="*/ 1162494 h 1561922"/>
                      <a:gd name="connsiteX32" fmla="*/ 1869194 w 2190091"/>
                      <a:gd name="connsiteY32" fmla="*/ 1322266 h 1561922"/>
                      <a:gd name="connsiteX33" fmla="*/ 1643076 w 2190091"/>
                      <a:gd name="connsiteY33" fmla="*/ 1352053 h 1561922"/>
                      <a:gd name="connsiteX34" fmla="*/ 1270727 w 2190091"/>
                      <a:gd name="connsiteY34" fmla="*/ 1400797 h 1561922"/>
                      <a:gd name="connsiteX35" fmla="*/ 846249 w 2190091"/>
                      <a:gd name="connsiteY35" fmla="*/ 1460373 h 1561922"/>
                      <a:gd name="connsiteX36" fmla="*/ 513842 w 2190091"/>
                      <a:gd name="connsiteY36" fmla="*/ 1503701 h 1561922"/>
                      <a:gd name="connsiteX37" fmla="*/ 491501 w 2190091"/>
                      <a:gd name="connsiteY37" fmla="*/ 1505732 h 1561922"/>
                      <a:gd name="connsiteX38" fmla="*/ 51452 w 2190091"/>
                      <a:gd name="connsiteY38" fmla="*/ 1551091 h 1561922"/>
                      <a:gd name="connsiteX39" fmla="*/ 0 w 2190091"/>
                      <a:gd name="connsiteY39" fmla="*/ 1561923 h 1561922"/>
                      <a:gd name="connsiteX40" fmla="*/ 0 w 2190091"/>
                      <a:gd name="connsiteY40" fmla="*/ 1561923 h 1561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2190091" h="1561922">
                        <a:moveTo>
                          <a:pt x="0" y="1561923"/>
                        </a:moveTo>
                        <a:cubicBezTo>
                          <a:pt x="83271" y="1513856"/>
                          <a:pt x="174666" y="1494223"/>
                          <a:pt x="266061" y="1471882"/>
                        </a:cubicBezTo>
                        <a:cubicBezTo>
                          <a:pt x="409584" y="1437355"/>
                          <a:pt x="556493" y="1417045"/>
                          <a:pt x="701371" y="1393350"/>
                        </a:cubicBezTo>
                        <a:cubicBezTo>
                          <a:pt x="829324" y="1372363"/>
                          <a:pt x="959307" y="1361531"/>
                          <a:pt x="1087260" y="1344606"/>
                        </a:cubicBezTo>
                        <a:cubicBezTo>
                          <a:pt x="1278175" y="1319557"/>
                          <a:pt x="1471119" y="1312787"/>
                          <a:pt x="1663386" y="1299247"/>
                        </a:cubicBezTo>
                        <a:cubicBezTo>
                          <a:pt x="1677604" y="1298571"/>
                          <a:pt x="1697914" y="1297216"/>
                          <a:pt x="1698591" y="1279614"/>
                        </a:cubicBezTo>
                        <a:cubicBezTo>
                          <a:pt x="1699268" y="1264043"/>
                          <a:pt x="1680311" y="1260658"/>
                          <a:pt x="1668803" y="1255919"/>
                        </a:cubicBezTo>
                        <a:cubicBezTo>
                          <a:pt x="1540850" y="1209883"/>
                          <a:pt x="1410866" y="1166556"/>
                          <a:pt x="1283590" y="1117812"/>
                        </a:cubicBezTo>
                        <a:cubicBezTo>
                          <a:pt x="1205058" y="1088024"/>
                          <a:pt x="1129235" y="1052820"/>
                          <a:pt x="1052734" y="1018293"/>
                        </a:cubicBezTo>
                        <a:cubicBezTo>
                          <a:pt x="991127" y="991213"/>
                          <a:pt x="940352" y="1002045"/>
                          <a:pt x="894316" y="1048758"/>
                        </a:cubicBezTo>
                        <a:cubicBezTo>
                          <a:pt x="846249" y="1096825"/>
                          <a:pt x="798182" y="1143538"/>
                          <a:pt x="750792" y="1192282"/>
                        </a:cubicBezTo>
                        <a:cubicBezTo>
                          <a:pt x="674968" y="1273522"/>
                          <a:pt x="580188" y="1287062"/>
                          <a:pt x="473222" y="1270137"/>
                        </a:cubicBezTo>
                        <a:cubicBezTo>
                          <a:pt x="494886" y="1259304"/>
                          <a:pt x="515873" y="1245764"/>
                          <a:pt x="538891" y="1236963"/>
                        </a:cubicBezTo>
                        <a:cubicBezTo>
                          <a:pt x="642472" y="1198374"/>
                          <a:pt x="727097" y="1134059"/>
                          <a:pt x="800213" y="1051466"/>
                        </a:cubicBezTo>
                        <a:cubicBezTo>
                          <a:pt x="851665" y="993921"/>
                          <a:pt x="915302" y="956686"/>
                          <a:pt x="991127" y="941115"/>
                        </a:cubicBezTo>
                        <a:cubicBezTo>
                          <a:pt x="1050025" y="929606"/>
                          <a:pt x="1107570" y="939084"/>
                          <a:pt x="1164438" y="951270"/>
                        </a:cubicBezTo>
                        <a:cubicBezTo>
                          <a:pt x="1282236" y="975642"/>
                          <a:pt x="1394618" y="1019647"/>
                          <a:pt x="1507676" y="1056882"/>
                        </a:cubicBezTo>
                        <a:cubicBezTo>
                          <a:pt x="1601103" y="1087347"/>
                          <a:pt x="1695883" y="1113750"/>
                          <a:pt x="1794047" y="1125259"/>
                        </a:cubicBezTo>
                        <a:cubicBezTo>
                          <a:pt x="1883411" y="1136091"/>
                          <a:pt x="1972775" y="1082608"/>
                          <a:pt x="1993085" y="1001368"/>
                        </a:cubicBezTo>
                        <a:cubicBezTo>
                          <a:pt x="2005948" y="954655"/>
                          <a:pt x="1987669" y="909973"/>
                          <a:pt x="1968713" y="867999"/>
                        </a:cubicBezTo>
                        <a:cubicBezTo>
                          <a:pt x="1939602" y="803684"/>
                          <a:pt x="1903721" y="744108"/>
                          <a:pt x="1859039" y="675731"/>
                        </a:cubicBezTo>
                        <a:cubicBezTo>
                          <a:pt x="1910491" y="697395"/>
                          <a:pt x="1940279" y="731922"/>
                          <a:pt x="1976837" y="754263"/>
                        </a:cubicBezTo>
                        <a:cubicBezTo>
                          <a:pt x="2028289" y="786759"/>
                          <a:pt x="2039121" y="776604"/>
                          <a:pt x="2082449" y="735984"/>
                        </a:cubicBezTo>
                        <a:cubicBezTo>
                          <a:pt x="2171813" y="651359"/>
                          <a:pt x="2126454" y="557257"/>
                          <a:pt x="2109529" y="466539"/>
                        </a:cubicBezTo>
                        <a:cubicBezTo>
                          <a:pt x="2080418" y="310152"/>
                          <a:pt x="2016103" y="166628"/>
                          <a:pt x="1930124" y="33259"/>
                        </a:cubicBezTo>
                        <a:cubicBezTo>
                          <a:pt x="1924031" y="23104"/>
                          <a:pt x="1910491" y="13626"/>
                          <a:pt x="1922677" y="2794"/>
                        </a:cubicBezTo>
                        <a:cubicBezTo>
                          <a:pt x="1933509" y="-5330"/>
                          <a:pt x="1945019" y="6179"/>
                          <a:pt x="1954496" y="12949"/>
                        </a:cubicBezTo>
                        <a:cubicBezTo>
                          <a:pt x="1981576" y="33936"/>
                          <a:pt x="2010687" y="56954"/>
                          <a:pt x="2037767" y="93512"/>
                        </a:cubicBezTo>
                        <a:cubicBezTo>
                          <a:pt x="2081095" y="163243"/>
                          <a:pt x="2124423" y="310152"/>
                          <a:pt x="2152180" y="412379"/>
                        </a:cubicBezTo>
                        <a:cubicBezTo>
                          <a:pt x="2165720" y="483464"/>
                          <a:pt x="2190092" y="552518"/>
                          <a:pt x="2190092" y="627664"/>
                        </a:cubicBezTo>
                        <a:cubicBezTo>
                          <a:pt x="2189415" y="706196"/>
                          <a:pt x="2179937" y="782020"/>
                          <a:pt x="2156919" y="856490"/>
                        </a:cubicBezTo>
                        <a:cubicBezTo>
                          <a:pt x="2153534" y="867322"/>
                          <a:pt x="2073648" y="1129998"/>
                          <a:pt x="2070940" y="1162494"/>
                        </a:cubicBezTo>
                        <a:cubicBezTo>
                          <a:pt x="2027612" y="1246442"/>
                          <a:pt x="1966682" y="1308048"/>
                          <a:pt x="1869194" y="1322266"/>
                        </a:cubicBezTo>
                        <a:cubicBezTo>
                          <a:pt x="1794047" y="1333097"/>
                          <a:pt x="1718901" y="1341898"/>
                          <a:pt x="1643076" y="1352053"/>
                        </a:cubicBezTo>
                        <a:cubicBezTo>
                          <a:pt x="1518509" y="1368301"/>
                          <a:pt x="1395295" y="1384549"/>
                          <a:pt x="1270727" y="1400797"/>
                        </a:cubicBezTo>
                        <a:cubicBezTo>
                          <a:pt x="1129235" y="1419753"/>
                          <a:pt x="987742" y="1440740"/>
                          <a:pt x="846249" y="1460373"/>
                        </a:cubicBezTo>
                        <a:cubicBezTo>
                          <a:pt x="735221" y="1475944"/>
                          <a:pt x="624193" y="1489484"/>
                          <a:pt x="513842" y="1503701"/>
                        </a:cubicBezTo>
                        <a:cubicBezTo>
                          <a:pt x="506396" y="1504378"/>
                          <a:pt x="498271" y="1506409"/>
                          <a:pt x="491501" y="1505732"/>
                        </a:cubicBezTo>
                        <a:cubicBezTo>
                          <a:pt x="342561" y="1497608"/>
                          <a:pt x="197007" y="1519949"/>
                          <a:pt x="51452" y="1551091"/>
                        </a:cubicBezTo>
                        <a:cubicBezTo>
                          <a:pt x="35881" y="1556507"/>
                          <a:pt x="17602" y="1559215"/>
                          <a:pt x="0" y="1561923"/>
                        </a:cubicBezTo>
                        <a:lnTo>
                          <a:pt x="0" y="1561923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EF56D329-03AF-47B8-998A-4EC9FE4D17A2}"/>
                      </a:ext>
                    </a:extLst>
                  </p:cNvPr>
                  <p:cNvSpPr/>
                  <p:nvPr/>
                </p:nvSpPr>
                <p:spPr>
                  <a:xfrm>
                    <a:off x="8483674" y="4434657"/>
                    <a:ext cx="1023577" cy="1513285"/>
                  </a:xfrm>
                  <a:custGeom>
                    <a:avLst/>
                    <a:gdLst>
                      <a:gd name="connsiteX0" fmla="*/ 1533906 w 1541353"/>
                      <a:gd name="connsiteY0" fmla="*/ 2278779 h 2278778"/>
                      <a:gd name="connsiteX1" fmla="*/ 536010 w 1541353"/>
                      <a:gd name="connsiteY1" fmla="*/ 2230712 h 2278778"/>
                      <a:gd name="connsiteX2" fmla="*/ 359313 w 1541353"/>
                      <a:gd name="connsiteY2" fmla="*/ 1427114 h 2278778"/>
                      <a:gd name="connsiteX3" fmla="*/ 137257 w 1541353"/>
                      <a:gd name="connsiteY3" fmla="*/ 1767645 h 2278778"/>
                      <a:gd name="connsiteX4" fmla="*/ 504 w 1541353"/>
                      <a:gd name="connsiteY4" fmla="*/ 1621413 h 2278778"/>
                      <a:gd name="connsiteX5" fmla="*/ 37738 w 1541353"/>
                      <a:gd name="connsiteY5" fmla="*/ 1452163 h 2278778"/>
                      <a:gd name="connsiteX6" fmla="*/ 97314 w 1541353"/>
                      <a:gd name="connsiteY6" fmla="*/ 1442008 h 2278778"/>
                      <a:gd name="connsiteX7" fmla="*/ 175846 w 1541353"/>
                      <a:gd name="connsiteY7" fmla="*/ 1545589 h 2278778"/>
                      <a:gd name="connsiteX8" fmla="*/ 271980 w 1541353"/>
                      <a:gd name="connsiteY8" fmla="*/ 1540173 h 2278778"/>
                      <a:gd name="connsiteX9" fmla="*/ 302445 w 1541353"/>
                      <a:gd name="connsiteY9" fmla="*/ 1330980 h 2278778"/>
                      <a:gd name="connsiteX10" fmla="*/ 229329 w 1541353"/>
                      <a:gd name="connsiteY10" fmla="*/ 881453 h 2278778"/>
                      <a:gd name="connsiteX11" fmla="*/ 110854 w 1541353"/>
                      <a:gd name="connsiteY11" fmla="*/ 413647 h 2278778"/>
                      <a:gd name="connsiteX12" fmla="*/ 57371 w 1541353"/>
                      <a:gd name="connsiteY12" fmla="*/ 0 h 2278778"/>
                      <a:gd name="connsiteX13" fmla="*/ 78358 w 1541353"/>
                      <a:gd name="connsiteY13" fmla="*/ 83948 h 2278778"/>
                      <a:gd name="connsiteX14" fmla="*/ 137934 w 1541353"/>
                      <a:gd name="connsiteY14" fmla="*/ 321575 h 2278778"/>
                      <a:gd name="connsiteX15" fmla="*/ 188709 w 1541353"/>
                      <a:gd name="connsiteY15" fmla="*/ 373027 h 2278778"/>
                      <a:gd name="connsiteX16" fmla="*/ 233391 w 1541353"/>
                      <a:gd name="connsiteY16" fmla="*/ 321575 h 2278778"/>
                      <a:gd name="connsiteX17" fmla="*/ 303122 w 1541353"/>
                      <a:gd name="connsiteY17" fmla="*/ 88010 h 2278778"/>
                      <a:gd name="connsiteX18" fmla="*/ 309215 w 1541353"/>
                      <a:gd name="connsiteY18" fmla="*/ 343915 h 2278778"/>
                      <a:gd name="connsiteX19" fmla="*/ 311246 w 1541353"/>
                      <a:gd name="connsiteY19" fmla="*/ 790058 h 2278778"/>
                      <a:gd name="connsiteX20" fmla="*/ 456124 w 1541353"/>
                      <a:gd name="connsiteY20" fmla="*/ 1332334 h 2278778"/>
                      <a:gd name="connsiteX21" fmla="*/ 783114 w 1541353"/>
                      <a:gd name="connsiteY21" fmla="*/ 1474504 h 2278778"/>
                      <a:gd name="connsiteX22" fmla="*/ 981475 w 1541353"/>
                      <a:gd name="connsiteY22" fmla="*/ 1471119 h 2278778"/>
                      <a:gd name="connsiteX23" fmla="*/ 1034281 w 1541353"/>
                      <a:gd name="connsiteY23" fmla="*/ 1534757 h 2278778"/>
                      <a:gd name="connsiteX24" fmla="*/ 977413 w 1541353"/>
                      <a:gd name="connsiteY24" fmla="*/ 1708746 h 2278778"/>
                      <a:gd name="connsiteX25" fmla="*/ 920545 w 1541353"/>
                      <a:gd name="connsiteY25" fmla="*/ 1869195 h 2278778"/>
                      <a:gd name="connsiteX26" fmla="*/ 925284 w 1541353"/>
                      <a:gd name="connsiteY26" fmla="*/ 1911845 h 2278778"/>
                      <a:gd name="connsiteX27" fmla="*/ 965904 w 1541353"/>
                      <a:gd name="connsiteY27" fmla="*/ 1903721 h 2278778"/>
                      <a:gd name="connsiteX28" fmla="*/ 1096565 w 1541353"/>
                      <a:gd name="connsiteY28" fmla="*/ 1750720 h 2278778"/>
                      <a:gd name="connsiteX29" fmla="*/ 1375488 w 1541353"/>
                      <a:gd name="connsiteY29" fmla="*/ 1241616 h 2278778"/>
                      <a:gd name="connsiteX30" fmla="*/ 1519689 w 1541353"/>
                      <a:gd name="connsiteY30" fmla="*/ 922073 h 2278778"/>
                      <a:gd name="connsiteX31" fmla="*/ 1541353 w 1541353"/>
                      <a:gd name="connsiteY31" fmla="*/ 898378 h 2278778"/>
                      <a:gd name="connsiteX32" fmla="*/ 1406630 w 1541353"/>
                      <a:gd name="connsiteY32" fmla="*/ 1316763 h 2278778"/>
                      <a:gd name="connsiteX33" fmla="*/ 1139216 w 1541353"/>
                      <a:gd name="connsiteY33" fmla="*/ 1911168 h 2278778"/>
                      <a:gd name="connsiteX34" fmla="*/ 1106720 w 1541353"/>
                      <a:gd name="connsiteY34" fmla="*/ 2092604 h 2278778"/>
                      <a:gd name="connsiteX35" fmla="*/ 1238058 w 1541353"/>
                      <a:gd name="connsiteY35" fmla="*/ 2206340 h 2278778"/>
                      <a:gd name="connsiteX36" fmla="*/ 1528490 w 1541353"/>
                      <a:gd name="connsiteY36" fmla="*/ 2134578 h 2278778"/>
                      <a:gd name="connsiteX37" fmla="*/ 1533906 w 1541353"/>
                      <a:gd name="connsiteY37" fmla="*/ 2278779 h 2278778"/>
                      <a:gd name="connsiteX38" fmla="*/ 1533906 w 1541353"/>
                      <a:gd name="connsiteY38" fmla="*/ 2278779 h 2278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541353" h="2278778">
                        <a:moveTo>
                          <a:pt x="1533906" y="2278779"/>
                        </a:moveTo>
                        <a:cubicBezTo>
                          <a:pt x="1378873" y="2276071"/>
                          <a:pt x="551580" y="2237482"/>
                          <a:pt x="536010" y="2230712"/>
                        </a:cubicBezTo>
                        <a:cubicBezTo>
                          <a:pt x="520439" y="2215141"/>
                          <a:pt x="472371" y="1621413"/>
                          <a:pt x="359313" y="1427114"/>
                        </a:cubicBezTo>
                        <a:cubicBezTo>
                          <a:pt x="359990" y="1704683"/>
                          <a:pt x="163660" y="1771030"/>
                          <a:pt x="137257" y="1767645"/>
                        </a:cubicBezTo>
                        <a:cubicBezTo>
                          <a:pt x="43831" y="1758843"/>
                          <a:pt x="-5590" y="1718901"/>
                          <a:pt x="504" y="1621413"/>
                        </a:cubicBezTo>
                        <a:cubicBezTo>
                          <a:pt x="3888" y="1562514"/>
                          <a:pt x="10658" y="1504969"/>
                          <a:pt x="37738" y="1452163"/>
                        </a:cubicBezTo>
                        <a:cubicBezTo>
                          <a:pt x="51955" y="1423052"/>
                          <a:pt x="70234" y="1416959"/>
                          <a:pt x="97314" y="1442008"/>
                        </a:cubicBezTo>
                        <a:cubicBezTo>
                          <a:pt x="129133" y="1472473"/>
                          <a:pt x="150797" y="1510385"/>
                          <a:pt x="175846" y="1545589"/>
                        </a:cubicBezTo>
                        <a:cubicBezTo>
                          <a:pt x="215112" y="1600426"/>
                          <a:pt x="242869" y="1600426"/>
                          <a:pt x="271980" y="1540173"/>
                        </a:cubicBezTo>
                        <a:cubicBezTo>
                          <a:pt x="303799" y="1474504"/>
                          <a:pt x="311923" y="1406127"/>
                          <a:pt x="302445" y="1330980"/>
                        </a:cubicBezTo>
                        <a:cubicBezTo>
                          <a:pt x="283489" y="1179332"/>
                          <a:pt x="253701" y="1031069"/>
                          <a:pt x="229329" y="881453"/>
                        </a:cubicBezTo>
                        <a:cubicBezTo>
                          <a:pt x="202926" y="721681"/>
                          <a:pt x="171107" y="564617"/>
                          <a:pt x="110854" y="413647"/>
                        </a:cubicBezTo>
                        <a:cubicBezTo>
                          <a:pt x="57371" y="282309"/>
                          <a:pt x="47216" y="143524"/>
                          <a:pt x="57371" y="0"/>
                        </a:cubicBezTo>
                        <a:cubicBezTo>
                          <a:pt x="75650" y="27080"/>
                          <a:pt x="71588" y="56868"/>
                          <a:pt x="78358" y="83948"/>
                        </a:cubicBezTo>
                        <a:cubicBezTo>
                          <a:pt x="84451" y="111028"/>
                          <a:pt x="114916" y="272831"/>
                          <a:pt x="137934" y="321575"/>
                        </a:cubicBezTo>
                        <a:cubicBezTo>
                          <a:pt x="148766" y="343915"/>
                          <a:pt x="157567" y="373027"/>
                          <a:pt x="188709" y="373027"/>
                        </a:cubicBezTo>
                        <a:cubicBezTo>
                          <a:pt x="217820" y="372349"/>
                          <a:pt x="225944" y="343239"/>
                          <a:pt x="233391" y="321575"/>
                        </a:cubicBezTo>
                        <a:cubicBezTo>
                          <a:pt x="251670" y="266738"/>
                          <a:pt x="294321" y="117121"/>
                          <a:pt x="303122" y="88010"/>
                        </a:cubicBezTo>
                        <a:cubicBezTo>
                          <a:pt x="322755" y="161803"/>
                          <a:pt x="309215" y="325637"/>
                          <a:pt x="309215" y="343915"/>
                        </a:cubicBezTo>
                        <a:cubicBezTo>
                          <a:pt x="309215" y="492855"/>
                          <a:pt x="301768" y="641118"/>
                          <a:pt x="311246" y="790058"/>
                        </a:cubicBezTo>
                        <a:cubicBezTo>
                          <a:pt x="322078" y="978941"/>
                          <a:pt x="366760" y="1163762"/>
                          <a:pt x="456124" y="1332334"/>
                        </a:cubicBezTo>
                        <a:cubicBezTo>
                          <a:pt x="530594" y="1470442"/>
                          <a:pt x="621989" y="1488044"/>
                          <a:pt x="783114" y="1474504"/>
                        </a:cubicBezTo>
                        <a:cubicBezTo>
                          <a:pt x="849460" y="1469088"/>
                          <a:pt x="915129" y="1469088"/>
                          <a:pt x="981475" y="1471119"/>
                        </a:cubicBezTo>
                        <a:cubicBezTo>
                          <a:pt x="1018033" y="1471796"/>
                          <a:pt x="1038343" y="1495491"/>
                          <a:pt x="1034281" y="1534757"/>
                        </a:cubicBezTo>
                        <a:cubicBezTo>
                          <a:pt x="1028188" y="1597041"/>
                          <a:pt x="999754" y="1651878"/>
                          <a:pt x="977413" y="1708746"/>
                        </a:cubicBezTo>
                        <a:cubicBezTo>
                          <a:pt x="955749" y="1762228"/>
                          <a:pt x="934085" y="1814357"/>
                          <a:pt x="920545" y="1869195"/>
                        </a:cubicBezTo>
                        <a:cubicBezTo>
                          <a:pt x="917160" y="1883411"/>
                          <a:pt x="913098" y="1899660"/>
                          <a:pt x="925284" y="1911845"/>
                        </a:cubicBezTo>
                        <a:cubicBezTo>
                          <a:pt x="940855" y="1925385"/>
                          <a:pt x="954395" y="1911845"/>
                          <a:pt x="965904" y="1903721"/>
                        </a:cubicBezTo>
                        <a:cubicBezTo>
                          <a:pt x="1024126" y="1865132"/>
                          <a:pt x="1060007" y="1807587"/>
                          <a:pt x="1096565" y="1750720"/>
                        </a:cubicBezTo>
                        <a:cubicBezTo>
                          <a:pt x="1201500" y="1587563"/>
                          <a:pt x="1292218" y="1416282"/>
                          <a:pt x="1375488" y="1241616"/>
                        </a:cubicBezTo>
                        <a:cubicBezTo>
                          <a:pt x="1426263" y="1136004"/>
                          <a:pt x="1471622" y="1028362"/>
                          <a:pt x="1519689" y="922073"/>
                        </a:cubicBezTo>
                        <a:cubicBezTo>
                          <a:pt x="1523074" y="913272"/>
                          <a:pt x="1525105" y="901086"/>
                          <a:pt x="1541353" y="898378"/>
                        </a:cubicBezTo>
                        <a:cubicBezTo>
                          <a:pt x="1504118" y="1041902"/>
                          <a:pt x="1456051" y="1179332"/>
                          <a:pt x="1406630" y="1316763"/>
                        </a:cubicBezTo>
                        <a:cubicBezTo>
                          <a:pt x="1333514" y="1521894"/>
                          <a:pt x="1227903" y="1713485"/>
                          <a:pt x="1139216" y="1911168"/>
                        </a:cubicBezTo>
                        <a:cubicBezTo>
                          <a:pt x="1114167" y="1968713"/>
                          <a:pt x="1096565" y="2028289"/>
                          <a:pt x="1106720" y="2092604"/>
                        </a:cubicBezTo>
                        <a:cubicBezTo>
                          <a:pt x="1119583" y="2171813"/>
                          <a:pt x="1174420" y="2198893"/>
                          <a:pt x="1238058" y="2206340"/>
                        </a:cubicBezTo>
                        <a:cubicBezTo>
                          <a:pt x="1340962" y="2217849"/>
                          <a:pt x="1442511" y="2197539"/>
                          <a:pt x="1528490" y="2134578"/>
                        </a:cubicBezTo>
                        <a:cubicBezTo>
                          <a:pt x="1524428" y="2211756"/>
                          <a:pt x="1544061" y="2253053"/>
                          <a:pt x="1533906" y="2278779"/>
                        </a:cubicBezTo>
                        <a:lnTo>
                          <a:pt x="1533906" y="2278779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DB881EB6-8F13-4CB4-BE4F-DA68BE167626}"/>
                      </a:ext>
                    </a:extLst>
                  </p:cNvPr>
                  <p:cNvSpPr/>
                  <p:nvPr/>
                </p:nvSpPr>
                <p:spPr>
                  <a:xfrm>
                    <a:off x="10803487" y="4262918"/>
                    <a:ext cx="1065483" cy="1368660"/>
                  </a:xfrm>
                  <a:custGeom>
                    <a:avLst/>
                    <a:gdLst>
                      <a:gd name="connsiteX0" fmla="*/ 967962 w 1604456"/>
                      <a:gd name="connsiteY0" fmla="*/ 1468411 h 2060996"/>
                      <a:gd name="connsiteX1" fmla="*/ 902969 w 1604456"/>
                      <a:gd name="connsiteY1" fmla="*/ 1545589 h 2060996"/>
                      <a:gd name="connsiteX2" fmla="*/ 870474 w 1604456"/>
                      <a:gd name="connsiteY2" fmla="*/ 1582147 h 2060996"/>
                      <a:gd name="connsiteX3" fmla="*/ 865057 w 1604456"/>
                      <a:gd name="connsiteY3" fmla="*/ 1614643 h 2060996"/>
                      <a:gd name="connsiteX4" fmla="*/ 894845 w 1604456"/>
                      <a:gd name="connsiteY4" fmla="*/ 1615320 h 2060996"/>
                      <a:gd name="connsiteX5" fmla="*/ 1011289 w 1604456"/>
                      <a:gd name="connsiteY5" fmla="*/ 1566576 h 2060996"/>
                      <a:gd name="connsiteX6" fmla="*/ 1495343 w 1604456"/>
                      <a:gd name="connsiteY6" fmla="*/ 1512416 h 2060996"/>
                      <a:gd name="connsiteX7" fmla="*/ 1586061 w 1604456"/>
                      <a:gd name="connsiteY7" fmla="*/ 1550328 h 2060996"/>
                      <a:gd name="connsiteX8" fmla="*/ 1604341 w 1604456"/>
                      <a:gd name="connsiteY8" fmla="*/ 1573346 h 2060996"/>
                      <a:gd name="connsiteX9" fmla="*/ 1576583 w 1604456"/>
                      <a:gd name="connsiteY9" fmla="*/ 1591625 h 2060996"/>
                      <a:gd name="connsiteX10" fmla="*/ 1508883 w 1604456"/>
                      <a:gd name="connsiteY10" fmla="*/ 1590948 h 2060996"/>
                      <a:gd name="connsiteX11" fmla="*/ 1205588 w 1604456"/>
                      <a:gd name="connsiteY11" fmla="*/ 1598395 h 2060996"/>
                      <a:gd name="connsiteX12" fmla="*/ 412823 w 1604456"/>
                      <a:gd name="connsiteY12" fmla="*/ 1862424 h 2060996"/>
                      <a:gd name="connsiteX13" fmla="*/ 115620 w 1604456"/>
                      <a:gd name="connsiteY13" fmla="*/ 2027612 h 2060996"/>
                      <a:gd name="connsiteX14" fmla="*/ 28287 w 1604456"/>
                      <a:gd name="connsiteY14" fmla="*/ 2060108 h 2060996"/>
                      <a:gd name="connsiteX15" fmla="*/ 1207 w 1604456"/>
                      <a:gd name="connsiteY15" fmla="*/ 2048599 h 2060996"/>
                      <a:gd name="connsiteX16" fmla="*/ 9330 w 1604456"/>
                      <a:gd name="connsiteY16" fmla="*/ 2029643 h 2060996"/>
                      <a:gd name="connsiteX17" fmla="*/ 86508 w 1604456"/>
                      <a:gd name="connsiteY17" fmla="*/ 1829251 h 2060996"/>
                      <a:gd name="connsiteX18" fmla="*/ 67553 w 1604456"/>
                      <a:gd name="connsiteY18" fmla="*/ 1343166 h 2060996"/>
                      <a:gd name="connsiteX19" fmla="*/ 108850 w 1604456"/>
                      <a:gd name="connsiteY19" fmla="*/ 962693 h 2060996"/>
                      <a:gd name="connsiteX20" fmla="*/ 142023 w 1604456"/>
                      <a:gd name="connsiteY20" fmla="*/ 621485 h 2060996"/>
                      <a:gd name="connsiteX21" fmla="*/ 204983 w 1604456"/>
                      <a:gd name="connsiteY21" fmla="*/ 77855 h 2060996"/>
                      <a:gd name="connsiteX22" fmla="*/ 235448 w 1604456"/>
                      <a:gd name="connsiteY22" fmla="*/ 0 h 2060996"/>
                      <a:gd name="connsiteX23" fmla="*/ 226648 w 1604456"/>
                      <a:gd name="connsiteY23" fmla="*/ 123214 h 2060996"/>
                      <a:gd name="connsiteX24" fmla="*/ 186028 w 1604456"/>
                      <a:gd name="connsiteY24" fmla="*/ 494886 h 2060996"/>
                      <a:gd name="connsiteX25" fmla="*/ 175873 w 1604456"/>
                      <a:gd name="connsiteY25" fmla="*/ 619454 h 2060996"/>
                      <a:gd name="connsiteX26" fmla="*/ 196860 w 1604456"/>
                      <a:gd name="connsiteY26" fmla="*/ 674968 h 2060996"/>
                      <a:gd name="connsiteX27" fmla="*/ 245603 w 1604456"/>
                      <a:gd name="connsiteY27" fmla="*/ 658720 h 2060996"/>
                      <a:gd name="connsiteX28" fmla="*/ 296378 w 1604456"/>
                      <a:gd name="connsiteY28" fmla="*/ 630286 h 2060996"/>
                      <a:gd name="connsiteX29" fmla="*/ 324135 w 1604456"/>
                      <a:gd name="connsiteY29" fmla="*/ 624870 h 2060996"/>
                      <a:gd name="connsiteX30" fmla="*/ 324135 w 1604456"/>
                      <a:gd name="connsiteY30" fmla="*/ 654658 h 2060996"/>
                      <a:gd name="connsiteX31" fmla="*/ 242218 w 1604456"/>
                      <a:gd name="connsiteY31" fmla="*/ 891608 h 2060996"/>
                      <a:gd name="connsiteX32" fmla="*/ 158270 w 1604456"/>
                      <a:gd name="connsiteY32" fmla="*/ 1354675 h 2060996"/>
                      <a:gd name="connsiteX33" fmla="*/ 158270 w 1604456"/>
                      <a:gd name="connsiteY33" fmla="*/ 1377016 h 2060996"/>
                      <a:gd name="connsiteX34" fmla="*/ 171133 w 1604456"/>
                      <a:gd name="connsiteY34" fmla="*/ 1402065 h 2060996"/>
                      <a:gd name="connsiteX35" fmla="*/ 188058 w 1604456"/>
                      <a:gd name="connsiteY35" fmla="*/ 1383786 h 2060996"/>
                      <a:gd name="connsiteX36" fmla="*/ 263883 w 1604456"/>
                      <a:gd name="connsiteY36" fmla="*/ 1226045 h 2060996"/>
                      <a:gd name="connsiteX37" fmla="*/ 293670 w 1604456"/>
                      <a:gd name="connsiteY37" fmla="*/ 1175947 h 2060996"/>
                      <a:gd name="connsiteX38" fmla="*/ 318043 w 1604456"/>
                      <a:gd name="connsiteY38" fmla="*/ 1159022 h 2060996"/>
                      <a:gd name="connsiteX39" fmla="*/ 337675 w 1604456"/>
                      <a:gd name="connsiteY39" fmla="*/ 1186102 h 2060996"/>
                      <a:gd name="connsiteX40" fmla="*/ 343091 w 1604456"/>
                      <a:gd name="connsiteY40" fmla="*/ 1462318 h 2060996"/>
                      <a:gd name="connsiteX41" fmla="*/ 320750 w 1604456"/>
                      <a:gd name="connsiteY41" fmla="*/ 1683696 h 2060996"/>
                      <a:gd name="connsiteX42" fmla="*/ 381680 w 1604456"/>
                      <a:gd name="connsiteY42" fmla="*/ 1730410 h 2060996"/>
                      <a:gd name="connsiteX43" fmla="*/ 527912 w 1604456"/>
                      <a:gd name="connsiteY43" fmla="*/ 1738534 h 2060996"/>
                      <a:gd name="connsiteX44" fmla="*/ 624046 w 1604456"/>
                      <a:gd name="connsiteY44" fmla="*/ 1727701 h 2060996"/>
                      <a:gd name="connsiteX45" fmla="*/ 735074 w 1604456"/>
                      <a:gd name="connsiteY45" fmla="*/ 1637661 h 2060996"/>
                      <a:gd name="connsiteX46" fmla="*/ 936142 w 1604456"/>
                      <a:gd name="connsiteY46" fmla="*/ 1474504 h 2060996"/>
                      <a:gd name="connsiteX47" fmla="*/ 960514 w 1604456"/>
                      <a:gd name="connsiteY47" fmla="*/ 1464349 h 2060996"/>
                      <a:gd name="connsiteX48" fmla="*/ 967962 w 1604456"/>
                      <a:gd name="connsiteY48" fmla="*/ 1468411 h 2060996"/>
                      <a:gd name="connsiteX49" fmla="*/ 967962 w 1604456"/>
                      <a:gd name="connsiteY49" fmla="*/ 1468411 h 206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604456" h="2060996">
                        <a:moveTo>
                          <a:pt x="967962" y="1468411"/>
                        </a:moveTo>
                        <a:cubicBezTo>
                          <a:pt x="946297" y="1494137"/>
                          <a:pt x="924634" y="1520540"/>
                          <a:pt x="902969" y="1545589"/>
                        </a:cubicBezTo>
                        <a:cubicBezTo>
                          <a:pt x="892137" y="1558452"/>
                          <a:pt x="879274" y="1568607"/>
                          <a:pt x="870474" y="1582147"/>
                        </a:cubicBezTo>
                        <a:cubicBezTo>
                          <a:pt x="864381" y="1590948"/>
                          <a:pt x="854902" y="1602457"/>
                          <a:pt x="865057" y="1614643"/>
                        </a:cubicBezTo>
                        <a:cubicBezTo>
                          <a:pt x="873182" y="1623444"/>
                          <a:pt x="884690" y="1620059"/>
                          <a:pt x="894845" y="1615320"/>
                        </a:cubicBezTo>
                        <a:cubicBezTo>
                          <a:pt x="933434" y="1599072"/>
                          <a:pt x="972024" y="1582824"/>
                          <a:pt x="1011289" y="1566576"/>
                        </a:cubicBezTo>
                        <a:cubicBezTo>
                          <a:pt x="1166999" y="1502261"/>
                          <a:pt x="1329479" y="1488721"/>
                          <a:pt x="1495343" y="1512416"/>
                        </a:cubicBezTo>
                        <a:cubicBezTo>
                          <a:pt x="1528516" y="1517155"/>
                          <a:pt x="1557628" y="1534080"/>
                          <a:pt x="1586061" y="1550328"/>
                        </a:cubicBezTo>
                        <a:cubicBezTo>
                          <a:pt x="1594863" y="1555744"/>
                          <a:pt x="1605694" y="1561837"/>
                          <a:pt x="1604341" y="1573346"/>
                        </a:cubicBezTo>
                        <a:cubicBezTo>
                          <a:pt x="1602309" y="1587563"/>
                          <a:pt x="1588093" y="1590271"/>
                          <a:pt x="1576583" y="1591625"/>
                        </a:cubicBezTo>
                        <a:cubicBezTo>
                          <a:pt x="1554243" y="1592302"/>
                          <a:pt x="1531225" y="1594333"/>
                          <a:pt x="1508883" y="1590948"/>
                        </a:cubicBezTo>
                        <a:cubicBezTo>
                          <a:pt x="1407333" y="1574700"/>
                          <a:pt x="1305107" y="1583501"/>
                          <a:pt x="1205588" y="1598395"/>
                        </a:cubicBezTo>
                        <a:cubicBezTo>
                          <a:pt x="925310" y="1639015"/>
                          <a:pt x="669404" y="1752074"/>
                          <a:pt x="412823" y="1862424"/>
                        </a:cubicBezTo>
                        <a:cubicBezTo>
                          <a:pt x="307210" y="1907106"/>
                          <a:pt x="211076" y="1966682"/>
                          <a:pt x="115620" y="2027612"/>
                        </a:cubicBezTo>
                        <a:cubicBezTo>
                          <a:pt x="88540" y="2044537"/>
                          <a:pt x="58752" y="2052661"/>
                          <a:pt x="28287" y="2060108"/>
                        </a:cubicBezTo>
                        <a:cubicBezTo>
                          <a:pt x="17455" y="2062816"/>
                          <a:pt x="6623" y="2059431"/>
                          <a:pt x="1207" y="2048599"/>
                        </a:cubicBezTo>
                        <a:cubicBezTo>
                          <a:pt x="-2178" y="2040475"/>
                          <a:pt x="1884" y="2034382"/>
                          <a:pt x="9330" y="2029643"/>
                        </a:cubicBezTo>
                        <a:cubicBezTo>
                          <a:pt x="77030" y="1979545"/>
                          <a:pt x="83123" y="1903044"/>
                          <a:pt x="86508" y="1829251"/>
                        </a:cubicBezTo>
                        <a:cubicBezTo>
                          <a:pt x="94633" y="1666772"/>
                          <a:pt x="66875" y="1505646"/>
                          <a:pt x="67553" y="1343166"/>
                        </a:cubicBezTo>
                        <a:cubicBezTo>
                          <a:pt x="68230" y="1213859"/>
                          <a:pt x="91248" y="1088615"/>
                          <a:pt x="108850" y="962693"/>
                        </a:cubicBezTo>
                        <a:cubicBezTo>
                          <a:pt x="125098" y="849634"/>
                          <a:pt x="135930" y="735898"/>
                          <a:pt x="142023" y="621485"/>
                        </a:cubicBezTo>
                        <a:cubicBezTo>
                          <a:pt x="150823" y="439372"/>
                          <a:pt x="156240" y="256583"/>
                          <a:pt x="204983" y="77855"/>
                        </a:cubicBezTo>
                        <a:cubicBezTo>
                          <a:pt x="211076" y="52806"/>
                          <a:pt x="216493" y="26403"/>
                          <a:pt x="235448" y="0"/>
                        </a:cubicBezTo>
                        <a:cubicBezTo>
                          <a:pt x="246958" y="46713"/>
                          <a:pt x="233418" y="85302"/>
                          <a:pt x="226648" y="123214"/>
                        </a:cubicBezTo>
                        <a:cubicBezTo>
                          <a:pt x="204983" y="246428"/>
                          <a:pt x="179935" y="368964"/>
                          <a:pt x="186028" y="494886"/>
                        </a:cubicBezTo>
                        <a:cubicBezTo>
                          <a:pt x="188735" y="536860"/>
                          <a:pt x="174518" y="577480"/>
                          <a:pt x="175873" y="619454"/>
                        </a:cubicBezTo>
                        <a:cubicBezTo>
                          <a:pt x="176550" y="641118"/>
                          <a:pt x="176550" y="664136"/>
                          <a:pt x="196860" y="674968"/>
                        </a:cubicBezTo>
                        <a:cubicBezTo>
                          <a:pt x="215138" y="685123"/>
                          <a:pt x="230033" y="666167"/>
                          <a:pt x="245603" y="658720"/>
                        </a:cubicBezTo>
                        <a:cubicBezTo>
                          <a:pt x="262528" y="650596"/>
                          <a:pt x="278776" y="639087"/>
                          <a:pt x="296378" y="630286"/>
                        </a:cubicBezTo>
                        <a:cubicBezTo>
                          <a:pt x="305179" y="625547"/>
                          <a:pt x="314658" y="616069"/>
                          <a:pt x="324135" y="624870"/>
                        </a:cubicBezTo>
                        <a:cubicBezTo>
                          <a:pt x="332936" y="632994"/>
                          <a:pt x="327520" y="644503"/>
                          <a:pt x="324135" y="654658"/>
                        </a:cubicBezTo>
                        <a:cubicBezTo>
                          <a:pt x="296378" y="733867"/>
                          <a:pt x="269298" y="812399"/>
                          <a:pt x="242218" y="891608"/>
                        </a:cubicBezTo>
                        <a:cubicBezTo>
                          <a:pt x="190766" y="1041225"/>
                          <a:pt x="159625" y="1195580"/>
                          <a:pt x="158270" y="1354675"/>
                        </a:cubicBezTo>
                        <a:cubicBezTo>
                          <a:pt x="158270" y="1362122"/>
                          <a:pt x="158270" y="1370246"/>
                          <a:pt x="158270" y="1377016"/>
                        </a:cubicBezTo>
                        <a:cubicBezTo>
                          <a:pt x="158948" y="1387171"/>
                          <a:pt x="157593" y="1400034"/>
                          <a:pt x="171133" y="1402065"/>
                        </a:cubicBezTo>
                        <a:cubicBezTo>
                          <a:pt x="181965" y="1404096"/>
                          <a:pt x="184673" y="1391233"/>
                          <a:pt x="188058" y="1383786"/>
                        </a:cubicBezTo>
                        <a:cubicBezTo>
                          <a:pt x="213108" y="1330980"/>
                          <a:pt x="237480" y="1278851"/>
                          <a:pt x="263883" y="1226045"/>
                        </a:cubicBezTo>
                        <a:cubicBezTo>
                          <a:pt x="272006" y="1209120"/>
                          <a:pt x="283515" y="1192872"/>
                          <a:pt x="293670" y="1175947"/>
                        </a:cubicBezTo>
                        <a:cubicBezTo>
                          <a:pt x="299086" y="1165792"/>
                          <a:pt x="305179" y="1156991"/>
                          <a:pt x="318043" y="1159022"/>
                        </a:cubicBezTo>
                        <a:cubicBezTo>
                          <a:pt x="332259" y="1161730"/>
                          <a:pt x="336321" y="1174593"/>
                          <a:pt x="337675" y="1186102"/>
                        </a:cubicBezTo>
                        <a:cubicBezTo>
                          <a:pt x="353923" y="1277497"/>
                          <a:pt x="351215" y="1370246"/>
                          <a:pt x="343091" y="1462318"/>
                        </a:cubicBezTo>
                        <a:cubicBezTo>
                          <a:pt x="336998" y="1536111"/>
                          <a:pt x="319396" y="1609227"/>
                          <a:pt x="320750" y="1683696"/>
                        </a:cubicBezTo>
                        <a:cubicBezTo>
                          <a:pt x="321428" y="1736502"/>
                          <a:pt x="334968" y="1748011"/>
                          <a:pt x="381680" y="1730410"/>
                        </a:cubicBezTo>
                        <a:cubicBezTo>
                          <a:pt x="432455" y="1710776"/>
                          <a:pt x="477814" y="1699267"/>
                          <a:pt x="527912" y="1738534"/>
                        </a:cubicBezTo>
                        <a:cubicBezTo>
                          <a:pt x="557700" y="1762905"/>
                          <a:pt x="594258" y="1746657"/>
                          <a:pt x="624046" y="1727701"/>
                        </a:cubicBezTo>
                        <a:cubicBezTo>
                          <a:pt x="664666" y="1701976"/>
                          <a:pt x="701224" y="1672187"/>
                          <a:pt x="735074" y="1637661"/>
                        </a:cubicBezTo>
                        <a:cubicBezTo>
                          <a:pt x="795327" y="1576054"/>
                          <a:pt x="858287" y="1515801"/>
                          <a:pt x="936142" y="1474504"/>
                        </a:cubicBezTo>
                        <a:cubicBezTo>
                          <a:pt x="944267" y="1471119"/>
                          <a:pt x="952390" y="1468411"/>
                          <a:pt x="960514" y="1464349"/>
                        </a:cubicBezTo>
                        <a:cubicBezTo>
                          <a:pt x="962545" y="1462995"/>
                          <a:pt x="965254" y="1465703"/>
                          <a:pt x="967962" y="1468411"/>
                        </a:cubicBezTo>
                        <a:lnTo>
                          <a:pt x="967962" y="14684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F82687CB-349F-4DC8-BDE1-6B6E6C88B29F}"/>
                      </a:ext>
                    </a:extLst>
                  </p:cNvPr>
                  <p:cNvSpPr/>
                  <p:nvPr/>
                </p:nvSpPr>
                <p:spPr>
                  <a:xfrm>
                    <a:off x="7648703" y="5213321"/>
                    <a:ext cx="547144" cy="748473"/>
                  </a:xfrm>
                  <a:custGeom>
                    <a:avLst/>
                    <a:gdLst>
                      <a:gd name="connsiteX0" fmla="*/ 135380 w 823917"/>
                      <a:gd name="connsiteY0" fmla="*/ 228161 h 1127087"/>
                      <a:gd name="connsiteX1" fmla="*/ 288382 w 823917"/>
                      <a:gd name="connsiteY1" fmla="*/ 31154 h 1127087"/>
                      <a:gd name="connsiteX2" fmla="*/ 307338 w 823917"/>
                      <a:gd name="connsiteY2" fmla="*/ 1366 h 1127087"/>
                      <a:gd name="connsiteX3" fmla="*/ 444092 w 823917"/>
                      <a:gd name="connsiteY3" fmla="*/ 23707 h 1127087"/>
                      <a:gd name="connsiteX4" fmla="*/ 282966 w 823917"/>
                      <a:gd name="connsiteY4" fmla="*/ 191602 h 1127087"/>
                      <a:gd name="connsiteX5" fmla="*/ 127256 w 823917"/>
                      <a:gd name="connsiteY5" fmla="*/ 515208 h 1127087"/>
                      <a:gd name="connsiteX6" fmla="*/ 127256 w 823917"/>
                      <a:gd name="connsiteY6" fmla="*/ 714923 h 1127087"/>
                      <a:gd name="connsiteX7" fmla="*/ 212558 w 823917"/>
                      <a:gd name="connsiteY7" fmla="*/ 739972 h 1127087"/>
                      <a:gd name="connsiteX8" fmla="*/ 278227 w 823917"/>
                      <a:gd name="connsiteY8" fmla="*/ 693936 h 1127087"/>
                      <a:gd name="connsiteX9" fmla="*/ 289059 w 823917"/>
                      <a:gd name="connsiteY9" fmla="*/ 773145 h 1127087"/>
                      <a:gd name="connsiteX10" fmla="*/ 362852 w 823917"/>
                      <a:gd name="connsiteY10" fmla="*/ 915315 h 1127087"/>
                      <a:gd name="connsiteX11" fmla="*/ 635683 w 823917"/>
                      <a:gd name="connsiteY11" fmla="*/ 1017541 h 1127087"/>
                      <a:gd name="connsiteX12" fmla="*/ 717599 w 823917"/>
                      <a:gd name="connsiteY12" fmla="*/ 983691 h 1127087"/>
                      <a:gd name="connsiteX13" fmla="*/ 696612 w 823917"/>
                      <a:gd name="connsiteY13" fmla="*/ 897036 h 1127087"/>
                      <a:gd name="connsiteX14" fmla="*/ 446123 w 823917"/>
                      <a:gd name="connsiteY14" fmla="*/ 626913 h 1127087"/>
                      <a:gd name="connsiteX15" fmla="*/ 446800 w 823917"/>
                      <a:gd name="connsiteY15" fmla="*/ 593063 h 1127087"/>
                      <a:gd name="connsiteX16" fmla="*/ 478619 w 823917"/>
                      <a:gd name="connsiteY16" fmla="*/ 601187 h 1127087"/>
                      <a:gd name="connsiteX17" fmla="*/ 746033 w 823917"/>
                      <a:gd name="connsiteY17" fmla="*/ 866571 h 1127087"/>
                      <a:gd name="connsiteX18" fmla="*/ 790716 w 823917"/>
                      <a:gd name="connsiteY18" fmla="*/ 1022280 h 1127087"/>
                      <a:gd name="connsiteX19" fmla="*/ 814410 w 823917"/>
                      <a:gd name="connsiteY19" fmla="*/ 1106905 h 1127087"/>
                      <a:gd name="connsiteX20" fmla="*/ 802901 w 823917"/>
                      <a:gd name="connsiteY20" fmla="*/ 1126538 h 1127087"/>
                      <a:gd name="connsiteX21" fmla="*/ 135380 w 823917"/>
                      <a:gd name="connsiteY21" fmla="*/ 1090657 h 1127087"/>
                      <a:gd name="connsiteX22" fmla="*/ 48047 w 823917"/>
                      <a:gd name="connsiteY22" fmla="*/ 773822 h 1127087"/>
                      <a:gd name="connsiteX23" fmla="*/ 1334 w 823917"/>
                      <a:gd name="connsiteY23" fmla="*/ 527394 h 1127087"/>
                      <a:gd name="connsiteX24" fmla="*/ 73097 w 823917"/>
                      <a:gd name="connsiteY24" fmla="*/ 278935 h 1127087"/>
                      <a:gd name="connsiteX25" fmla="*/ 135380 w 823917"/>
                      <a:gd name="connsiteY25" fmla="*/ 228161 h 1127087"/>
                      <a:gd name="connsiteX26" fmla="*/ 135380 w 823917"/>
                      <a:gd name="connsiteY26" fmla="*/ 228161 h 1127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23917" h="1127087">
                        <a:moveTo>
                          <a:pt x="135380" y="228161"/>
                        </a:moveTo>
                        <a:cubicBezTo>
                          <a:pt x="213912" y="174001"/>
                          <a:pt x="266041" y="129996"/>
                          <a:pt x="288382" y="31154"/>
                        </a:cubicBezTo>
                        <a:cubicBezTo>
                          <a:pt x="291090" y="20322"/>
                          <a:pt x="301245" y="11521"/>
                          <a:pt x="307338" y="1366"/>
                        </a:cubicBezTo>
                        <a:cubicBezTo>
                          <a:pt x="345927" y="-2019"/>
                          <a:pt x="456955" y="-665"/>
                          <a:pt x="444092" y="23707"/>
                        </a:cubicBezTo>
                        <a:cubicBezTo>
                          <a:pt x="436645" y="36570"/>
                          <a:pt x="329679" y="150306"/>
                          <a:pt x="282966" y="191602"/>
                        </a:cubicBezTo>
                        <a:cubicBezTo>
                          <a:pt x="184801" y="278258"/>
                          <a:pt x="146212" y="391317"/>
                          <a:pt x="127256" y="515208"/>
                        </a:cubicBezTo>
                        <a:cubicBezTo>
                          <a:pt x="117101" y="581554"/>
                          <a:pt x="111008" y="648577"/>
                          <a:pt x="127256" y="714923"/>
                        </a:cubicBezTo>
                        <a:cubicBezTo>
                          <a:pt x="140796" y="771791"/>
                          <a:pt x="168553" y="778561"/>
                          <a:pt x="212558" y="739972"/>
                        </a:cubicBezTo>
                        <a:cubicBezTo>
                          <a:pt x="233545" y="721693"/>
                          <a:pt x="250470" y="682427"/>
                          <a:pt x="278227" y="693936"/>
                        </a:cubicBezTo>
                        <a:cubicBezTo>
                          <a:pt x="305307" y="705445"/>
                          <a:pt x="289059" y="745388"/>
                          <a:pt x="289059" y="773145"/>
                        </a:cubicBezTo>
                        <a:cubicBezTo>
                          <a:pt x="289736" y="833397"/>
                          <a:pt x="318170" y="880111"/>
                          <a:pt x="362852" y="915315"/>
                        </a:cubicBezTo>
                        <a:cubicBezTo>
                          <a:pt x="442738" y="977599"/>
                          <a:pt x="534810" y="1010094"/>
                          <a:pt x="635683" y="1017541"/>
                        </a:cubicBezTo>
                        <a:cubicBezTo>
                          <a:pt x="668178" y="1020249"/>
                          <a:pt x="703382" y="1012802"/>
                          <a:pt x="717599" y="983691"/>
                        </a:cubicBezTo>
                        <a:cubicBezTo>
                          <a:pt x="731817" y="953904"/>
                          <a:pt x="717599" y="925470"/>
                          <a:pt x="696612" y="897036"/>
                        </a:cubicBezTo>
                        <a:cubicBezTo>
                          <a:pt x="639744" y="822566"/>
                          <a:pt x="469818" y="677688"/>
                          <a:pt x="446123" y="626913"/>
                        </a:cubicBezTo>
                        <a:cubicBezTo>
                          <a:pt x="440707" y="616081"/>
                          <a:pt x="437999" y="601864"/>
                          <a:pt x="446800" y="593063"/>
                        </a:cubicBezTo>
                        <a:cubicBezTo>
                          <a:pt x="457632" y="582908"/>
                          <a:pt x="469141" y="595094"/>
                          <a:pt x="478619" y="601187"/>
                        </a:cubicBezTo>
                        <a:cubicBezTo>
                          <a:pt x="533456" y="636391"/>
                          <a:pt x="702706" y="823242"/>
                          <a:pt x="746033" y="866571"/>
                        </a:cubicBezTo>
                        <a:cubicBezTo>
                          <a:pt x="790716" y="910575"/>
                          <a:pt x="817795" y="958642"/>
                          <a:pt x="790716" y="1022280"/>
                        </a:cubicBezTo>
                        <a:cubicBezTo>
                          <a:pt x="776498" y="1054776"/>
                          <a:pt x="793423" y="1085241"/>
                          <a:pt x="814410" y="1106905"/>
                        </a:cubicBezTo>
                        <a:cubicBezTo>
                          <a:pt x="835397" y="1127892"/>
                          <a:pt x="817118" y="1126538"/>
                          <a:pt x="802901" y="1126538"/>
                        </a:cubicBezTo>
                        <a:cubicBezTo>
                          <a:pt x="737232" y="1131277"/>
                          <a:pt x="136734" y="1104197"/>
                          <a:pt x="135380" y="1090657"/>
                        </a:cubicBezTo>
                        <a:cubicBezTo>
                          <a:pt x="118455" y="993846"/>
                          <a:pt x="73097" y="869279"/>
                          <a:pt x="48047" y="773822"/>
                        </a:cubicBezTo>
                        <a:cubicBezTo>
                          <a:pt x="26383" y="692582"/>
                          <a:pt x="7428" y="611342"/>
                          <a:pt x="1334" y="527394"/>
                        </a:cubicBezTo>
                        <a:cubicBezTo>
                          <a:pt x="-6112" y="436676"/>
                          <a:pt x="17583" y="352728"/>
                          <a:pt x="73097" y="278935"/>
                        </a:cubicBezTo>
                        <a:cubicBezTo>
                          <a:pt x="83928" y="264041"/>
                          <a:pt x="112362" y="246440"/>
                          <a:pt x="135380" y="228161"/>
                        </a:cubicBezTo>
                        <a:lnTo>
                          <a:pt x="135380" y="22816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985381A5-EEFF-4105-999C-029FBEFC4C2F}"/>
                      </a:ext>
                    </a:extLst>
                  </p:cNvPr>
                  <p:cNvSpPr/>
                  <p:nvPr/>
                </p:nvSpPr>
                <p:spPr>
                  <a:xfrm>
                    <a:off x="8440849" y="5631438"/>
                    <a:ext cx="302567" cy="72199"/>
                  </a:xfrm>
                  <a:custGeom>
                    <a:avLst/>
                    <a:gdLst>
                      <a:gd name="connsiteX0" fmla="*/ 314805 w 455620"/>
                      <a:gd name="connsiteY0" fmla="*/ 0 h 108721"/>
                      <a:gd name="connsiteX1" fmla="*/ 455620 w 455620"/>
                      <a:gd name="connsiteY1" fmla="*/ 82594 h 108721"/>
                      <a:gd name="connsiteX2" fmla="*/ 270123 w 455620"/>
                      <a:gd name="connsiteY2" fmla="*/ 83948 h 108721"/>
                      <a:gd name="connsiteX3" fmla="*/ 0 w 455620"/>
                      <a:gd name="connsiteY3" fmla="*/ 58899 h 108721"/>
                      <a:gd name="connsiteX4" fmla="*/ 261999 w 455620"/>
                      <a:gd name="connsiteY4" fmla="*/ 1354 h 108721"/>
                      <a:gd name="connsiteX5" fmla="*/ 314805 w 455620"/>
                      <a:gd name="connsiteY5" fmla="*/ 0 h 108721"/>
                      <a:gd name="connsiteX6" fmla="*/ 314805 w 455620"/>
                      <a:gd name="connsiteY6" fmla="*/ 0 h 108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5620" h="108721">
                        <a:moveTo>
                          <a:pt x="314805" y="0"/>
                        </a:moveTo>
                        <a:cubicBezTo>
                          <a:pt x="370319" y="7447"/>
                          <a:pt x="420417" y="27080"/>
                          <a:pt x="455620" y="82594"/>
                        </a:cubicBezTo>
                        <a:cubicBezTo>
                          <a:pt x="398753" y="114413"/>
                          <a:pt x="333084" y="119829"/>
                          <a:pt x="270123" y="83948"/>
                        </a:cubicBezTo>
                        <a:cubicBezTo>
                          <a:pt x="182790" y="44005"/>
                          <a:pt x="91395" y="8801"/>
                          <a:pt x="0" y="58899"/>
                        </a:cubicBezTo>
                        <a:cubicBezTo>
                          <a:pt x="68377" y="7447"/>
                          <a:pt x="155710" y="7447"/>
                          <a:pt x="261999" y="1354"/>
                        </a:cubicBezTo>
                        <a:cubicBezTo>
                          <a:pt x="279601" y="0"/>
                          <a:pt x="297203" y="0"/>
                          <a:pt x="314805" y="0"/>
                        </a:cubicBezTo>
                        <a:lnTo>
                          <a:pt x="314805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D7FEDEF-CD73-4E35-BC7D-21BE49DD2BA6}"/>
                    </a:ext>
                  </a:extLst>
                </p:cNvPr>
                <p:cNvGrpSpPr/>
                <p:nvPr/>
              </p:nvGrpSpPr>
              <p:grpSpPr>
                <a:xfrm>
                  <a:off x="8329747" y="4142405"/>
                  <a:ext cx="2189032" cy="490333"/>
                  <a:chOff x="8311497" y="5660309"/>
                  <a:chExt cx="2189032" cy="490333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D0D9077F-AC72-4602-9119-FD672CD116E0}"/>
                      </a:ext>
                    </a:extLst>
                  </p:cNvPr>
                  <p:cNvSpPr/>
                  <p:nvPr/>
                </p:nvSpPr>
                <p:spPr>
                  <a:xfrm>
                    <a:off x="8311497" y="5660309"/>
                    <a:ext cx="849129" cy="394227"/>
                  </a:xfrm>
                  <a:custGeom>
                    <a:avLst/>
                    <a:gdLst>
                      <a:gd name="connsiteX0" fmla="*/ 479574 w 849129"/>
                      <a:gd name="connsiteY0" fmla="*/ 322251 h 394227"/>
                      <a:gd name="connsiteX1" fmla="*/ 483171 w 849129"/>
                      <a:gd name="connsiteY1" fmla="*/ 367209 h 394227"/>
                      <a:gd name="connsiteX2" fmla="*/ 381566 w 849129"/>
                      <a:gd name="connsiteY2" fmla="*/ 357768 h 394227"/>
                      <a:gd name="connsiteX3" fmla="*/ 417982 w 849129"/>
                      <a:gd name="connsiteY3" fmla="*/ 364062 h 394227"/>
                      <a:gd name="connsiteX4" fmla="*/ 479574 w 849129"/>
                      <a:gd name="connsiteY4" fmla="*/ 322251 h 394227"/>
                      <a:gd name="connsiteX5" fmla="*/ 293000 w 849129"/>
                      <a:gd name="connsiteY5" fmla="*/ 315057 h 394227"/>
                      <a:gd name="connsiteX6" fmla="*/ 298395 w 849129"/>
                      <a:gd name="connsiteY6" fmla="*/ 357767 h 394227"/>
                      <a:gd name="connsiteX7" fmla="*/ 199487 w 849129"/>
                      <a:gd name="connsiteY7" fmla="*/ 360015 h 394227"/>
                      <a:gd name="connsiteX8" fmla="*/ 234554 w 849129"/>
                      <a:gd name="connsiteY8" fmla="*/ 361364 h 394227"/>
                      <a:gd name="connsiteX9" fmla="*/ 293000 w 849129"/>
                      <a:gd name="connsiteY9" fmla="*/ 315057 h 394227"/>
                      <a:gd name="connsiteX10" fmla="*/ 648617 w 849129"/>
                      <a:gd name="connsiteY10" fmla="*/ 294826 h 394227"/>
                      <a:gd name="connsiteX11" fmla="*/ 656710 w 849129"/>
                      <a:gd name="connsiteY11" fmla="*/ 318654 h 394227"/>
                      <a:gd name="connsiteX12" fmla="*/ 662105 w 849129"/>
                      <a:gd name="connsiteY12" fmla="*/ 346528 h 394227"/>
                      <a:gd name="connsiteX13" fmla="*/ 637378 w 849129"/>
                      <a:gd name="connsiteY13" fmla="*/ 383844 h 394227"/>
                      <a:gd name="connsiteX14" fmla="*/ 543865 w 849129"/>
                      <a:gd name="connsiteY14" fmla="*/ 365860 h 394227"/>
                      <a:gd name="connsiteX15" fmla="*/ 520487 w 849129"/>
                      <a:gd name="connsiteY15" fmla="*/ 331692 h 394227"/>
                      <a:gd name="connsiteX16" fmla="*/ 547012 w 849129"/>
                      <a:gd name="connsiteY16" fmla="*/ 355070 h 394227"/>
                      <a:gd name="connsiteX17" fmla="*/ 609953 w 849129"/>
                      <a:gd name="connsiteY17" fmla="*/ 364511 h 394227"/>
                      <a:gd name="connsiteX18" fmla="*/ 645021 w 849129"/>
                      <a:gd name="connsiteY18" fmla="*/ 329444 h 394227"/>
                      <a:gd name="connsiteX19" fmla="*/ 648617 w 849129"/>
                      <a:gd name="connsiteY19" fmla="*/ 294826 h 394227"/>
                      <a:gd name="connsiteX20" fmla="*/ 93836 w 849129"/>
                      <a:gd name="connsiteY20" fmla="*/ 230537 h 394227"/>
                      <a:gd name="connsiteX21" fmla="*/ 106424 w 849129"/>
                      <a:gd name="connsiteY21" fmla="*/ 243126 h 394227"/>
                      <a:gd name="connsiteX22" fmla="*/ 124407 w 849129"/>
                      <a:gd name="connsiteY22" fmla="*/ 278642 h 394227"/>
                      <a:gd name="connsiteX23" fmla="*/ 158126 w 849129"/>
                      <a:gd name="connsiteY23" fmla="*/ 316857 h 394227"/>
                      <a:gd name="connsiteX24" fmla="*/ 86643 w 849129"/>
                      <a:gd name="connsiteY24" fmla="*/ 249869 h 394227"/>
                      <a:gd name="connsiteX25" fmla="*/ 93836 w 849129"/>
                      <a:gd name="connsiteY25" fmla="*/ 230537 h 394227"/>
                      <a:gd name="connsiteX26" fmla="*/ 237096 w 849129"/>
                      <a:gd name="connsiteY26" fmla="*/ 101633 h 394227"/>
                      <a:gd name="connsiteX27" fmla="*/ 241747 w 849129"/>
                      <a:gd name="connsiteY27" fmla="*/ 110049 h 394227"/>
                      <a:gd name="connsiteX28" fmla="*/ 292550 w 849129"/>
                      <a:gd name="connsiteY28" fmla="*/ 243125 h 394227"/>
                      <a:gd name="connsiteX29" fmla="*/ 260180 w 849129"/>
                      <a:gd name="connsiteY29" fmla="*/ 257961 h 394227"/>
                      <a:gd name="connsiteX30" fmla="*/ 223314 w 849129"/>
                      <a:gd name="connsiteY30" fmla="*/ 113646 h 394227"/>
                      <a:gd name="connsiteX31" fmla="*/ 237096 w 849129"/>
                      <a:gd name="connsiteY31" fmla="*/ 101633 h 394227"/>
                      <a:gd name="connsiteX32" fmla="*/ 392806 w 849129"/>
                      <a:gd name="connsiteY32" fmla="*/ 72733 h 394227"/>
                      <a:gd name="connsiteX33" fmla="*/ 403147 w 849129"/>
                      <a:gd name="connsiteY33" fmla="*/ 79028 h 394227"/>
                      <a:gd name="connsiteX34" fmla="*/ 456646 w 849129"/>
                      <a:gd name="connsiteY34" fmla="*/ 189625 h 394227"/>
                      <a:gd name="connsiteX35" fmla="*/ 440911 w 849129"/>
                      <a:gd name="connsiteY35" fmla="*/ 197717 h 394227"/>
                      <a:gd name="connsiteX36" fmla="*/ 426974 w 849129"/>
                      <a:gd name="connsiteY36" fmla="*/ 212553 h 394227"/>
                      <a:gd name="connsiteX37" fmla="*/ 388759 w 849129"/>
                      <a:gd name="connsiteY37" fmla="*/ 89368 h 394227"/>
                      <a:gd name="connsiteX38" fmla="*/ 392806 w 849129"/>
                      <a:gd name="connsiteY38" fmla="*/ 72733 h 394227"/>
                      <a:gd name="connsiteX39" fmla="*/ 547012 w 849129"/>
                      <a:gd name="connsiteY39" fmla="*/ 43062 h 394227"/>
                      <a:gd name="connsiteX40" fmla="*/ 617596 w 849129"/>
                      <a:gd name="connsiteY40" fmla="*/ 134777 h 394227"/>
                      <a:gd name="connsiteX41" fmla="*/ 726844 w 849129"/>
                      <a:gd name="connsiteY41" fmla="*/ 327646 h 394227"/>
                      <a:gd name="connsiteX42" fmla="*/ 801924 w 849129"/>
                      <a:gd name="connsiteY42" fmla="*/ 373503 h 394227"/>
                      <a:gd name="connsiteX43" fmla="*/ 849129 w 849129"/>
                      <a:gd name="connsiteY43" fmla="*/ 339784 h 394227"/>
                      <a:gd name="connsiteX44" fmla="*/ 843284 w 849129"/>
                      <a:gd name="connsiteY44" fmla="*/ 367209 h 394227"/>
                      <a:gd name="connsiteX45" fmla="*/ 730889 w 849129"/>
                      <a:gd name="connsiteY45" fmla="*/ 361814 h 394227"/>
                      <a:gd name="connsiteX46" fmla="*/ 662104 w 849129"/>
                      <a:gd name="connsiteY46" fmla="*/ 255713 h 394227"/>
                      <a:gd name="connsiteX47" fmla="*/ 547012 w 849129"/>
                      <a:gd name="connsiteY47" fmla="*/ 43062 h 394227"/>
                      <a:gd name="connsiteX48" fmla="*/ 181672 w 849129"/>
                      <a:gd name="connsiteY48" fmla="*/ 2318 h 394227"/>
                      <a:gd name="connsiteX49" fmla="*/ 316378 w 849129"/>
                      <a:gd name="connsiteY49" fmla="*/ 28674 h 394227"/>
                      <a:gd name="connsiteX50" fmla="*/ 280411 w 849129"/>
                      <a:gd name="connsiteY50" fmla="*/ 38116 h 394227"/>
                      <a:gd name="connsiteX51" fmla="*/ 190046 w 849129"/>
                      <a:gd name="connsiteY51" fmla="*/ 58796 h 394227"/>
                      <a:gd name="connsiteX52" fmla="*/ 64163 w 849129"/>
                      <a:gd name="connsiteY52" fmla="*/ 215700 h 394227"/>
                      <a:gd name="connsiteX53" fmla="*/ 60567 w 849129"/>
                      <a:gd name="connsiteY53" fmla="*/ 314608 h 394227"/>
                      <a:gd name="connsiteX54" fmla="*/ 20105 w 849129"/>
                      <a:gd name="connsiteY54" fmla="*/ 287633 h 394227"/>
                      <a:gd name="connsiteX55" fmla="*/ 1672 w 849129"/>
                      <a:gd name="connsiteY55" fmla="*/ 179284 h 394227"/>
                      <a:gd name="connsiteX56" fmla="*/ 60117 w 849129"/>
                      <a:gd name="connsiteY56" fmla="*/ 64641 h 394227"/>
                      <a:gd name="connsiteX57" fmla="*/ 181672 w 849129"/>
                      <a:gd name="connsiteY57" fmla="*/ 2318 h 39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849129" h="394227">
                        <a:moveTo>
                          <a:pt x="479574" y="322251"/>
                        </a:moveTo>
                        <a:cubicBezTo>
                          <a:pt x="487217" y="339785"/>
                          <a:pt x="490363" y="360016"/>
                          <a:pt x="483171" y="367209"/>
                        </a:cubicBezTo>
                        <a:cubicBezTo>
                          <a:pt x="460242" y="388789"/>
                          <a:pt x="416633" y="374852"/>
                          <a:pt x="381566" y="357768"/>
                        </a:cubicBezTo>
                        <a:cubicBezTo>
                          <a:pt x="389658" y="361814"/>
                          <a:pt x="411688" y="363612"/>
                          <a:pt x="417982" y="364062"/>
                        </a:cubicBezTo>
                        <a:cubicBezTo>
                          <a:pt x="456646" y="365860"/>
                          <a:pt x="480473" y="352822"/>
                          <a:pt x="479574" y="322251"/>
                        </a:cubicBezTo>
                        <a:close/>
                        <a:moveTo>
                          <a:pt x="293000" y="315057"/>
                        </a:moveTo>
                        <a:cubicBezTo>
                          <a:pt x="301541" y="332141"/>
                          <a:pt x="305138" y="350574"/>
                          <a:pt x="298395" y="357767"/>
                        </a:cubicBezTo>
                        <a:cubicBezTo>
                          <a:pt x="277264" y="380696"/>
                          <a:pt x="235903" y="374851"/>
                          <a:pt x="199487" y="360015"/>
                        </a:cubicBezTo>
                        <a:cubicBezTo>
                          <a:pt x="208029" y="363612"/>
                          <a:pt x="227811" y="361364"/>
                          <a:pt x="234554" y="361364"/>
                        </a:cubicBezTo>
                        <a:cubicBezTo>
                          <a:pt x="273218" y="360015"/>
                          <a:pt x="296147" y="345629"/>
                          <a:pt x="293000" y="315057"/>
                        </a:cubicBezTo>
                        <a:close/>
                        <a:moveTo>
                          <a:pt x="648617" y="294826"/>
                        </a:moveTo>
                        <a:cubicBezTo>
                          <a:pt x="652214" y="306066"/>
                          <a:pt x="654462" y="314158"/>
                          <a:pt x="656710" y="318654"/>
                        </a:cubicBezTo>
                        <a:cubicBezTo>
                          <a:pt x="659857" y="329894"/>
                          <a:pt x="661655" y="334839"/>
                          <a:pt x="662105" y="346528"/>
                        </a:cubicBezTo>
                        <a:cubicBezTo>
                          <a:pt x="661655" y="363163"/>
                          <a:pt x="653113" y="378449"/>
                          <a:pt x="637378" y="383844"/>
                        </a:cubicBezTo>
                        <a:cubicBezTo>
                          <a:pt x="605458" y="394633"/>
                          <a:pt x="565895" y="393734"/>
                          <a:pt x="543865" y="365860"/>
                        </a:cubicBezTo>
                        <a:cubicBezTo>
                          <a:pt x="529479" y="346978"/>
                          <a:pt x="520487" y="331692"/>
                          <a:pt x="520487" y="331692"/>
                        </a:cubicBezTo>
                        <a:cubicBezTo>
                          <a:pt x="531726" y="339784"/>
                          <a:pt x="541617" y="350574"/>
                          <a:pt x="547012" y="355070"/>
                        </a:cubicBezTo>
                        <a:cubicBezTo>
                          <a:pt x="566344" y="372154"/>
                          <a:pt x="584777" y="369007"/>
                          <a:pt x="609953" y="364511"/>
                        </a:cubicBezTo>
                        <a:cubicBezTo>
                          <a:pt x="635579" y="360016"/>
                          <a:pt x="637378" y="349226"/>
                          <a:pt x="645021" y="329444"/>
                        </a:cubicBezTo>
                        <a:cubicBezTo>
                          <a:pt x="648168" y="321352"/>
                          <a:pt x="647718" y="306965"/>
                          <a:pt x="648617" y="294826"/>
                        </a:cubicBezTo>
                        <a:close/>
                        <a:moveTo>
                          <a:pt x="93836" y="230537"/>
                        </a:moveTo>
                        <a:cubicBezTo>
                          <a:pt x="101928" y="228289"/>
                          <a:pt x="103727" y="237730"/>
                          <a:pt x="106424" y="243126"/>
                        </a:cubicBezTo>
                        <a:cubicBezTo>
                          <a:pt x="116764" y="262008"/>
                          <a:pt x="118113" y="266054"/>
                          <a:pt x="124407" y="278642"/>
                        </a:cubicBezTo>
                        <a:cubicBezTo>
                          <a:pt x="130252" y="291231"/>
                          <a:pt x="143739" y="302020"/>
                          <a:pt x="158126" y="316857"/>
                        </a:cubicBezTo>
                        <a:cubicBezTo>
                          <a:pt x="110470" y="308314"/>
                          <a:pt x="89340" y="286285"/>
                          <a:pt x="86643" y="249869"/>
                        </a:cubicBezTo>
                        <a:cubicBezTo>
                          <a:pt x="86193" y="242676"/>
                          <a:pt x="84395" y="232785"/>
                          <a:pt x="93836" y="230537"/>
                        </a:cubicBezTo>
                        <a:close/>
                        <a:moveTo>
                          <a:pt x="237096" y="101633"/>
                        </a:moveTo>
                        <a:cubicBezTo>
                          <a:pt x="238712" y="102828"/>
                          <a:pt x="240286" y="105441"/>
                          <a:pt x="241747" y="110049"/>
                        </a:cubicBezTo>
                        <a:cubicBezTo>
                          <a:pt x="257033" y="155007"/>
                          <a:pt x="267373" y="202663"/>
                          <a:pt x="292550" y="243125"/>
                        </a:cubicBezTo>
                        <a:cubicBezTo>
                          <a:pt x="293449" y="245373"/>
                          <a:pt x="260180" y="257961"/>
                          <a:pt x="260180" y="257961"/>
                        </a:cubicBezTo>
                        <a:cubicBezTo>
                          <a:pt x="210726" y="224692"/>
                          <a:pt x="195889" y="164448"/>
                          <a:pt x="223314" y="113646"/>
                        </a:cubicBezTo>
                        <a:cubicBezTo>
                          <a:pt x="227023" y="107239"/>
                          <a:pt x="232249" y="98051"/>
                          <a:pt x="237096" y="101633"/>
                        </a:cubicBezTo>
                        <a:close/>
                        <a:moveTo>
                          <a:pt x="392806" y="72733"/>
                        </a:moveTo>
                        <a:cubicBezTo>
                          <a:pt x="397302" y="70036"/>
                          <a:pt x="401348" y="74532"/>
                          <a:pt x="403147" y="79028"/>
                        </a:cubicBezTo>
                        <a:cubicBezTo>
                          <a:pt x="420680" y="114095"/>
                          <a:pt x="446306" y="149612"/>
                          <a:pt x="456646" y="189625"/>
                        </a:cubicBezTo>
                        <a:cubicBezTo>
                          <a:pt x="457096" y="190074"/>
                          <a:pt x="443159" y="195919"/>
                          <a:pt x="440911" y="197717"/>
                        </a:cubicBezTo>
                        <a:cubicBezTo>
                          <a:pt x="441361" y="197717"/>
                          <a:pt x="432818" y="208057"/>
                          <a:pt x="426974" y="212553"/>
                        </a:cubicBezTo>
                        <a:cubicBezTo>
                          <a:pt x="406743" y="174339"/>
                          <a:pt x="391907" y="135225"/>
                          <a:pt x="388759" y="89368"/>
                        </a:cubicBezTo>
                        <a:cubicBezTo>
                          <a:pt x="388310" y="83523"/>
                          <a:pt x="387411" y="75880"/>
                          <a:pt x="392806" y="72733"/>
                        </a:cubicBezTo>
                        <a:close/>
                        <a:moveTo>
                          <a:pt x="547012" y="43062"/>
                        </a:moveTo>
                        <a:cubicBezTo>
                          <a:pt x="580730" y="65991"/>
                          <a:pt x="598264" y="101058"/>
                          <a:pt x="617596" y="134777"/>
                        </a:cubicBezTo>
                        <a:cubicBezTo>
                          <a:pt x="654462" y="200415"/>
                          <a:pt x="690878" y="262008"/>
                          <a:pt x="726844" y="327646"/>
                        </a:cubicBezTo>
                        <a:cubicBezTo>
                          <a:pt x="747524" y="365410"/>
                          <a:pt x="770453" y="380246"/>
                          <a:pt x="801924" y="373503"/>
                        </a:cubicBezTo>
                        <a:cubicBezTo>
                          <a:pt x="822604" y="368557"/>
                          <a:pt x="849129" y="338436"/>
                          <a:pt x="849129" y="339784"/>
                        </a:cubicBezTo>
                        <a:cubicBezTo>
                          <a:pt x="849129" y="351923"/>
                          <a:pt x="849129" y="360015"/>
                          <a:pt x="843284" y="367209"/>
                        </a:cubicBezTo>
                        <a:cubicBezTo>
                          <a:pt x="837889" y="373503"/>
                          <a:pt x="781242" y="427902"/>
                          <a:pt x="730889" y="361814"/>
                        </a:cubicBezTo>
                        <a:cubicBezTo>
                          <a:pt x="721449" y="349675"/>
                          <a:pt x="682785" y="282239"/>
                          <a:pt x="662104" y="255713"/>
                        </a:cubicBezTo>
                        <a:cubicBezTo>
                          <a:pt x="646819" y="234583"/>
                          <a:pt x="607256" y="179285"/>
                          <a:pt x="547012" y="43062"/>
                        </a:cubicBezTo>
                        <a:close/>
                        <a:moveTo>
                          <a:pt x="181672" y="2318"/>
                        </a:moveTo>
                        <a:cubicBezTo>
                          <a:pt x="229946" y="-4483"/>
                          <a:pt x="280411" y="3498"/>
                          <a:pt x="316378" y="28674"/>
                        </a:cubicBezTo>
                        <a:cubicBezTo>
                          <a:pt x="306037" y="33620"/>
                          <a:pt x="290301" y="37217"/>
                          <a:pt x="280411" y="38116"/>
                        </a:cubicBezTo>
                        <a:cubicBezTo>
                          <a:pt x="249839" y="42162"/>
                          <a:pt x="218369" y="48906"/>
                          <a:pt x="190046" y="58796"/>
                        </a:cubicBezTo>
                        <a:cubicBezTo>
                          <a:pt x="116314" y="84423"/>
                          <a:pt x="70907" y="137473"/>
                          <a:pt x="64163" y="215700"/>
                        </a:cubicBezTo>
                        <a:cubicBezTo>
                          <a:pt x="61915" y="243574"/>
                          <a:pt x="56970" y="287183"/>
                          <a:pt x="60567" y="314608"/>
                        </a:cubicBezTo>
                        <a:cubicBezTo>
                          <a:pt x="45731" y="313259"/>
                          <a:pt x="24151" y="302020"/>
                          <a:pt x="20105" y="287633"/>
                        </a:cubicBezTo>
                        <a:cubicBezTo>
                          <a:pt x="20105" y="287633"/>
                          <a:pt x="-6871" y="221545"/>
                          <a:pt x="1672" y="179284"/>
                        </a:cubicBezTo>
                        <a:cubicBezTo>
                          <a:pt x="10663" y="135225"/>
                          <a:pt x="30445" y="97910"/>
                          <a:pt x="60117" y="64641"/>
                        </a:cubicBezTo>
                        <a:cubicBezTo>
                          <a:pt x="87317" y="30698"/>
                          <a:pt x="133399" y="9118"/>
                          <a:pt x="181672" y="2318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5A125F28-CF5C-46EC-B693-87B8EC05B096}"/>
                      </a:ext>
                    </a:extLst>
                  </p:cNvPr>
                  <p:cNvSpPr/>
                  <p:nvPr/>
                </p:nvSpPr>
                <p:spPr>
                  <a:xfrm>
                    <a:off x="8368917" y="5675344"/>
                    <a:ext cx="791411" cy="377232"/>
                  </a:xfrm>
                  <a:custGeom>
                    <a:avLst/>
                    <a:gdLst>
                      <a:gd name="connsiteX0" fmla="*/ 609299 w 1191746"/>
                      <a:gd name="connsiteY0" fmla="*/ 543861 h 568055"/>
                      <a:gd name="connsiteX1" fmla="*/ 413647 w 1191746"/>
                      <a:gd name="connsiteY1" fmla="*/ 453820 h 568055"/>
                      <a:gd name="connsiteX2" fmla="*/ 368288 w 1191746"/>
                      <a:gd name="connsiteY2" fmla="*/ 385444 h 568055"/>
                      <a:gd name="connsiteX3" fmla="*/ 261999 w 1191746"/>
                      <a:gd name="connsiteY3" fmla="*/ 161357 h 568055"/>
                      <a:gd name="connsiteX4" fmla="*/ 249813 w 1191746"/>
                      <a:gd name="connsiteY4" fmla="*/ 264938 h 568055"/>
                      <a:gd name="connsiteX5" fmla="*/ 324283 w 1191746"/>
                      <a:gd name="connsiteY5" fmla="*/ 390183 h 568055"/>
                      <a:gd name="connsiteX6" fmla="*/ 356102 w 1191746"/>
                      <a:gd name="connsiteY6" fmla="*/ 456528 h 568055"/>
                      <a:gd name="connsiteX7" fmla="*/ 205131 w 1191746"/>
                      <a:gd name="connsiteY7" fmla="*/ 517458 h 568055"/>
                      <a:gd name="connsiteX8" fmla="*/ 66346 w 1191746"/>
                      <a:gd name="connsiteY8" fmla="*/ 455174 h 568055"/>
                      <a:gd name="connsiteX9" fmla="*/ 0 w 1191746"/>
                      <a:gd name="connsiteY9" fmla="*/ 453820 h 568055"/>
                      <a:gd name="connsiteX10" fmla="*/ 6093 w 1191746"/>
                      <a:gd name="connsiteY10" fmla="*/ 293371 h 568055"/>
                      <a:gd name="connsiteX11" fmla="*/ 202423 w 1191746"/>
                      <a:gd name="connsiteY11" fmla="*/ 55745 h 568055"/>
                      <a:gd name="connsiteX12" fmla="*/ 375734 w 1191746"/>
                      <a:gd name="connsiteY12" fmla="*/ 21218 h 568055"/>
                      <a:gd name="connsiteX13" fmla="*/ 565294 w 1191746"/>
                      <a:gd name="connsiteY13" fmla="*/ 20541 h 568055"/>
                      <a:gd name="connsiteX14" fmla="*/ 609976 w 1191746"/>
                      <a:gd name="connsiteY14" fmla="*/ 11063 h 568055"/>
                      <a:gd name="connsiteX15" fmla="*/ 1101478 w 1191746"/>
                      <a:gd name="connsiteY15" fmla="*/ 287279 h 568055"/>
                      <a:gd name="connsiteX16" fmla="*/ 1156314 w 1191746"/>
                      <a:gd name="connsiteY16" fmla="*/ 392890 h 568055"/>
                      <a:gd name="connsiteX17" fmla="*/ 1191518 w 1191746"/>
                      <a:gd name="connsiteY17" fmla="*/ 503241 h 568055"/>
                      <a:gd name="connsiteX18" fmla="*/ 1173916 w 1191746"/>
                      <a:gd name="connsiteY18" fmla="*/ 540476 h 568055"/>
                      <a:gd name="connsiteX19" fmla="*/ 1006698 w 1191746"/>
                      <a:gd name="connsiteY19" fmla="*/ 512719 h 568055"/>
                      <a:gd name="connsiteX20" fmla="*/ 890254 w 1191746"/>
                      <a:gd name="connsiteY20" fmla="*/ 303526 h 568055"/>
                      <a:gd name="connsiteX21" fmla="*/ 762978 w 1191746"/>
                      <a:gd name="connsiteY21" fmla="*/ 76055 h 568055"/>
                      <a:gd name="connsiteX22" fmla="*/ 844218 w 1191746"/>
                      <a:gd name="connsiteY22" fmla="*/ 277124 h 568055"/>
                      <a:gd name="connsiteX23" fmla="*/ 907179 w 1191746"/>
                      <a:gd name="connsiteY23" fmla="*/ 489701 h 568055"/>
                      <a:gd name="connsiteX24" fmla="*/ 752823 w 1191746"/>
                      <a:gd name="connsiteY24" fmla="*/ 547246 h 568055"/>
                      <a:gd name="connsiteX25" fmla="*/ 694601 w 1191746"/>
                      <a:gd name="connsiteY25" fmla="*/ 470745 h 568055"/>
                      <a:gd name="connsiteX26" fmla="*/ 511812 w 1191746"/>
                      <a:gd name="connsiteY26" fmla="*/ 108551 h 568055"/>
                      <a:gd name="connsiteX27" fmla="*/ 648565 w 1191746"/>
                      <a:gd name="connsiteY27" fmla="*/ 500533 h 568055"/>
                      <a:gd name="connsiteX28" fmla="*/ 609299 w 1191746"/>
                      <a:gd name="connsiteY28" fmla="*/ 543861 h 568055"/>
                      <a:gd name="connsiteX29" fmla="*/ 609299 w 1191746"/>
                      <a:gd name="connsiteY29" fmla="*/ 543861 h 56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191746" h="568055">
                        <a:moveTo>
                          <a:pt x="609299" y="543861"/>
                        </a:moveTo>
                        <a:cubicBezTo>
                          <a:pt x="557847" y="547246"/>
                          <a:pt x="470514" y="526259"/>
                          <a:pt x="413647" y="453820"/>
                        </a:cubicBezTo>
                        <a:cubicBezTo>
                          <a:pt x="396722" y="432156"/>
                          <a:pt x="383859" y="407108"/>
                          <a:pt x="368288" y="385444"/>
                        </a:cubicBezTo>
                        <a:cubicBezTo>
                          <a:pt x="360164" y="375965"/>
                          <a:pt x="278247" y="233119"/>
                          <a:pt x="261999" y="161357"/>
                        </a:cubicBezTo>
                        <a:cubicBezTo>
                          <a:pt x="231534" y="193853"/>
                          <a:pt x="232211" y="223641"/>
                          <a:pt x="249813" y="264938"/>
                        </a:cubicBezTo>
                        <a:cubicBezTo>
                          <a:pt x="264707" y="298788"/>
                          <a:pt x="320220" y="380028"/>
                          <a:pt x="324283" y="390183"/>
                        </a:cubicBezTo>
                        <a:cubicBezTo>
                          <a:pt x="333084" y="410493"/>
                          <a:pt x="347300" y="434188"/>
                          <a:pt x="356102" y="456528"/>
                        </a:cubicBezTo>
                        <a:cubicBezTo>
                          <a:pt x="377089" y="510688"/>
                          <a:pt x="361518" y="574326"/>
                          <a:pt x="205131" y="517458"/>
                        </a:cubicBezTo>
                        <a:cubicBezTo>
                          <a:pt x="205131" y="517458"/>
                          <a:pt x="134723" y="472776"/>
                          <a:pt x="66346" y="455174"/>
                        </a:cubicBezTo>
                        <a:cubicBezTo>
                          <a:pt x="54160" y="451789"/>
                          <a:pt x="12863" y="456528"/>
                          <a:pt x="0" y="453820"/>
                        </a:cubicBezTo>
                        <a:cubicBezTo>
                          <a:pt x="5416" y="400338"/>
                          <a:pt x="0" y="347531"/>
                          <a:pt x="6093" y="293371"/>
                        </a:cubicBezTo>
                        <a:cubicBezTo>
                          <a:pt x="18956" y="184375"/>
                          <a:pt x="95457" y="86887"/>
                          <a:pt x="202423" y="55745"/>
                        </a:cubicBezTo>
                        <a:cubicBezTo>
                          <a:pt x="258614" y="38820"/>
                          <a:pt x="318190" y="37466"/>
                          <a:pt x="375734" y="21218"/>
                        </a:cubicBezTo>
                        <a:cubicBezTo>
                          <a:pt x="438695" y="38820"/>
                          <a:pt x="502333" y="48975"/>
                          <a:pt x="565294" y="20541"/>
                        </a:cubicBezTo>
                        <a:cubicBezTo>
                          <a:pt x="580865" y="17156"/>
                          <a:pt x="595082" y="14448"/>
                          <a:pt x="609976" y="11063"/>
                        </a:cubicBezTo>
                        <a:cubicBezTo>
                          <a:pt x="849634" y="-42420"/>
                          <a:pt x="1012791" y="105843"/>
                          <a:pt x="1101478" y="287279"/>
                        </a:cubicBezTo>
                        <a:cubicBezTo>
                          <a:pt x="1118402" y="322483"/>
                          <a:pt x="1138712" y="357686"/>
                          <a:pt x="1156314" y="392890"/>
                        </a:cubicBezTo>
                        <a:cubicBezTo>
                          <a:pt x="1182041" y="444343"/>
                          <a:pt x="1193549" y="461268"/>
                          <a:pt x="1191518" y="503241"/>
                        </a:cubicBezTo>
                        <a:cubicBezTo>
                          <a:pt x="1190841" y="518135"/>
                          <a:pt x="1183394" y="529644"/>
                          <a:pt x="1173916" y="540476"/>
                        </a:cubicBezTo>
                        <a:cubicBezTo>
                          <a:pt x="1133297" y="585835"/>
                          <a:pt x="1048672" y="574326"/>
                          <a:pt x="1006698" y="512719"/>
                        </a:cubicBezTo>
                        <a:cubicBezTo>
                          <a:pt x="962016" y="446373"/>
                          <a:pt x="928843" y="373258"/>
                          <a:pt x="890254" y="303526"/>
                        </a:cubicBezTo>
                        <a:cubicBezTo>
                          <a:pt x="849634" y="231088"/>
                          <a:pt x="823231" y="143755"/>
                          <a:pt x="762978" y="76055"/>
                        </a:cubicBezTo>
                        <a:cubicBezTo>
                          <a:pt x="795474" y="149848"/>
                          <a:pt x="822554" y="212809"/>
                          <a:pt x="844218" y="277124"/>
                        </a:cubicBezTo>
                        <a:cubicBezTo>
                          <a:pt x="860466" y="325868"/>
                          <a:pt x="898378" y="436895"/>
                          <a:pt x="907179" y="489701"/>
                        </a:cubicBezTo>
                        <a:cubicBezTo>
                          <a:pt x="918688" y="557401"/>
                          <a:pt x="784642" y="575003"/>
                          <a:pt x="752823" y="547246"/>
                        </a:cubicBezTo>
                        <a:cubicBezTo>
                          <a:pt x="740637" y="537091"/>
                          <a:pt x="712880" y="510011"/>
                          <a:pt x="694601" y="470745"/>
                        </a:cubicBezTo>
                        <a:cubicBezTo>
                          <a:pt x="662782" y="403045"/>
                          <a:pt x="575449" y="179636"/>
                          <a:pt x="511812" y="108551"/>
                        </a:cubicBezTo>
                        <a:cubicBezTo>
                          <a:pt x="496917" y="216194"/>
                          <a:pt x="638410" y="430125"/>
                          <a:pt x="648565" y="500533"/>
                        </a:cubicBezTo>
                        <a:cubicBezTo>
                          <a:pt x="650596" y="524228"/>
                          <a:pt x="638410" y="543861"/>
                          <a:pt x="609299" y="543861"/>
                        </a:cubicBezTo>
                        <a:lnTo>
                          <a:pt x="609299" y="543861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352C79A-C734-4986-816B-BB2DE5CFAADB}"/>
                      </a:ext>
                    </a:extLst>
                  </p:cNvPr>
                  <p:cNvSpPr/>
                  <p:nvPr/>
                </p:nvSpPr>
                <p:spPr>
                  <a:xfrm>
                    <a:off x="9434420" y="5703425"/>
                    <a:ext cx="1066109" cy="446195"/>
                  </a:xfrm>
                  <a:custGeom>
                    <a:avLst/>
                    <a:gdLst>
                      <a:gd name="connsiteX0" fmla="*/ 1596364 w 1605399"/>
                      <a:gd name="connsiteY0" fmla="*/ 404763 h 671903"/>
                      <a:gd name="connsiteX1" fmla="*/ 1362799 w 1605399"/>
                      <a:gd name="connsiteY1" fmla="*/ 121778 h 671903"/>
                      <a:gd name="connsiteX2" fmla="*/ 1362799 w 1605399"/>
                      <a:gd name="connsiteY2" fmla="*/ 121778 h 671903"/>
                      <a:gd name="connsiteX3" fmla="*/ 1234169 w 1605399"/>
                      <a:gd name="connsiteY3" fmla="*/ 77096 h 671903"/>
                      <a:gd name="connsiteX4" fmla="*/ 819846 w 1605399"/>
                      <a:gd name="connsiteY4" fmla="*/ 21582 h 671903"/>
                      <a:gd name="connsiteX5" fmla="*/ 702725 w 1605399"/>
                      <a:gd name="connsiteY5" fmla="*/ 6688 h 671903"/>
                      <a:gd name="connsiteX6" fmla="*/ 590343 w 1605399"/>
                      <a:gd name="connsiteY6" fmla="*/ 6011 h 671903"/>
                      <a:gd name="connsiteX7" fmla="*/ 414323 w 1605399"/>
                      <a:gd name="connsiteY7" fmla="*/ 76419 h 671903"/>
                      <a:gd name="connsiteX8" fmla="*/ 238304 w 1605399"/>
                      <a:gd name="connsiteY8" fmla="*/ 189478 h 671903"/>
                      <a:gd name="connsiteX9" fmla="*/ 114413 w 1605399"/>
                      <a:gd name="connsiteY9" fmla="*/ 333002 h 671903"/>
                      <a:gd name="connsiteX10" fmla="*/ 90041 w 1605399"/>
                      <a:gd name="connsiteY10" fmla="*/ 358051 h 671903"/>
                      <a:gd name="connsiteX11" fmla="*/ 5416 w 1605399"/>
                      <a:gd name="connsiteY11" fmla="*/ 483295 h 671903"/>
                      <a:gd name="connsiteX12" fmla="*/ 0 w 1605399"/>
                      <a:gd name="connsiteY12" fmla="*/ 515114 h 671903"/>
                      <a:gd name="connsiteX13" fmla="*/ 4739 w 1605399"/>
                      <a:gd name="connsiteY13" fmla="*/ 527300 h 671903"/>
                      <a:gd name="connsiteX14" fmla="*/ 133369 w 1605399"/>
                      <a:gd name="connsiteY14" fmla="*/ 546256 h 671903"/>
                      <a:gd name="connsiteX15" fmla="*/ 235596 w 1605399"/>
                      <a:gd name="connsiteY15" fmla="*/ 563858 h 671903"/>
                      <a:gd name="connsiteX16" fmla="*/ 289756 w 1605399"/>
                      <a:gd name="connsiteY16" fmla="*/ 573336 h 671903"/>
                      <a:gd name="connsiteX17" fmla="*/ 336469 w 1605399"/>
                      <a:gd name="connsiteY17" fmla="*/ 563858 h 671903"/>
                      <a:gd name="connsiteX18" fmla="*/ 374380 w 1605399"/>
                      <a:gd name="connsiteY18" fmla="*/ 525269 h 671903"/>
                      <a:gd name="connsiteX19" fmla="*/ 587635 w 1605399"/>
                      <a:gd name="connsiteY19" fmla="*/ 282904 h 671903"/>
                      <a:gd name="connsiteX20" fmla="*/ 611330 w 1605399"/>
                      <a:gd name="connsiteY20" fmla="*/ 274779 h 671903"/>
                      <a:gd name="connsiteX21" fmla="*/ 441403 w 1605399"/>
                      <a:gd name="connsiteY21" fmla="*/ 522561 h 671903"/>
                      <a:gd name="connsiteX22" fmla="*/ 441403 w 1605399"/>
                      <a:gd name="connsiteY22" fmla="*/ 523238 h 671903"/>
                      <a:gd name="connsiteX23" fmla="*/ 440727 w 1605399"/>
                      <a:gd name="connsiteY23" fmla="*/ 566566 h 671903"/>
                      <a:gd name="connsiteX24" fmla="*/ 489470 w 1605399"/>
                      <a:gd name="connsiteY24" fmla="*/ 599062 h 671903"/>
                      <a:gd name="connsiteX25" fmla="*/ 635702 w 1605399"/>
                      <a:gd name="connsiteY25" fmla="*/ 512406 h 671903"/>
                      <a:gd name="connsiteX26" fmla="*/ 676999 w 1605399"/>
                      <a:gd name="connsiteY26" fmla="*/ 463662 h 671903"/>
                      <a:gd name="connsiteX27" fmla="*/ 802921 w 1605399"/>
                      <a:gd name="connsiteY27" fmla="*/ 361436 h 671903"/>
                      <a:gd name="connsiteX28" fmla="*/ 1076429 w 1605399"/>
                      <a:gd name="connsiteY28" fmla="*/ 263271 h 671903"/>
                      <a:gd name="connsiteX29" fmla="*/ 1150899 w 1605399"/>
                      <a:gd name="connsiteY29" fmla="*/ 262594 h 671903"/>
                      <a:gd name="connsiteX30" fmla="*/ 1077106 w 1605399"/>
                      <a:gd name="connsiteY30" fmla="*/ 288319 h 671903"/>
                      <a:gd name="connsiteX31" fmla="*/ 815784 w 1605399"/>
                      <a:gd name="connsiteY31" fmla="*/ 407471 h 671903"/>
                      <a:gd name="connsiteX32" fmla="*/ 664136 w 1605399"/>
                      <a:gd name="connsiteY32" fmla="*/ 517145 h 671903"/>
                      <a:gd name="connsiteX33" fmla="*/ 664813 w 1605399"/>
                      <a:gd name="connsiteY33" fmla="*/ 577398 h 671903"/>
                      <a:gd name="connsiteX34" fmla="*/ 950506 w 1605399"/>
                      <a:gd name="connsiteY34" fmla="*/ 550318 h 671903"/>
                      <a:gd name="connsiteX35" fmla="*/ 1096061 w 1605399"/>
                      <a:gd name="connsiteY35" fmla="*/ 519853 h 671903"/>
                      <a:gd name="connsiteX36" fmla="*/ 1184071 w 1605399"/>
                      <a:gd name="connsiteY36" fmla="*/ 553026 h 671903"/>
                      <a:gd name="connsiteX37" fmla="*/ 1328949 w 1605399"/>
                      <a:gd name="connsiteY37" fmla="*/ 643067 h 671903"/>
                      <a:gd name="connsiteX38" fmla="*/ 1417636 w 1605399"/>
                      <a:gd name="connsiteY38" fmla="*/ 671501 h 671903"/>
                      <a:gd name="connsiteX39" fmla="*/ 1569284 w 1605399"/>
                      <a:gd name="connsiteY39" fmla="*/ 662023 h 671903"/>
                      <a:gd name="connsiteX40" fmla="*/ 1596364 w 1605399"/>
                      <a:gd name="connsiteY40" fmla="*/ 404763 h 671903"/>
                      <a:gd name="connsiteX41" fmla="*/ 1596364 w 1605399"/>
                      <a:gd name="connsiteY41" fmla="*/ 404763 h 671903"/>
                      <a:gd name="connsiteX42" fmla="*/ 248459 w 1605399"/>
                      <a:gd name="connsiteY42" fmla="*/ 388516 h 671903"/>
                      <a:gd name="connsiteX43" fmla="*/ 248459 w 1605399"/>
                      <a:gd name="connsiteY43" fmla="*/ 388516 h 671903"/>
                      <a:gd name="connsiteX44" fmla="*/ 248459 w 1605399"/>
                      <a:gd name="connsiteY44" fmla="*/ 388516 h 671903"/>
                      <a:gd name="connsiteX45" fmla="*/ 248459 w 1605399"/>
                      <a:gd name="connsiteY45" fmla="*/ 388516 h 671903"/>
                      <a:gd name="connsiteX46" fmla="*/ 248459 w 1605399"/>
                      <a:gd name="connsiteY46" fmla="*/ 388516 h 671903"/>
                      <a:gd name="connsiteX47" fmla="*/ 249136 w 1605399"/>
                      <a:gd name="connsiteY47" fmla="*/ 387838 h 671903"/>
                      <a:gd name="connsiteX48" fmla="*/ 249136 w 1605399"/>
                      <a:gd name="connsiteY48" fmla="*/ 387838 h 671903"/>
                      <a:gd name="connsiteX49" fmla="*/ 249812 w 1605399"/>
                      <a:gd name="connsiteY49" fmla="*/ 385807 h 671903"/>
                      <a:gd name="connsiteX50" fmla="*/ 249136 w 1605399"/>
                      <a:gd name="connsiteY50" fmla="*/ 387838 h 671903"/>
                      <a:gd name="connsiteX51" fmla="*/ 249136 w 1605399"/>
                      <a:gd name="connsiteY51" fmla="*/ 387838 h 671903"/>
                      <a:gd name="connsiteX52" fmla="*/ 249136 w 1605399"/>
                      <a:gd name="connsiteY52" fmla="*/ 387838 h 671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605399" h="671903">
                        <a:moveTo>
                          <a:pt x="1596364" y="404763"/>
                        </a:moveTo>
                        <a:cubicBezTo>
                          <a:pt x="1566575" y="271394"/>
                          <a:pt x="1495491" y="171199"/>
                          <a:pt x="1362799" y="121778"/>
                        </a:cubicBezTo>
                        <a:lnTo>
                          <a:pt x="1362799" y="121778"/>
                        </a:lnTo>
                        <a:cubicBezTo>
                          <a:pt x="1309316" y="95375"/>
                          <a:pt x="1279529" y="83189"/>
                          <a:pt x="1234169" y="77096"/>
                        </a:cubicBezTo>
                        <a:cubicBezTo>
                          <a:pt x="1096739" y="57463"/>
                          <a:pt x="957954" y="40538"/>
                          <a:pt x="819846" y="21582"/>
                        </a:cubicBezTo>
                        <a:cubicBezTo>
                          <a:pt x="781257" y="16166"/>
                          <a:pt x="741314" y="10750"/>
                          <a:pt x="702725" y="6688"/>
                        </a:cubicBezTo>
                        <a:cubicBezTo>
                          <a:pt x="666167" y="-2790"/>
                          <a:pt x="628255" y="-1436"/>
                          <a:pt x="590343" y="6011"/>
                        </a:cubicBezTo>
                        <a:cubicBezTo>
                          <a:pt x="530090" y="27675"/>
                          <a:pt x="477285" y="71003"/>
                          <a:pt x="414323" y="76419"/>
                        </a:cubicBezTo>
                        <a:cubicBezTo>
                          <a:pt x="331730" y="83866"/>
                          <a:pt x="286371" y="136672"/>
                          <a:pt x="238304" y="189478"/>
                        </a:cubicBezTo>
                        <a:cubicBezTo>
                          <a:pt x="194976" y="235514"/>
                          <a:pt x="155710" y="284934"/>
                          <a:pt x="114413" y="333002"/>
                        </a:cubicBezTo>
                        <a:cubicBezTo>
                          <a:pt x="108320" y="340448"/>
                          <a:pt x="97488" y="350603"/>
                          <a:pt x="90041" y="358051"/>
                        </a:cubicBezTo>
                        <a:cubicBezTo>
                          <a:pt x="50775" y="391901"/>
                          <a:pt x="25049" y="436582"/>
                          <a:pt x="5416" y="483295"/>
                        </a:cubicBezTo>
                        <a:cubicBezTo>
                          <a:pt x="2708" y="494127"/>
                          <a:pt x="0" y="504959"/>
                          <a:pt x="0" y="515114"/>
                        </a:cubicBezTo>
                        <a:cubicBezTo>
                          <a:pt x="677" y="519853"/>
                          <a:pt x="2031" y="523915"/>
                          <a:pt x="4739" y="527300"/>
                        </a:cubicBezTo>
                        <a:cubicBezTo>
                          <a:pt x="45359" y="570628"/>
                          <a:pt x="94780" y="560473"/>
                          <a:pt x="133369" y="546256"/>
                        </a:cubicBezTo>
                        <a:cubicBezTo>
                          <a:pt x="201069" y="513083"/>
                          <a:pt x="228826" y="563181"/>
                          <a:pt x="235596" y="563858"/>
                        </a:cubicBezTo>
                        <a:cubicBezTo>
                          <a:pt x="251844" y="560473"/>
                          <a:pt x="273507" y="567243"/>
                          <a:pt x="289756" y="573336"/>
                        </a:cubicBezTo>
                        <a:cubicBezTo>
                          <a:pt x="303972" y="574013"/>
                          <a:pt x="322929" y="570628"/>
                          <a:pt x="336469" y="563858"/>
                        </a:cubicBezTo>
                        <a:cubicBezTo>
                          <a:pt x="353394" y="552349"/>
                          <a:pt x="377089" y="527300"/>
                          <a:pt x="374380" y="525269"/>
                        </a:cubicBezTo>
                        <a:cubicBezTo>
                          <a:pt x="446142" y="437259"/>
                          <a:pt x="511135" y="359404"/>
                          <a:pt x="587635" y="282904"/>
                        </a:cubicBezTo>
                        <a:cubicBezTo>
                          <a:pt x="593728" y="276811"/>
                          <a:pt x="603883" y="273426"/>
                          <a:pt x="611330" y="274779"/>
                        </a:cubicBezTo>
                        <a:cubicBezTo>
                          <a:pt x="550400" y="353988"/>
                          <a:pt x="477285" y="427104"/>
                          <a:pt x="441403" y="522561"/>
                        </a:cubicBezTo>
                        <a:lnTo>
                          <a:pt x="441403" y="523238"/>
                        </a:lnTo>
                        <a:cubicBezTo>
                          <a:pt x="433280" y="552349"/>
                          <a:pt x="438695" y="560473"/>
                          <a:pt x="440727" y="566566"/>
                        </a:cubicBezTo>
                        <a:cubicBezTo>
                          <a:pt x="446142" y="580783"/>
                          <a:pt x="469837" y="597031"/>
                          <a:pt x="489470" y="599062"/>
                        </a:cubicBezTo>
                        <a:cubicBezTo>
                          <a:pt x="560555" y="606509"/>
                          <a:pt x="618100" y="530008"/>
                          <a:pt x="635702" y="512406"/>
                        </a:cubicBezTo>
                        <a:cubicBezTo>
                          <a:pt x="635702" y="512406"/>
                          <a:pt x="669552" y="471109"/>
                          <a:pt x="676999" y="463662"/>
                        </a:cubicBezTo>
                        <a:cubicBezTo>
                          <a:pt x="726420" y="411533"/>
                          <a:pt x="748761" y="395286"/>
                          <a:pt x="802921" y="361436"/>
                        </a:cubicBezTo>
                        <a:cubicBezTo>
                          <a:pt x="885515" y="301183"/>
                          <a:pt x="955923" y="265302"/>
                          <a:pt x="1076429" y="263271"/>
                        </a:cubicBezTo>
                        <a:cubicBezTo>
                          <a:pt x="1103509" y="262594"/>
                          <a:pt x="1129234" y="263948"/>
                          <a:pt x="1150899" y="262594"/>
                        </a:cubicBezTo>
                        <a:cubicBezTo>
                          <a:pt x="1131942" y="270041"/>
                          <a:pt x="1109601" y="277488"/>
                          <a:pt x="1077106" y="288319"/>
                        </a:cubicBezTo>
                        <a:cubicBezTo>
                          <a:pt x="984356" y="316077"/>
                          <a:pt x="903794" y="369559"/>
                          <a:pt x="815784" y="407471"/>
                        </a:cubicBezTo>
                        <a:cubicBezTo>
                          <a:pt x="762978" y="440644"/>
                          <a:pt x="703402" y="464339"/>
                          <a:pt x="664136" y="517145"/>
                        </a:cubicBezTo>
                        <a:cubicBezTo>
                          <a:pt x="653981" y="538809"/>
                          <a:pt x="653304" y="558442"/>
                          <a:pt x="664813" y="577398"/>
                        </a:cubicBezTo>
                        <a:cubicBezTo>
                          <a:pt x="683092" y="599739"/>
                          <a:pt x="804275" y="599062"/>
                          <a:pt x="950506" y="550318"/>
                        </a:cubicBezTo>
                        <a:cubicBezTo>
                          <a:pt x="989096" y="537455"/>
                          <a:pt x="1056796" y="525269"/>
                          <a:pt x="1096061" y="519853"/>
                        </a:cubicBezTo>
                        <a:cubicBezTo>
                          <a:pt x="1117726" y="516468"/>
                          <a:pt x="1165116" y="536101"/>
                          <a:pt x="1184071" y="553026"/>
                        </a:cubicBezTo>
                        <a:cubicBezTo>
                          <a:pt x="1207089" y="573336"/>
                          <a:pt x="1320825" y="641036"/>
                          <a:pt x="1328949" y="643067"/>
                        </a:cubicBezTo>
                        <a:cubicBezTo>
                          <a:pt x="1358737" y="651868"/>
                          <a:pt x="1385817" y="669470"/>
                          <a:pt x="1417636" y="671501"/>
                        </a:cubicBezTo>
                        <a:cubicBezTo>
                          <a:pt x="1467734" y="671501"/>
                          <a:pt x="1519186" y="674886"/>
                          <a:pt x="1569284" y="662023"/>
                        </a:cubicBezTo>
                        <a:cubicBezTo>
                          <a:pt x="1599072" y="580106"/>
                          <a:pt x="1617350" y="494804"/>
                          <a:pt x="1596364" y="404763"/>
                        </a:cubicBezTo>
                        <a:lnTo>
                          <a:pt x="1596364" y="404763"/>
                        </a:lnTo>
                        <a:close/>
                        <a:moveTo>
                          <a:pt x="248459" y="388516"/>
                        </a:moveTo>
                        <a:cubicBezTo>
                          <a:pt x="248459" y="388516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lnTo>
                          <a:pt x="248459" y="388516"/>
                        </a:lnTo>
                        <a:close/>
                        <a:moveTo>
                          <a:pt x="249136" y="387838"/>
                        </a:moveTo>
                        <a:lnTo>
                          <a:pt x="249136" y="387838"/>
                        </a:lnTo>
                        <a:cubicBezTo>
                          <a:pt x="249136" y="387162"/>
                          <a:pt x="249812" y="387162"/>
                          <a:pt x="249812" y="385807"/>
                        </a:cubicBezTo>
                        <a:lnTo>
                          <a:pt x="249136" y="387838"/>
                        </a:lnTo>
                        <a:lnTo>
                          <a:pt x="249136" y="387838"/>
                        </a:lnTo>
                        <a:lnTo>
                          <a:pt x="249136" y="387838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17CC1CD-10CC-40A4-9AF1-81A5E89507F4}"/>
                      </a:ext>
                    </a:extLst>
                  </p:cNvPr>
                  <p:cNvSpPr/>
                  <p:nvPr/>
                </p:nvSpPr>
                <p:spPr>
                  <a:xfrm>
                    <a:off x="9478029" y="5760016"/>
                    <a:ext cx="1021895" cy="390626"/>
                  </a:xfrm>
                  <a:custGeom>
                    <a:avLst/>
                    <a:gdLst>
                      <a:gd name="connsiteX0" fmla="*/ 651532 w 1021895"/>
                      <a:gd name="connsiteY0" fmla="*/ 87922 h 390626"/>
                      <a:gd name="connsiteX1" fmla="*/ 714382 w 1021895"/>
                      <a:gd name="connsiteY1" fmla="*/ 107001 h 390626"/>
                      <a:gd name="connsiteX2" fmla="*/ 714831 w 1021895"/>
                      <a:gd name="connsiteY2" fmla="*/ 117791 h 390626"/>
                      <a:gd name="connsiteX3" fmla="*/ 670323 w 1021895"/>
                      <a:gd name="connsiteY3" fmla="*/ 118240 h 390626"/>
                      <a:gd name="connsiteX4" fmla="*/ 481949 w 1021895"/>
                      <a:gd name="connsiteY4" fmla="*/ 191971 h 390626"/>
                      <a:gd name="connsiteX5" fmla="*/ 385740 w 1021895"/>
                      <a:gd name="connsiteY5" fmla="*/ 277841 h 390626"/>
                      <a:gd name="connsiteX6" fmla="*/ 371802 w 1021895"/>
                      <a:gd name="connsiteY6" fmla="*/ 294925 h 390626"/>
                      <a:gd name="connsiteX7" fmla="*/ 321000 w 1021895"/>
                      <a:gd name="connsiteY7" fmla="*/ 337635 h 390626"/>
                      <a:gd name="connsiteX8" fmla="*/ 277841 w 1021895"/>
                      <a:gd name="connsiteY8" fmla="*/ 345727 h 390626"/>
                      <a:gd name="connsiteX9" fmla="*/ 246370 w 1021895"/>
                      <a:gd name="connsiteY9" fmla="*/ 309761 h 390626"/>
                      <a:gd name="connsiteX10" fmla="*/ 268399 w 1021895"/>
                      <a:gd name="connsiteY10" fmla="*/ 318753 h 390626"/>
                      <a:gd name="connsiteX11" fmla="*/ 351121 w 1021895"/>
                      <a:gd name="connsiteY11" fmla="*/ 284135 h 390626"/>
                      <a:gd name="connsiteX12" fmla="*/ 552983 w 1021895"/>
                      <a:gd name="connsiteY12" fmla="*/ 109249 h 390626"/>
                      <a:gd name="connsiteX13" fmla="*/ 613227 w 1021895"/>
                      <a:gd name="connsiteY13" fmla="*/ 89173 h 390626"/>
                      <a:gd name="connsiteX14" fmla="*/ 651532 w 1021895"/>
                      <a:gd name="connsiteY14" fmla="*/ 87922 h 390626"/>
                      <a:gd name="connsiteX15" fmla="*/ 854201 w 1021895"/>
                      <a:gd name="connsiteY15" fmla="*/ 19783 h 390626"/>
                      <a:gd name="connsiteX16" fmla="*/ 1017398 w 1021895"/>
                      <a:gd name="connsiteY16" fmla="*/ 217149 h 390626"/>
                      <a:gd name="connsiteX17" fmla="*/ 998066 w 1021895"/>
                      <a:gd name="connsiteY17" fmla="*/ 383043 h 390626"/>
                      <a:gd name="connsiteX18" fmla="*/ 763836 w 1021895"/>
                      <a:gd name="connsiteY18" fmla="*/ 328644 h 390626"/>
                      <a:gd name="connsiteX19" fmla="*/ 684710 w 1021895"/>
                      <a:gd name="connsiteY19" fmla="*/ 293577 h 390626"/>
                      <a:gd name="connsiteX20" fmla="*/ 585802 w 1021895"/>
                      <a:gd name="connsiteY20" fmla="*/ 312909 h 390626"/>
                      <a:gd name="connsiteX21" fmla="*/ 500831 w 1021895"/>
                      <a:gd name="connsiteY21" fmla="*/ 334938 h 390626"/>
                      <a:gd name="connsiteX22" fmla="*/ 403723 w 1021895"/>
                      <a:gd name="connsiteY22" fmla="*/ 331341 h 390626"/>
                      <a:gd name="connsiteX23" fmla="*/ 392033 w 1021895"/>
                      <a:gd name="connsiteY23" fmla="*/ 309762 h 390626"/>
                      <a:gd name="connsiteX24" fmla="*/ 646945 w 1021895"/>
                      <a:gd name="connsiteY24" fmla="*/ 266603 h 390626"/>
                      <a:gd name="connsiteX25" fmla="*/ 798902 w 1021895"/>
                      <a:gd name="connsiteY25" fmla="*/ 293127 h 390626"/>
                      <a:gd name="connsiteX26" fmla="*/ 866790 w 1021895"/>
                      <a:gd name="connsiteY26" fmla="*/ 346627 h 390626"/>
                      <a:gd name="connsiteX27" fmla="*/ 961650 w 1021895"/>
                      <a:gd name="connsiteY27" fmla="*/ 361913 h 390626"/>
                      <a:gd name="connsiteX28" fmla="*/ 988175 w 1021895"/>
                      <a:gd name="connsiteY28" fmla="*/ 296274 h 390626"/>
                      <a:gd name="connsiteX29" fmla="*/ 900508 w 1021895"/>
                      <a:gd name="connsiteY29" fmla="*/ 68338 h 390626"/>
                      <a:gd name="connsiteX30" fmla="*/ 854201 w 1021895"/>
                      <a:gd name="connsiteY30" fmla="*/ 19783 h 390626"/>
                      <a:gd name="connsiteX31" fmla="*/ 489143 w 1021895"/>
                      <a:gd name="connsiteY31" fmla="*/ 0 h 390626"/>
                      <a:gd name="connsiteX32" fmla="*/ 361462 w 1021895"/>
                      <a:gd name="connsiteY32" fmla="*/ 126782 h 390626"/>
                      <a:gd name="connsiteX33" fmla="*/ 335836 w 1021895"/>
                      <a:gd name="connsiteY33" fmla="*/ 150160 h 390626"/>
                      <a:gd name="connsiteX34" fmla="*/ 238727 w 1021895"/>
                      <a:gd name="connsiteY34" fmla="*/ 257609 h 390626"/>
                      <a:gd name="connsiteX35" fmla="*/ 211303 w 1021895"/>
                      <a:gd name="connsiteY35" fmla="*/ 292226 h 390626"/>
                      <a:gd name="connsiteX36" fmla="*/ 207706 w 1021895"/>
                      <a:gd name="connsiteY36" fmla="*/ 295824 h 390626"/>
                      <a:gd name="connsiteX37" fmla="*/ 178033 w 1021895"/>
                      <a:gd name="connsiteY37" fmla="*/ 322798 h 390626"/>
                      <a:gd name="connsiteX38" fmla="*/ 108349 w 1021895"/>
                      <a:gd name="connsiteY38" fmla="*/ 318752 h 390626"/>
                      <a:gd name="connsiteX39" fmla="*/ 40462 w 1021895"/>
                      <a:gd name="connsiteY39" fmla="*/ 311559 h 390626"/>
                      <a:gd name="connsiteX40" fmla="*/ 0 w 1021895"/>
                      <a:gd name="connsiteY40" fmla="*/ 316953 h 390626"/>
                      <a:gd name="connsiteX41" fmla="*/ 84521 w 1021895"/>
                      <a:gd name="connsiteY41" fmla="*/ 245020 h 390626"/>
                      <a:gd name="connsiteX42" fmla="*/ 117789 w 1021895"/>
                      <a:gd name="connsiteY42" fmla="*/ 201862 h 390626"/>
                      <a:gd name="connsiteX43" fmla="*/ 98009 w 1021895"/>
                      <a:gd name="connsiteY43" fmla="*/ 252214 h 390626"/>
                      <a:gd name="connsiteX44" fmla="*/ 111946 w 1021895"/>
                      <a:gd name="connsiteY44" fmla="*/ 307063 h 390626"/>
                      <a:gd name="connsiteX45" fmla="*/ 172189 w 1021895"/>
                      <a:gd name="connsiteY45" fmla="*/ 285933 h 390626"/>
                      <a:gd name="connsiteX46" fmla="*/ 394731 w 1021895"/>
                      <a:gd name="connsiteY46" fmla="*/ 56647 h 390626"/>
                      <a:gd name="connsiteX47" fmla="*/ 489143 w 1021895"/>
                      <a:gd name="connsiteY47" fmla="*/ 0 h 39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021895" h="390626">
                        <a:moveTo>
                          <a:pt x="651532" y="87922"/>
                        </a:moveTo>
                        <a:cubicBezTo>
                          <a:pt x="686280" y="90832"/>
                          <a:pt x="709577" y="103966"/>
                          <a:pt x="714382" y="107001"/>
                        </a:cubicBezTo>
                        <a:cubicBezTo>
                          <a:pt x="721575" y="112396"/>
                          <a:pt x="722024" y="120038"/>
                          <a:pt x="714831" y="117791"/>
                        </a:cubicBezTo>
                        <a:cubicBezTo>
                          <a:pt x="709437" y="118240"/>
                          <a:pt x="687857" y="118240"/>
                          <a:pt x="670323" y="118240"/>
                        </a:cubicBezTo>
                        <a:cubicBezTo>
                          <a:pt x="597491" y="116442"/>
                          <a:pt x="537697" y="150610"/>
                          <a:pt x="481949" y="191971"/>
                        </a:cubicBezTo>
                        <a:cubicBezTo>
                          <a:pt x="445533" y="215799"/>
                          <a:pt x="411815" y="242324"/>
                          <a:pt x="385740" y="277841"/>
                        </a:cubicBezTo>
                        <a:cubicBezTo>
                          <a:pt x="380794" y="284135"/>
                          <a:pt x="376748" y="289530"/>
                          <a:pt x="371802" y="294925"/>
                        </a:cubicBezTo>
                        <a:cubicBezTo>
                          <a:pt x="359663" y="307513"/>
                          <a:pt x="342130" y="322349"/>
                          <a:pt x="321000" y="337635"/>
                        </a:cubicBezTo>
                        <a:cubicBezTo>
                          <a:pt x="304815" y="345727"/>
                          <a:pt x="298521" y="347975"/>
                          <a:pt x="277841" y="345727"/>
                        </a:cubicBezTo>
                        <a:cubicBezTo>
                          <a:pt x="264803" y="341232"/>
                          <a:pt x="246370" y="331790"/>
                          <a:pt x="246370" y="309761"/>
                        </a:cubicBezTo>
                        <a:cubicBezTo>
                          <a:pt x="252214" y="309761"/>
                          <a:pt x="256261" y="316954"/>
                          <a:pt x="268399" y="318753"/>
                        </a:cubicBezTo>
                        <a:cubicBezTo>
                          <a:pt x="309761" y="325496"/>
                          <a:pt x="322348" y="319652"/>
                          <a:pt x="351121" y="284135"/>
                        </a:cubicBezTo>
                        <a:cubicBezTo>
                          <a:pt x="408219" y="213551"/>
                          <a:pt x="473408" y="151059"/>
                          <a:pt x="552983" y="109249"/>
                        </a:cubicBezTo>
                        <a:cubicBezTo>
                          <a:pt x="574451" y="98010"/>
                          <a:pt x="594738" y="91912"/>
                          <a:pt x="613227" y="89173"/>
                        </a:cubicBezTo>
                        <a:cubicBezTo>
                          <a:pt x="627094" y="87118"/>
                          <a:pt x="639949" y="86952"/>
                          <a:pt x="651532" y="87922"/>
                        </a:cubicBezTo>
                        <a:close/>
                        <a:moveTo>
                          <a:pt x="854201" y="19783"/>
                        </a:moveTo>
                        <a:cubicBezTo>
                          <a:pt x="942768" y="53502"/>
                          <a:pt x="989974" y="109250"/>
                          <a:pt x="1017398" y="217149"/>
                        </a:cubicBezTo>
                        <a:cubicBezTo>
                          <a:pt x="1017398" y="217149"/>
                          <a:pt x="1035831" y="316505"/>
                          <a:pt x="998066" y="383043"/>
                        </a:cubicBezTo>
                        <a:cubicBezTo>
                          <a:pt x="925684" y="400577"/>
                          <a:pt x="842961" y="389787"/>
                          <a:pt x="763836" y="328644"/>
                        </a:cubicBezTo>
                        <a:cubicBezTo>
                          <a:pt x="753046" y="320102"/>
                          <a:pt x="710336" y="290430"/>
                          <a:pt x="684710" y="293577"/>
                        </a:cubicBezTo>
                        <a:lnTo>
                          <a:pt x="585802" y="312909"/>
                        </a:lnTo>
                        <a:cubicBezTo>
                          <a:pt x="561974" y="320102"/>
                          <a:pt x="526457" y="329094"/>
                          <a:pt x="500831" y="334938"/>
                        </a:cubicBezTo>
                        <a:cubicBezTo>
                          <a:pt x="483747" y="338984"/>
                          <a:pt x="441487" y="338984"/>
                          <a:pt x="403723" y="331341"/>
                        </a:cubicBezTo>
                        <a:cubicBezTo>
                          <a:pt x="394731" y="329544"/>
                          <a:pt x="387088" y="321900"/>
                          <a:pt x="392033" y="309762"/>
                        </a:cubicBezTo>
                        <a:cubicBezTo>
                          <a:pt x="393831" y="307963"/>
                          <a:pt x="580407" y="286383"/>
                          <a:pt x="646945" y="266603"/>
                        </a:cubicBezTo>
                        <a:cubicBezTo>
                          <a:pt x="704490" y="249518"/>
                          <a:pt x="754395" y="249968"/>
                          <a:pt x="798902" y="293127"/>
                        </a:cubicBezTo>
                        <a:cubicBezTo>
                          <a:pt x="820033" y="313808"/>
                          <a:pt x="842512" y="330442"/>
                          <a:pt x="866790" y="346627"/>
                        </a:cubicBezTo>
                        <a:cubicBezTo>
                          <a:pt x="890617" y="362362"/>
                          <a:pt x="933776" y="374951"/>
                          <a:pt x="961650" y="361913"/>
                        </a:cubicBezTo>
                        <a:cubicBezTo>
                          <a:pt x="990873" y="347976"/>
                          <a:pt x="988625" y="316056"/>
                          <a:pt x="988175" y="296274"/>
                        </a:cubicBezTo>
                        <a:cubicBezTo>
                          <a:pt x="986827" y="205909"/>
                          <a:pt x="965247" y="132628"/>
                          <a:pt x="900508" y="68338"/>
                        </a:cubicBezTo>
                        <a:cubicBezTo>
                          <a:pt x="887470" y="54850"/>
                          <a:pt x="863192" y="44960"/>
                          <a:pt x="854201" y="19783"/>
                        </a:cubicBezTo>
                        <a:close/>
                        <a:moveTo>
                          <a:pt x="489143" y="0"/>
                        </a:moveTo>
                        <a:cubicBezTo>
                          <a:pt x="445084" y="40912"/>
                          <a:pt x="401025" y="81824"/>
                          <a:pt x="361462" y="126782"/>
                        </a:cubicBezTo>
                        <a:cubicBezTo>
                          <a:pt x="352471" y="134425"/>
                          <a:pt x="344378" y="142067"/>
                          <a:pt x="335836" y="150160"/>
                        </a:cubicBezTo>
                        <a:cubicBezTo>
                          <a:pt x="300769" y="183429"/>
                          <a:pt x="269748" y="220294"/>
                          <a:pt x="238727" y="257609"/>
                        </a:cubicBezTo>
                        <a:cubicBezTo>
                          <a:pt x="229286" y="268849"/>
                          <a:pt x="221643" y="281886"/>
                          <a:pt x="211303" y="292226"/>
                        </a:cubicBezTo>
                        <a:cubicBezTo>
                          <a:pt x="209953" y="293576"/>
                          <a:pt x="209055" y="294474"/>
                          <a:pt x="207706" y="295824"/>
                        </a:cubicBezTo>
                        <a:cubicBezTo>
                          <a:pt x="198264" y="305265"/>
                          <a:pt x="189273" y="315156"/>
                          <a:pt x="178033" y="322798"/>
                        </a:cubicBezTo>
                        <a:cubicBezTo>
                          <a:pt x="169042" y="327294"/>
                          <a:pt x="129029" y="343478"/>
                          <a:pt x="108349" y="318752"/>
                        </a:cubicBezTo>
                        <a:cubicBezTo>
                          <a:pt x="86769" y="304365"/>
                          <a:pt x="64740" y="298072"/>
                          <a:pt x="40462" y="311559"/>
                        </a:cubicBezTo>
                        <a:cubicBezTo>
                          <a:pt x="36416" y="314256"/>
                          <a:pt x="13038" y="320999"/>
                          <a:pt x="0" y="316953"/>
                        </a:cubicBezTo>
                        <a:cubicBezTo>
                          <a:pt x="39563" y="303916"/>
                          <a:pt x="64290" y="270198"/>
                          <a:pt x="84521" y="245020"/>
                        </a:cubicBezTo>
                        <a:cubicBezTo>
                          <a:pt x="95761" y="231084"/>
                          <a:pt x="101605" y="212202"/>
                          <a:pt x="117789" y="201862"/>
                        </a:cubicBezTo>
                        <a:cubicBezTo>
                          <a:pt x="111046" y="218496"/>
                          <a:pt x="103853" y="235130"/>
                          <a:pt x="98009" y="252214"/>
                        </a:cubicBezTo>
                        <a:cubicBezTo>
                          <a:pt x="91714" y="273345"/>
                          <a:pt x="86769" y="293576"/>
                          <a:pt x="111946" y="307063"/>
                        </a:cubicBezTo>
                        <a:cubicBezTo>
                          <a:pt x="137572" y="314705"/>
                          <a:pt x="155105" y="301668"/>
                          <a:pt x="172189" y="285933"/>
                        </a:cubicBezTo>
                        <a:cubicBezTo>
                          <a:pt x="251764" y="214000"/>
                          <a:pt x="315605" y="128580"/>
                          <a:pt x="394731" y="56647"/>
                        </a:cubicBezTo>
                        <a:cubicBezTo>
                          <a:pt x="422155" y="31920"/>
                          <a:pt x="453177" y="12588"/>
                          <a:pt x="489143" y="0"/>
                        </a:cubicBezTo>
                        <a:close/>
                      </a:path>
                    </a:pathLst>
                  </a:custGeom>
                  <a:solidFill>
                    <a:srgbClr val="EDBE98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E279E35-A94F-4E02-BE4D-49DEDC00D832}"/>
                    </a:ext>
                  </a:extLst>
                </p:cNvPr>
                <p:cNvGrpSpPr/>
                <p:nvPr/>
              </p:nvGrpSpPr>
              <p:grpSpPr>
                <a:xfrm>
                  <a:off x="9341452" y="2042036"/>
                  <a:ext cx="967593" cy="1193179"/>
                  <a:chOff x="9323202" y="3559940"/>
                  <a:chExt cx="967593" cy="1193179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08542A7-CE2C-462C-AD1F-C2653F7A877F}"/>
                      </a:ext>
                    </a:extLst>
                  </p:cNvPr>
                  <p:cNvSpPr/>
                  <p:nvPr/>
                </p:nvSpPr>
                <p:spPr>
                  <a:xfrm>
                    <a:off x="9323202" y="3638251"/>
                    <a:ext cx="447650" cy="704105"/>
                  </a:xfrm>
                  <a:custGeom>
                    <a:avLst/>
                    <a:gdLst>
                      <a:gd name="connsiteX0" fmla="*/ 72460 w 274455"/>
                      <a:gd name="connsiteY0" fmla="*/ 0 h 431688"/>
                      <a:gd name="connsiteX1" fmla="*/ 193387 w 274455"/>
                      <a:gd name="connsiteY1" fmla="*/ 286779 h 431688"/>
                      <a:gd name="connsiteX2" fmla="*/ 215005 w 274455"/>
                      <a:gd name="connsiteY2" fmla="*/ 321571 h 431688"/>
                      <a:gd name="connsiteX3" fmla="*/ 274455 w 274455"/>
                      <a:gd name="connsiteY3" fmla="*/ 431689 h 431688"/>
                      <a:gd name="connsiteX4" fmla="*/ 174809 w 274455"/>
                      <a:gd name="connsiteY4" fmla="*/ 340825 h 431688"/>
                      <a:gd name="connsiteX5" fmla="*/ 131910 w 274455"/>
                      <a:gd name="connsiteY5" fmla="*/ 302655 h 431688"/>
                      <a:gd name="connsiteX6" fmla="*/ 83269 w 274455"/>
                      <a:gd name="connsiteY6" fmla="*/ 326300 h 431688"/>
                      <a:gd name="connsiteX7" fmla="*/ 16726 w 274455"/>
                      <a:gd name="connsiteY7" fmla="*/ 425609 h 431688"/>
                      <a:gd name="connsiteX8" fmla="*/ 1863 w 274455"/>
                      <a:gd name="connsiteY8" fmla="*/ 266850 h 431688"/>
                      <a:gd name="connsiteX9" fmla="*/ 4228 w 274455"/>
                      <a:gd name="connsiteY9" fmla="*/ 101335 h 431688"/>
                      <a:gd name="connsiteX10" fmla="*/ 850 w 274455"/>
                      <a:gd name="connsiteY10" fmla="*/ 79042 h 431688"/>
                      <a:gd name="connsiteX11" fmla="*/ 72460 w 274455"/>
                      <a:gd name="connsiteY11" fmla="*/ 0 h 43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4455" h="431688">
                        <a:moveTo>
                          <a:pt x="72460" y="0"/>
                        </a:moveTo>
                        <a:cubicBezTo>
                          <a:pt x="56922" y="119238"/>
                          <a:pt x="125155" y="203009"/>
                          <a:pt x="193387" y="286779"/>
                        </a:cubicBezTo>
                        <a:cubicBezTo>
                          <a:pt x="202170" y="297588"/>
                          <a:pt x="217708" y="307046"/>
                          <a:pt x="215005" y="321571"/>
                        </a:cubicBezTo>
                        <a:cubicBezTo>
                          <a:pt x="205547" y="374941"/>
                          <a:pt x="241353" y="402302"/>
                          <a:pt x="274455" y="431689"/>
                        </a:cubicBezTo>
                        <a:cubicBezTo>
                          <a:pt x="231219" y="412773"/>
                          <a:pt x="180214" y="402977"/>
                          <a:pt x="174809" y="340825"/>
                        </a:cubicBezTo>
                        <a:cubicBezTo>
                          <a:pt x="172782" y="317518"/>
                          <a:pt x="153866" y="306371"/>
                          <a:pt x="131910" y="302655"/>
                        </a:cubicBezTo>
                        <a:cubicBezTo>
                          <a:pt x="110292" y="298940"/>
                          <a:pt x="94078" y="306709"/>
                          <a:pt x="83269" y="326300"/>
                        </a:cubicBezTo>
                        <a:cubicBezTo>
                          <a:pt x="64016" y="360079"/>
                          <a:pt x="44086" y="393181"/>
                          <a:pt x="16726" y="425609"/>
                        </a:cubicBezTo>
                        <a:cubicBezTo>
                          <a:pt x="11659" y="372577"/>
                          <a:pt x="3552" y="319882"/>
                          <a:pt x="1863" y="266850"/>
                        </a:cubicBezTo>
                        <a:cubicBezTo>
                          <a:pt x="-164" y="211791"/>
                          <a:pt x="-1852" y="156394"/>
                          <a:pt x="4228" y="101335"/>
                        </a:cubicBezTo>
                        <a:cubicBezTo>
                          <a:pt x="4903" y="94242"/>
                          <a:pt x="2201" y="86473"/>
                          <a:pt x="850" y="79042"/>
                        </a:cubicBezTo>
                        <a:cubicBezTo>
                          <a:pt x="27535" y="54383"/>
                          <a:pt x="36655" y="15200"/>
                          <a:pt x="72460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0DC0F122-DDC1-4DFA-AB10-DCED15794ADC}"/>
                      </a:ext>
                    </a:extLst>
                  </p:cNvPr>
                  <p:cNvSpPr/>
                  <p:nvPr/>
                </p:nvSpPr>
                <p:spPr>
                  <a:xfrm rot="376497">
                    <a:off x="9841143" y="3559940"/>
                    <a:ext cx="449652" cy="800321"/>
                  </a:xfrm>
                  <a:custGeom>
                    <a:avLst/>
                    <a:gdLst>
                      <a:gd name="connsiteX0" fmla="*/ 0 w 228194"/>
                      <a:gd name="connsiteY0" fmla="*/ 404666 h 404666"/>
                      <a:gd name="connsiteX1" fmla="*/ 48303 w 228194"/>
                      <a:gd name="connsiteY1" fmla="*/ 301642 h 404666"/>
                      <a:gd name="connsiteX2" fmla="*/ 60464 w 228194"/>
                      <a:gd name="connsiteY2" fmla="*/ 272592 h 404666"/>
                      <a:gd name="connsiteX3" fmla="*/ 138492 w 228194"/>
                      <a:gd name="connsiteY3" fmla="*/ 0 h 404666"/>
                      <a:gd name="connsiteX4" fmla="*/ 202671 w 228194"/>
                      <a:gd name="connsiteY4" fmla="*/ 66544 h 404666"/>
                      <a:gd name="connsiteX5" fmla="*/ 218547 w 228194"/>
                      <a:gd name="connsiteY5" fmla="*/ 389466 h 404666"/>
                      <a:gd name="connsiteX6" fmla="*/ 168892 w 228194"/>
                      <a:gd name="connsiteY6" fmla="*/ 305020 h 404666"/>
                      <a:gd name="connsiteX7" fmla="*/ 120589 w 228194"/>
                      <a:gd name="connsiteY7" fmla="*/ 275632 h 404666"/>
                      <a:gd name="connsiteX8" fmla="*/ 82420 w 228194"/>
                      <a:gd name="connsiteY8" fmla="*/ 316842 h 404666"/>
                      <a:gd name="connsiteX9" fmla="*/ 0 w 228194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57" h="404666">
                        <a:moveTo>
                          <a:pt x="0" y="404666"/>
                        </a:moveTo>
                        <a:cubicBezTo>
                          <a:pt x="28374" y="375954"/>
                          <a:pt x="56410" y="347580"/>
                          <a:pt x="48303" y="301642"/>
                        </a:cubicBezTo>
                        <a:cubicBezTo>
                          <a:pt x="46277" y="290833"/>
                          <a:pt x="53370" y="281037"/>
                          <a:pt x="60464" y="272592"/>
                        </a:cubicBezTo>
                        <a:cubicBezTo>
                          <a:pt x="128021" y="193551"/>
                          <a:pt x="160110" y="104375"/>
                          <a:pt x="138492" y="0"/>
                        </a:cubicBezTo>
                        <a:cubicBezTo>
                          <a:pt x="174635" y="7769"/>
                          <a:pt x="184232" y="34837"/>
                          <a:pt x="199521" y="60639"/>
                        </a:cubicBezTo>
                        <a:cubicBezTo>
                          <a:pt x="223504" y="165352"/>
                          <a:pt x="237463" y="276646"/>
                          <a:pt x="218547" y="389466"/>
                        </a:cubicBezTo>
                        <a:cubicBezTo>
                          <a:pt x="195915" y="360416"/>
                          <a:pt x="182066" y="332718"/>
                          <a:pt x="168892" y="305020"/>
                        </a:cubicBezTo>
                        <a:cubicBezTo>
                          <a:pt x="159097" y="284077"/>
                          <a:pt x="144910" y="272930"/>
                          <a:pt x="120589" y="275632"/>
                        </a:cubicBezTo>
                        <a:cubicBezTo>
                          <a:pt x="95593" y="278672"/>
                          <a:pt x="86473" y="294548"/>
                          <a:pt x="82420" y="316842"/>
                        </a:cubicBezTo>
                        <a:cubicBezTo>
                          <a:pt x="73975" y="363794"/>
                          <a:pt x="46952" y="393519"/>
                          <a:pt x="0" y="404666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9E5EA348-EC55-45E8-A067-6D5484D2A8CC}"/>
                      </a:ext>
                    </a:extLst>
                  </p:cNvPr>
                  <p:cNvSpPr/>
                  <p:nvPr/>
                </p:nvSpPr>
                <p:spPr>
                  <a:xfrm>
                    <a:off x="9782986" y="4348177"/>
                    <a:ext cx="42482" cy="404942"/>
                  </a:xfrm>
                  <a:custGeom>
                    <a:avLst/>
                    <a:gdLst>
                      <a:gd name="connsiteX0" fmla="*/ 38 w 26046"/>
                      <a:gd name="connsiteY0" fmla="*/ 0 h 248271"/>
                      <a:gd name="connsiteX1" fmla="*/ 6456 w 26046"/>
                      <a:gd name="connsiteY1" fmla="*/ 2027 h 248271"/>
                      <a:gd name="connsiteX2" fmla="*/ 18278 w 26046"/>
                      <a:gd name="connsiteY2" fmla="*/ 102011 h 248271"/>
                      <a:gd name="connsiteX3" fmla="*/ 26047 w 26046"/>
                      <a:gd name="connsiteY3" fmla="*/ 248272 h 248271"/>
                      <a:gd name="connsiteX4" fmla="*/ 1051 w 26046"/>
                      <a:gd name="connsiteY4" fmla="*/ 207062 h 248271"/>
                      <a:gd name="connsiteX5" fmla="*/ 38 w 26046"/>
                      <a:gd name="connsiteY5" fmla="*/ 0 h 248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46" h="248271">
                        <a:moveTo>
                          <a:pt x="38" y="0"/>
                        </a:moveTo>
                        <a:cubicBezTo>
                          <a:pt x="2064" y="676"/>
                          <a:pt x="4429" y="1351"/>
                          <a:pt x="6456" y="2027"/>
                        </a:cubicBezTo>
                        <a:cubicBezTo>
                          <a:pt x="16589" y="34454"/>
                          <a:pt x="14900" y="68570"/>
                          <a:pt x="18278" y="102011"/>
                        </a:cubicBezTo>
                        <a:cubicBezTo>
                          <a:pt x="23007" y="150652"/>
                          <a:pt x="23682" y="199293"/>
                          <a:pt x="26047" y="248272"/>
                        </a:cubicBezTo>
                        <a:cubicBezTo>
                          <a:pt x="-1314" y="246245"/>
                          <a:pt x="1389" y="224289"/>
                          <a:pt x="1051" y="207062"/>
                        </a:cubicBezTo>
                        <a:cubicBezTo>
                          <a:pt x="-300" y="138154"/>
                          <a:pt x="38" y="69246"/>
                          <a:pt x="38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03E8FB95-0EB5-48DE-BCD5-51E3A94270B9}"/>
              </a:ext>
            </a:extLst>
          </p:cNvPr>
          <p:cNvSpPr/>
          <p:nvPr/>
        </p:nvSpPr>
        <p:spPr>
          <a:xfrm>
            <a:off x="6052168" y="1377592"/>
            <a:ext cx="978408" cy="4846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Bent-Up 147">
            <a:extLst>
              <a:ext uri="{FF2B5EF4-FFF2-40B4-BE49-F238E27FC236}">
                <a16:creationId xmlns:a16="http://schemas.microsoft.com/office/drawing/2014/main" id="{3D38F30B-727B-4654-82AC-3329D74B22BF}"/>
              </a:ext>
            </a:extLst>
          </p:cNvPr>
          <p:cNvSpPr/>
          <p:nvPr/>
        </p:nvSpPr>
        <p:spPr>
          <a:xfrm rot="10800000">
            <a:off x="2203658" y="1377592"/>
            <a:ext cx="1514636" cy="957186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Arrow: Left 244">
            <a:extLst>
              <a:ext uri="{FF2B5EF4-FFF2-40B4-BE49-F238E27FC236}">
                <a16:creationId xmlns:a16="http://schemas.microsoft.com/office/drawing/2014/main" id="{F84D4CAC-8ACE-40CE-A3B1-E26E5ED359EB}"/>
              </a:ext>
            </a:extLst>
          </p:cNvPr>
          <p:cNvSpPr/>
          <p:nvPr/>
        </p:nvSpPr>
        <p:spPr>
          <a:xfrm rot="10800000">
            <a:off x="5030488" y="3808843"/>
            <a:ext cx="978408" cy="4846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164CE2E-B9DD-4E9E-AE80-4A60969303B8}"/>
              </a:ext>
            </a:extLst>
          </p:cNvPr>
          <p:cNvGrpSpPr/>
          <p:nvPr/>
        </p:nvGrpSpPr>
        <p:grpSpPr>
          <a:xfrm>
            <a:off x="6443861" y="3203188"/>
            <a:ext cx="2169103" cy="1326865"/>
            <a:chOff x="6443861" y="3203188"/>
            <a:chExt cx="2169103" cy="1326865"/>
          </a:xfrm>
        </p:grpSpPr>
        <p:grpSp>
          <p:nvGrpSpPr>
            <p:cNvPr id="316" name="Google Shape;4511;p61">
              <a:extLst>
                <a:ext uri="{FF2B5EF4-FFF2-40B4-BE49-F238E27FC236}">
                  <a16:creationId xmlns:a16="http://schemas.microsoft.com/office/drawing/2014/main" id="{AB88B649-95F2-4EC2-B9BB-1E5783F8436F}"/>
                </a:ext>
              </a:extLst>
            </p:cNvPr>
            <p:cNvGrpSpPr/>
            <p:nvPr/>
          </p:nvGrpSpPr>
          <p:grpSpPr>
            <a:xfrm>
              <a:off x="6794495" y="3203188"/>
              <a:ext cx="700873" cy="748859"/>
              <a:chOff x="-45525375" y="7179975"/>
              <a:chExt cx="7475425" cy="9318025"/>
            </a:xfrm>
          </p:grpSpPr>
          <p:sp>
            <p:nvSpPr>
              <p:cNvPr id="317" name="Google Shape;4512;p61">
                <a:extLst>
                  <a:ext uri="{FF2B5EF4-FFF2-40B4-BE49-F238E27FC236}">
                    <a16:creationId xmlns:a16="http://schemas.microsoft.com/office/drawing/2014/main" id="{D324BF31-377B-4CD1-8B46-45C859EA4625}"/>
                  </a:ext>
                </a:extLst>
              </p:cNvPr>
              <p:cNvSpPr/>
              <p:nvPr/>
            </p:nvSpPr>
            <p:spPr>
              <a:xfrm>
                <a:off x="-45194325" y="13320300"/>
                <a:ext cx="6809125" cy="3177700"/>
              </a:xfrm>
              <a:custGeom>
                <a:avLst/>
                <a:gdLst/>
                <a:ahLst/>
                <a:cxnLst/>
                <a:rect l="l" t="t" r="r" b="b"/>
                <a:pathLst>
                  <a:path w="272365" h="127108" extrusionOk="0">
                    <a:moveTo>
                      <a:pt x="202" y="0"/>
                    </a:moveTo>
                    <a:cubicBezTo>
                      <a:pt x="202" y="16"/>
                      <a:pt x="202" y="31"/>
                      <a:pt x="202" y="46"/>
                    </a:cubicBezTo>
                    <a:lnTo>
                      <a:pt x="202" y="46"/>
                    </a:lnTo>
                    <a:lnTo>
                      <a:pt x="202" y="0"/>
                    </a:lnTo>
                    <a:close/>
                    <a:moveTo>
                      <a:pt x="272365" y="807"/>
                    </a:moveTo>
                    <a:lnTo>
                      <a:pt x="272364" y="889"/>
                    </a:lnTo>
                    <a:lnTo>
                      <a:pt x="272364" y="889"/>
                    </a:lnTo>
                    <a:cubicBezTo>
                      <a:pt x="272365" y="862"/>
                      <a:pt x="272365" y="834"/>
                      <a:pt x="272365" y="807"/>
                    </a:cubicBezTo>
                    <a:close/>
                    <a:moveTo>
                      <a:pt x="202" y="47"/>
                    </a:moveTo>
                    <a:lnTo>
                      <a:pt x="68" y="47959"/>
                    </a:lnTo>
                    <a:cubicBezTo>
                      <a:pt x="0" y="68259"/>
                      <a:pt x="13410" y="88592"/>
                      <a:pt x="40263" y="104086"/>
                    </a:cubicBezTo>
                    <a:cubicBezTo>
                      <a:pt x="43456" y="105934"/>
                      <a:pt x="46817" y="107648"/>
                      <a:pt x="50245" y="109295"/>
                    </a:cubicBezTo>
                    <a:cubicBezTo>
                      <a:pt x="51388" y="109833"/>
                      <a:pt x="52598" y="110304"/>
                      <a:pt x="53774" y="110841"/>
                    </a:cubicBezTo>
                    <a:cubicBezTo>
                      <a:pt x="55791" y="111749"/>
                      <a:pt x="57807" y="112656"/>
                      <a:pt x="59891" y="113496"/>
                    </a:cubicBezTo>
                    <a:cubicBezTo>
                      <a:pt x="60261" y="113631"/>
                      <a:pt x="60630" y="113765"/>
                      <a:pt x="60966" y="113900"/>
                    </a:cubicBezTo>
                    <a:cubicBezTo>
                      <a:pt x="61773" y="114202"/>
                      <a:pt x="62580" y="114471"/>
                      <a:pt x="63353" y="114773"/>
                    </a:cubicBezTo>
                    <a:cubicBezTo>
                      <a:pt x="66075" y="115748"/>
                      <a:pt x="68831" y="116689"/>
                      <a:pt x="71620" y="117597"/>
                    </a:cubicBezTo>
                    <a:cubicBezTo>
                      <a:pt x="72561" y="117899"/>
                      <a:pt x="73536" y="118202"/>
                      <a:pt x="74477" y="118470"/>
                    </a:cubicBezTo>
                    <a:cubicBezTo>
                      <a:pt x="75149" y="118672"/>
                      <a:pt x="75754" y="118907"/>
                      <a:pt x="76426" y="119075"/>
                    </a:cubicBezTo>
                    <a:cubicBezTo>
                      <a:pt x="77569" y="119411"/>
                      <a:pt x="78745" y="119613"/>
                      <a:pt x="79888" y="119949"/>
                    </a:cubicBezTo>
                    <a:cubicBezTo>
                      <a:pt x="82711" y="120689"/>
                      <a:pt x="85501" y="121394"/>
                      <a:pt x="88357" y="121999"/>
                    </a:cubicBezTo>
                    <a:cubicBezTo>
                      <a:pt x="89130" y="122167"/>
                      <a:pt x="89836" y="122403"/>
                      <a:pt x="90609" y="122571"/>
                    </a:cubicBezTo>
                    <a:cubicBezTo>
                      <a:pt x="91718" y="122806"/>
                      <a:pt x="92861" y="122940"/>
                      <a:pt x="94004" y="123142"/>
                    </a:cubicBezTo>
                    <a:cubicBezTo>
                      <a:pt x="96390" y="123613"/>
                      <a:pt x="98776" y="124016"/>
                      <a:pt x="101230" y="124419"/>
                    </a:cubicBezTo>
                    <a:cubicBezTo>
                      <a:pt x="102171" y="124554"/>
                      <a:pt x="103145" y="124755"/>
                      <a:pt x="104120" y="124890"/>
                    </a:cubicBezTo>
                    <a:cubicBezTo>
                      <a:pt x="105162" y="125058"/>
                      <a:pt x="106237" y="125125"/>
                      <a:pt x="107279" y="125259"/>
                    </a:cubicBezTo>
                    <a:cubicBezTo>
                      <a:pt x="109564" y="125562"/>
                      <a:pt x="111816" y="125797"/>
                      <a:pt x="114102" y="126032"/>
                    </a:cubicBezTo>
                    <a:cubicBezTo>
                      <a:pt x="115177" y="126133"/>
                      <a:pt x="116253" y="126301"/>
                      <a:pt x="117328" y="126368"/>
                    </a:cubicBezTo>
                    <a:cubicBezTo>
                      <a:pt x="118336" y="126469"/>
                      <a:pt x="119378" y="126469"/>
                      <a:pt x="120386" y="126536"/>
                    </a:cubicBezTo>
                    <a:cubicBezTo>
                      <a:pt x="122672" y="126705"/>
                      <a:pt x="124957" y="126839"/>
                      <a:pt x="127276" y="126906"/>
                    </a:cubicBezTo>
                    <a:cubicBezTo>
                      <a:pt x="128419" y="126973"/>
                      <a:pt x="129562" y="127074"/>
                      <a:pt x="130738" y="127108"/>
                    </a:cubicBezTo>
                    <a:cubicBezTo>
                      <a:pt x="131645" y="127108"/>
                      <a:pt x="132586" y="127074"/>
                      <a:pt x="133494" y="127074"/>
                    </a:cubicBezTo>
                    <a:cubicBezTo>
                      <a:pt x="134524" y="127088"/>
                      <a:pt x="135554" y="127096"/>
                      <a:pt x="136584" y="127096"/>
                    </a:cubicBezTo>
                    <a:cubicBezTo>
                      <a:pt x="138041" y="127096"/>
                      <a:pt x="139498" y="127080"/>
                      <a:pt x="140955" y="127041"/>
                    </a:cubicBezTo>
                    <a:cubicBezTo>
                      <a:pt x="141784" y="127041"/>
                      <a:pt x="142613" y="127056"/>
                      <a:pt x="143432" y="127056"/>
                    </a:cubicBezTo>
                    <a:cubicBezTo>
                      <a:pt x="143842" y="127056"/>
                      <a:pt x="144249" y="127052"/>
                      <a:pt x="144652" y="127041"/>
                    </a:cubicBezTo>
                    <a:cubicBezTo>
                      <a:pt x="145391" y="127007"/>
                      <a:pt x="146131" y="126940"/>
                      <a:pt x="146870" y="126906"/>
                    </a:cubicBezTo>
                    <a:cubicBezTo>
                      <a:pt x="149928" y="126772"/>
                      <a:pt x="152987" y="126536"/>
                      <a:pt x="156045" y="126268"/>
                    </a:cubicBezTo>
                    <a:cubicBezTo>
                      <a:pt x="157289" y="126167"/>
                      <a:pt x="158532" y="126167"/>
                      <a:pt x="159742" y="126032"/>
                    </a:cubicBezTo>
                    <a:cubicBezTo>
                      <a:pt x="160347" y="125965"/>
                      <a:pt x="160952" y="125898"/>
                      <a:pt x="161523" y="125831"/>
                    </a:cubicBezTo>
                    <a:cubicBezTo>
                      <a:pt x="162464" y="125730"/>
                      <a:pt x="163372" y="125595"/>
                      <a:pt x="164279" y="125495"/>
                    </a:cubicBezTo>
                    <a:cubicBezTo>
                      <a:pt x="167439" y="125125"/>
                      <a:pt x="170598" y="124654"/>
                      <a:pt x="173690" y="124150"/>
                    </a:cubicBezTo>
                    <a:cubicBezTo>
                      <a:pt x="174463" y="124049"/>
                      <a:pt x="175236" y="123915"/>
                      <a:pt x="176009" y="123781"/>
                    </a:cubicBezTo>
                    <a:cubicBezTo>
                      <a:pt x="176378" y="123713"/>
                      <a:pt x="176748" y="123680"/>
                      <a:pt x="177118" y="123613"/>
                    </a:cubicBezTo>
                    <a:cubicBezTo>
                      <a:pt x="178597" y="123344"/>
                      <a:pt x="180008" y="122974"/>
                      <a:pt x="181487" y="122671"/>
                    </a:cubicBezTo>
                    <a:cubicBezTo>
                      <a:pt x="184008" y="122167"/>
                      <a:pt x="186528" y="121663"/>
                      <a:pt x="189015" y="121058"/>
                    </a:cubicBezTo>
                    <a:cubicBezTo>
                      <a:pt x="190830" y="120621"/>
                      <a:pt x="192578" y="120117"/>
                      <a:pt x="194359" y="119647"/>
                    </a:cubicBezTo>
                    <a:cubicBezTo>
                      <a:pt x="196712" y="118975"/>
                      <a:pt x="199064" y="118370"/>
                      <a:pt x="201383" y="117630"/>
                    </a:cubicBezTo>
                    <a:cubicBezTo>
                      <a:pt x="201887" y="117462"/>
                      <a:pt x="202391" y="117361"/>
                      <a:pt x="202862" y="117193"/>
                    </a:cubicBezTo>
                    <a:cubicBezTo>
                      <a:pt x="205685" y="116286"/>
                      <a:pt x="208441" y="115311"/>
                      <a:pt x="211130" y="114269"/>
                    </a:cubicBezTo>
                    <a:cubicBezTo>
                      <a:pt x="211533" y="114135"/>
                      <a:pt x="211936" y="113967"/>
                      <a:pt x="212340" y="113799"/>
                    </a:cubicBezTo>
                    <a:cubicBezTo>
                      <a:pt x="215297" y="112623"/>
                      <a:pt x="218188" y="111379"/>
                      <a:pt x="221011" y="110102"/>
                    </a:cubicBezTo>
                    <a:cubicBezTo>
                      <a:pt x="221851" y="109699"/>
                      <a:pt x="222691" y="109295"/>
                      <a:pt x="223531" y="108926"/>
                    </a:cubicBezTo>
                    <a:cubicBezTo>
                      <a:pt x="226657" y="107380"/>
                      <a:pt x="229749" y="105800"/>
                      <a:pt x="232706" y="104086"/>
                    </a:cubicBezTo>
                    <a:cubicBezTo>
                      <a:pt x="233278" y="103750"/>
                      <a:pt x="233816" y="103447"/>
                      <a:pt x="234353" y="103111"/>
                    </a:cubicBezTo>
                    <a:cubicBezTo>
                      <a:pt x="234891" y="102809"/>
                      <a:pt x="235362" y="102473"/>
                      <a:pt x="235866" y="102170"/>
                    </a:cubicBezTo>
                    <a:cubicBezTo>
                      <a:pt x="236706" y="101632"/>
                      <a:pt x="237512" y="101128"/>
                      <a:pt x="238319" y="100591"/>
                    </a:cubicBezTo>
                    <a:cubicBezTo>
                      <a:pt x="239058" y="100120"/>
                      <a:pt x="239798" y="99616"/>
                      <a:pt x="240504" y="99145"/>
                    </a:cubicBezTo>
                    <a:cubicBezTo>
                      <a:pt x="241277" y="98608"/>
                      <a:pt x="242050" y="98070"/>
                      <a:pt x="242789" y="97532"/>
                    </a:cubicBezTo>
                    <a:cubicBezTo>
                      <a:pt x="243495" y="97028"/>
                      <a:pt x="244133" y="96524"/>
                      <a:pt x="244806" y="95986"/>
                    </a:cubicBezTo>
                    <a:cubicBezTo>
                      <a:pt x="245545" y="95448"/>
                      <a:pt x="246251" y="94911"/>
                      <a:pt x="246956" y="94339"/>
                    </a:cubicBezTo>
                    <a:cubicBezTo>
                      <a:pt x="247595" y="93835"/>
                      <a:pt x="248200" y="93298"/>
                      <a:pt x="248839" y="92760"/>
                    </a:cubicBezTo>
                    <a:cubicBezTo>
                      <a:pt x="249477" y="92222"/>
                      <a:pt x="250149" y="91651"/>
                      <a:pt x="250788" y="91079"/>
                    </a:cubicBezTo>
                    <a:cubicBezTo>
                      <a:pt x="251057" y="90810"/>
                      <a:pt x="251326" y="90609"/>
                      <a:pt x="251594" y="90374"/>
                    </a:cubicBezTo>
                    <a:cubicBezTo>
                      <a:pt x="251830" y="90138"/>
                      <a:pt x="252031" y="89903"/>
                      <a:pt x="252267" y="89668"/>
                    </a:cubicBezTo>
                    <a:cubicBezTo>
                      <a:pt x="253342" y="88660"/>
                      <a:pt x="254350" y="87651"/>
                      <a:pt x="255325" y="86609"/>
                    </a:cubicBezTo>
                    <a:cubicBezTo>
                      <a:pt x="255695" y="86273"/>
                      <a:pt x="256031" y="85937"/>
                      <a:pt x="256333" y="85568"/>
                    </a:cubicBezTo>
                    <a:cubicBezTo>
                      <a:pt x="257577" y="84223"/>
                      <a:pt x="258787" y="82845"/>
                      <a:pt x="259862" y="81467"/>
                    </a:cubicBezTo>
                    <a:cubicBezTo>
                      <a:pt x="259929" y="81400"/>
                      <a:pt x="259963" y="81333"/>
                      <a:pt x="260030" y="81299"/>
                    </a:cubicBezTo>
                    <a:cubicBezTo>
                      <a:pt x="260266" y="80963"/>
                      <a:pt x="260501" y="80627"/>
                      <a:pt x="260736" y="80325"/>
                    </a:cubicBezTo>
                    <a:cubicBezTo>
                      <a:pt x="261408" y="79451"/>
                      <a:pt x="262047" y="78577"/>
                      <a:pt x="262652" y="77669"/>
                    </a:cubicBezTo>
                    <a:cubicBezTo>
                      <a:pt x="262988" y="77199"/>
                      <a:pt x="263290" y="76728"/>
                      <a:pt x="263593" y="76224"/>
                    </a:cubicBezTo>
                    <a:cubicBezTo>
                      <a:pt x="264130" y="75418"/>
                      <a:pt x="264635" y="74611"/>
                      <a:pt x="265105" y="73804"/>
                    </a:cubicBezTo>
                    <a:cubicBezTo>
                      <a:pt x="265206" y="73603"/>
                      <a:pt x="265374" y="73368"/>
                      <a:pt x="265508" y="73166"/>
                    </a:cubicBezTo>
                    <a:cubicBezTo>
                      <a:pt x="265676" y="72830"/>
                      <a:pt x="265845" y="72494"/>
                      <a:pt x="266013" y="72158"/>
                    </a:cubicBezTo>
                    <a:cubicBezTo>
                      <a:pt x="266382" y="71486"/>
                      <a:pt x="266718" y="70813"/>
                      <a:pt x="267054" y="70141"/>
                    </a:cubicBezTo>
                    <a:cubicBezTo>
                      <a:pt x="267357" y="69570"/>
                      <a:pt x="267592" y="68998"/>
                      <a:pt x="267861" y="68394"/>
                    </a:cubicBezTo>
                    <a:cubicBezTo>
                      <a:pt x="268164" y="67721"/>
                      <a:pt x="268466" y="67049"/>
                      <a:pt x="268735" y="66343"/>
                    </a:cubicBezTo>
                    <a:cubicBezTo>
                      <a:pt x="268869" y="66041"/>
                      <a:pt x="269004" y="65738"/>
                      <a:pt x="269105" y="65436"/>
                    </a:cubicBezTo>
                    <a:cubicBezTo>
                      <a:pt x="269239" y="65133"/>
                      <a:pt x="269306" y="64865"/>
                      <a:pt x="269407" y="64596"/>
                    </a:cubicBezTo>
                    <a:cubicBezTo>
                      <a:pt x="269642" y="63924"/>
                      <a:pt x="269844" y="63285"/>
                      <a:pt x="270046" y="62613"/>
                    </a:cubicBezTo>
                    <a:cubicBezTo>
                      <a:pt x="270247" y="62008"/>
                      <a:pt x="270415" y="61437"/>
                      <a:pt x="270583" y="60832"/>
                    </a:cubicBezTo>
                    <a:cubicBezTo>
                      <a:pt x="270751" y="60159"/>
                      <a:pt x="270919" y="59487"/>
                      <a:pt x="271054" y="58849"/>
                    </a:cubicBezTo>
                    <a:cubicBezTo>
                      <a:pt x="271121" y="58479"/>
                      <a:pt x="271256" y="58109"/>
                      <a:pt x="271323" y="57773"/>
                    </a:cubicBezTo>
                    <a:cubicBezTo>
                      <a:pt x="271356" y="57538"/>
                      <a:pt x="271390" y="57269"/>
                      <a:pt x="271424" y="57034"/>
                    </a:cubicBezTo>
                    <a:cubicBezTo>
                      <a:pt x="271558" y="56362"/>
                      <a:pt x="271659" y="55689"/>
                      <a:pt x="271760" y="54984"/>
                    </a:cubicBezTo>
                    <a:cubicBezTo>
                      <a:pt x="271827" y="54412"/>
                      <a:pt x="271928" y="53807"/>
                      <a:pt x="271961" y="53202"/>
                    </a:cubicBezTo>
                    <a:cubicBezTo>
                      <a:pt x="272029" y="52530"/>
                      <a:pt x="272096" y="51858"/>
                      <a:pt x="272129" y="51152"/>
                    </a:cubicBezTo>
                    <a:cubicBezTo>
                      <a:pt x="272129" y="50749"/>
                      <a:pt x="272197" y="50346"/>
                      <a:pt x="272197" y="49942"/>
                    </a:cubicBezTo>
                    <a:cubicBezTo>
                      <a:pt x="272230" y="49539"/>
                      <a:pt x="272230" y="49169"/>
                      <a:pt x="272230" y="48766"/>
                    </a:cubicBezTo>
                    <a:lnTo>
                      <a:pt x="272364" y="889"/>
                    </a:lnTo>
                    <a:lnTo>
                      <a:pt x="272364" y="889"/>
                    </a:lnTo>
                    <a:cubicBezTo>
                      <a:pt x="272360" y="1666"/>
                      <a:pt x="272296" y="2414"/>
                      <a:pt x="272264" y="3193"/>
                    </a:cubicBezTo>
                    <a:cubicBezTo>
                      <a:pt x="272230" y="3865"/>
                      <a:pt x="272163" y="4571"/>
                      <a:pt x="272096" y="5243"/>
                    </a:cubicBezTo>
                    <a:cubicBezTo>
                      <a:pt x="272062" y="5848"/>
                      <a:pt x="271961" y="6453"/>
                      <a:pt x="271894" y="7024"/>
                    </a:cubicBezTo>
                    <a:cubicBezTo>
                      <a:pt x="271793" y="7730"/>
                      <a:pt x="271692" y="8402"/>
                      <a:pt x="271558" y="9074"/>
                    </a:cubicBezTo>
                    <a:cubicBezTo>
                      <a:pt x="271457" y="9679"/>
                      <a:pt x="271323" y="10284"/>
                      <a:pt x="271188" y="10855"/>
                    </a:cubicBezTo>
                    <a:cubicBezTo>
                      <a:pt x="271054" y="11528"/>
                      <a:pt x="270886" y="12200"/>
                      <a:pt x="270718" y="12872"/>
                    </a:cubicBezTo>
                    <a:cubicBezTo>
                      <a:pt x="270550" y="13443"/>
                      <a:pt x="270382" y="14048"/>
                      <a:pt x="270180" y="14653"/>
                    </a:cubicBezTo>
                    <a:cubicBezTo>
                      <a:pt x="269978" y="15292"/>
                      <a:pt x="269777" y="15964"/>
                      <a:pt x="269541" y="16636"/>
                    </a:cubicBezTo>
                    <a:cubicBezTo>
                      <a:pt x="269340" y="17208"/>
                      <a:pt x="269105" y="17779"/>
                      <a:pt x="268869" y="18384"/>
                    </a:cubicBezTo>
                    <a:cubicBezTo>
                      <a:pt x="268600" y="19056"/>
                      <a:pt x="268298" y="19762"/>
                      <a:pt x="267995" y="20434"/>
                    </a:cubicBezTo>
                    <a:cubicBezTo>
                      <a:pt x="267727" y="21005"/>
                      <a:pt x="267491" y="21577"/>
                      <a:pt x="267189" y="22148"/>
                    </a:cubicBezTo>
                    <a:cubicBezTo>
                      <a:pt x="266853" y="22854"/>
                      <a:pt x="266517" y="23526"/>
                      <a:pt x="266147" y="24198"/>
                    </a:cubicBezTo>
                    <a:cubicBezTo>
                      <a:pt x="265845" y="24769"/>
                      <a:pt x="265542" y="25307"/>
                      <a:pt x="265240" y="25845"/>
                    </a:cubicBezTo>
                    <a:cubicBezTo>
                      <a:pt x="264769" y="26652"/>
                      <a:pt x="264265" y="27458"/>
                      <a:pt x="263727" y="28265"/>
                    </a:cubicBezTo>
                    <a:cubicBezTo>
                      <a:pt x="263425" y="28735"/>
                      <a:pt x="263122" y="29239"/>
                      <a:pt x="262786" y="29710"/>
                    </a:cubicBezTo>
                    <a:cubicBezTo>
                      <a:pt x="262181" y="30617"/>
                      <a:pt x="261543" y="31491"/>
                      <a:pt x="260870" y="32365"/>
                    </a:cubicBezTo>
                    <a:cubicBezTo>
                      <a:pt x="260568" y="32735"/>
                      <a:pt x="260299" y="33104"/>
                      <a:pt x="260030" y="33508"/>
                    </a:cubicBezTo>
                    <a:cubicBezTo>
                      <a:pt x="258921" y="34886"/>
                      <a:pt x="257745" y="36264"/>
                      <a:pt x="256468" y="37608"/>
                    </a:cubicBezTo>
                    <a:cubicBezTo>
                      <a:pt x="256165" y="37978"/>
                      <a:pt x="255829" y="38314"/>
                      <a:pt x="255493" y="38650"/>
                    </a:cubicBezTo>
                    <a:cubicBezTo>
                      <a:pt x="254518" y="39692"/>
                      <a:pt x="253477" y="40700"/>
                      <a:pt x="252401" y="41708"/>
                    </a:cubicBezTo>
                    <a:cubicBezTo>
                      <a:pt x="251931" y="42179"/>
                      <a:pt x="251426" y="42649"/>
                      <a:pt x="250922" y="43086"/>
                    </a:cubicBezTo>
                    <a:cubicBezTo>
                      <a:pt x="250284" y="43658"/>
                      <a:pt x="249612" y="44229"/>
                      <a:pt x="248939" y="44800"/>
                    </a:cubicBezTo>
                    <a:cubicBezTo>
                      <a:pt x="248334" y="45338"/>
                      <a:pt x="247729" y="45842"/>
                      <a:pt x="247091" y="46380"/>
                    </a:cubicBezTo>
                    <a:cubicBezTo>
                      <a:pt x="246385" y="46918"/>
                      <a:pt x="245679" y="47489"/>
                      <a:pt x="244974" y="48027"/>
                    </a:cubicBezTo>
                    <a:cubicBezTo>
                      <a:pt x="244301" y="48531"/>
                      <a:pt x="243629" y="49069"/>
                      <a:pt x="242923" y="49539"/>
                    </a:cubicBezTo>
                    <a:cubicBezTo>
                      <a:pt x="242184" y="50110"/>
                      <a:pt x="241411" y="50615"/>
                      <a:pt x="240638" y="51152"/>
                    </a:cubicBezTo>
                    <a:cubicBezTo>
                      <a:pt x="239932" y="51656"/>
                      <a:pt x="239193" y="52161"/>
                      <a:pt x="238454" y="52631"/>
                    </a:cubicBezTo>
                    <a:cubicBezTo>
                      <a:pt x="237647" y="53169"/>
                      <a:pt x="236840" y="53673"/>
                      <a:pt x="236000" y="54211"/>
                    </a:cubicBezTo>
                    <a:cubicBezTo>
                      <a:pt x="234958" y="54849"/>
                      <a:pt x="233916" y="55488"/>
                      <a:pt x="232841" y="56126"/>
                    </a:cubicBezTo>
                    <a:cubicBezTo>
                      <a:pt x="229883" y="57840"/>
                      <a:pt x="226791" y="59420"/>
                      <a:pt x="223666" y="60966"/>
                    </a:cubicBezTo>
                    <a:cubicBezTo>
                      <a:pt x="222826" y="61336"/>
                      <a:pt x="222019" y="61739"/>
                      <a:pt x="221179" y="62109"/>
                    </a:cubicBezTo>
                    <a:cubicBezTo>
                      <a:pt x="218322" y="63419"/>
                      <a:pt x="215432" y="64697"/>
                      <a:pt x="212474" y="65839"/>
                    </a:cubicBezTo>
                    <a:cubicBezTo>
                      <a:pt x="212071" y="66007"/>
                      <a:pt x="211667" y="66175"/>
                      <a:pt x="211298" y="66310"/>
                    </a:cubicBezTo>
                    <a:cubicBezTo>
                      <a:pt x="208105" y="67520"/>
                      <a:pt x="204811" y="68629"/>
                      <a:pt x="201518" y="69671"/>
                    </a:cubicBezTo>
                    <a:cubicBezTo>
                      <a:pt x="199199" y="70410"/>
                      <a:pt x="196880" y="71015"/>
                      <a:pt x="194527" y="71654"/>
                    </a:cubicBezTo>
                    <a:cubicBezTo>
                      <a:pt x="192712" y="72158"/>
                      <a:pt x="190965" y="72662"/>
                      <a:pt x="189150" y="73099"/>
                    </a:cubicBezTo>
                    <a:cubicBezTo>
                      <a:pt x="186696" y="73704"/>
                      <a:pt x="184142" y="74208"/>
                      <a:pt x="181655" y="74712"/>
                    </a:cubicBezTo>
                    <a:cubicBezTo>
                      <a:pt x="179806" y="75082"/>
                      <a:pt x="177992" y="75519"/>
                      <a:pt x="176143" y="75821"/>
                    </a:cubicBezTo>
                    <a:cubicBezTo>
                      <a:pt x="175370" y="75955"/>
                      <a:pt x="174597" y="76090"/>
                      <a:pt x="173858" y="76191"/>
                    </a:cubicBezTo>
                    <a:cubicBezTo>
                      <a:pt x="170732" y="76728"/>
                      <a:pt x="167573" y="77165"/>
                      <a:pt x="164414" y="77535"/>
                    </a:cubicBezTo>
                    <a:cubicBezTo>
                      <a:pt x="163506" y="77636"/>
                      <a:pt x="162599" y="77770"/>
                      <a:pt x="161658" y="77871"/>
                    </a:cubicBezTo>
                    <a:cubicBezTo>
                      <a:pt x="159843" y="78073"/>
                      <a:pt x="157994" y="78174"/>
                      <a:pt x="156180" y="78308"/>
                    </a:cubicBezTo>
                    <a:cubicBezTo>
                      <a:pt x="153121" y="78577"/>
                      <a:pt x="150063" y="78812"/>
                      <a:pt x="147004" y="78947"/>
                    </a:cubicBezTo>
                    <a:cubicBezTo>
                      <a:pt x="145022" y="79014"/>
                      <a:pt x="143072" y="79047"/>
                      <a:pt x="141089" y="79115"/>
                    </a:cubicBezTo>
                    <a:cubicBezTo>
                      <a:pt x="139331" y="79138"/>
                      <a:pt x="137572" y="79162"/>
                      <a:pt x="135814" y="79162"/>
                    </a:cubicBezTo>
                    <a:cubicBezTo>
                      <a:pt x="135085" y="79162"/>
                      <a:pt x="134357" y="79158"/>
                      <a:pt x="133628" y="79148"/>
                    </a:cubicBezTo>
                    <a:cubicBezTo>
                      <a:pt x="131544" y="79115"/>
                      <a:pt x="129461" y="79047"/>
                      <a:pt x="127411" y="78947"/>
                    </a:cubicBezTo>
                    <a:cubicBezTo>
                      <a:pt x="125092" y="78879"/>
                      <a:pt x="122806" y="78745"/>
                      <a:pt x="120521" y="78577"/>
                    </a:cubicBezTo>
                    <a:cubicBezTo>
                      <a:pt x="118404" y="78442"/>
                      <a:pt x="116320" y="78274"/>
                      <a:pt x="114202" y="78073"/>
                    </a:cubicBezTo>
                    <a:cubicBezTo>
                      <a:pt x="111951" y="77838"/>
                      <a:pt x="109699" y="77602"/>
                      <a:pt x="107414" y="77300"/>
                    </a:cubicBezTo>
                    <a:cubicBezTo>
                      <a:pt x="105397" y="77031"/>
                      <a:pt x="103347" y="76762"/>
                      <a:pt x="101330" y="76460"/>
                    </a:cubicBezTo>
                    <a:cubicBezTo>
                      <a:pt x="98911" y="76056"/>
                      <a:pt x="96524" y="75653"/>
                      <a:pt x="94138" y="75182"/>
                    </a:cubicBezTo>
                    <a:cubicBezTo>
                      <a:pt x="92222" y="74846"/>
                      <a:pt x="90374" y="74477"/>
                      <a:pt x="88492" y="74040"/>
                    </a:cubicBezTo>
                    <a:cubicBezTo>
                      <a:pt x="85635" y="73435"/>
                      <a:pt x="82812" y="72729"/>
                      <a:pt x="80022" y="71990"/>
                    </a:cubicBezTo>
                    <a:cubicBezTo>
                      <a:pt x="78208" y="71486"/>
                      <a:pt x="76393" y="71049"/>
                      <a:pt x="74612" y="70511"/>
                    </a:cubicBezTo>
                    <a:cubicBezTo>
                      <a:pt x="73637" y="70242"/>
                      <a:pt x="72696" y="69940"/>
                      <a:pt x="71755" y="69637"/>
                    </a:cubicBezTo>
                    <a:cubicBezTo>
                      <a:pt x="68932" y="68763"/>
                      <a:pt x="66209" y="67822"/>
                      <a:pt x="63487" y="66814"/>
                    </a:cubicBezTo>
                    <a:cubicBezTo>
                      <a:pt x="62680" y="66511"/>
                      <a:pt x="61907" y="66243"/>
                      <a:pt x="61101" y="65940"/>
                    </a:cubicBezTo>
                    <a:cubicBezTo>
                      <a:pt x="58647" y="64999"/>
                      <a:pt x="56261" y="63924"/>
                      <a:pt x="53909" y="62882"/>
                    </a:cubicBezTo>
                    <a:cubicBezTo>
                      <a:pt x="52732" y="62344"/>
                      <a:pt x="51522" y="61873"/>
                      <a:pt x="50380" y="61336"/>
                    </a:cubicBezTo>
                    <a:cubicBezTo>
                      <a:pt x="46952" y="59722"/>
                      <a:pt x="43591" y="57975"/>
                      <a:pt x="40398" y="56126"/>
                    </a:cubicBezTo>
                    <a:cubicBezTo>
                      <a:pt x="13565" y="40645"/>
                      <a:pt x="155" y="20331"/>
                      <a:pt x="202" y="47"/>
                    </a:cubicBezTo>
                    <a:close/>
                  </a:path>
                </a:pathLst>
              </a:custGeom>
              <a:solidFill>
                <a:srgbClr val="C864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513;p61">
                <a:extLst>
                  <a:ext uri="{FF2B5EF4-FFF2-40B4-BE49-F238E27FC236}">
                    <a16:creationId xmlns:a16="http://schemas.microsoft.com/office/drawing/2014/main" id="{95B788AE-A29D-4A47-9462-40E6FF1855AD}"/>
                  </a:ext>
                </a:extLst>
              </p:cNvPr>
              <p:cNvSpPr/>
              <p:nvPr/>
            </p:nvSpPr>
            <p:spPr>
              <a:xfrm>
                <a:off x="-45525375" y="11359325"/>
                <a:ext cx="7475425" cy="3941375"/>
              </a:xfrm>
              <a:custGeom>
                <a:avLst/>
                <a:gdLst/>
                <a:ahLst/>
                <a:cxnLst/>
                <a:rect l="l" t="t" r="r" b="b"/>
                <a:pathLst>
                  <a:path w="299017" h="157655" extrusionOk="0">
                    <a:moveTo>
                      <a:pt x="149039" y="0"/>
                    </a:moveTo>
                    <a:cubicBezTo>
                      <a:pt x="114226" y="0"/>
                      <a:pt x="79461" y="7697"/>
                      <a:pt x="53001" y="23085"/>
                    </a:cubicBezTo>
                    <a:cubicBezTo>
                      <a:pt x="1" y="53871"/>
                      <a:pt x="303" y="103780"/>
                      <a:pt x="53606" y="134565"/>
                    </a:cubicBezTo>
                    <a:cubicBezTo>
                      <a:pt x="80275" y="149958"/>
                      <a:pt x="115144" y="157654"/>
                      <a:pt x="149971" y="157654"/>
                    </a:cubicBezTo>
                    <a:cubicBezTo>
                      <a:pt x="184798" y="157654"/>
                      <a:pt x="219582" y="149958"/>
                      <a:pt x="246083" y="134565"/>
                    </a:cubicBezTo>
                    <a:cubicBezTo>
                      <a:pt x="299016" y="103813"/>
                      <a:pt x="298748" y="53905"/>
                      <a:pt x="245411" y="23119"/>
                    </a:cubicBezTo>
                    <a:cubicBezTo>
                      <a:pt x="218752" y="7705"/>
                      <a:pt x="183871" y="0"/>
                      <a:pt x="149039" y="0"/>
                    </a:cubicBezTo>
                    <a:close/>
                  </a:path>
                </a:pathLst>
              </a:custGeom>
              <a:solidFill>
                <a:srgbClr val="DC9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514;p61">
                <a:extLst>
                  <a:ext uri="{FF2B5EF4-FFF2-40B4-BE49-F238E27FC236}">
                    <a16:creationId xmlns:a16="http://schemas.microsoft.com/office/drawing/2014/main" id="{0A5CDAF8-2A13-46C1-B28C-A6C6AF2BE9BD}"/>
                  </a:ext>
                </a:extLst>
              </p:cNvPr>
              <p:cNvSpPr/>
              <p:nvPr/>
            </p:nvSpPr>
            <p:spPr>
              <a:xfrm>
                <a:off x="-44943950" y="11666225"/>
                <a:ext cx="6312575" cy="3328225"/>
              </a:xfrm>
              <a:custGeom>
                <a:avLst/>
                <a:gdLst/>
                <a:ahLst/>
                <a:cxnLst/>
                <a:rect l="l" t="t" r="r" b="b"/>
                <a:pathLst>
                  <a:path w="252503" h="133129" extrusionOk="0">
                    <a:moveTo>
                      <a:pt x="125841" y="0"/>
                    </a:moveTo>
                    <a:cubicBezTo>
                      <a:pt x="96447" y="0"/>
                      <a:pt x="67093" y="6495"/>
                      <a:pt x="44734" y="19480"/>
                    </a:cubicBezTo>
                    <a:cubicBezTo>
                      <a:pt x="1" y="45494"/>
                      <a:pt x="236" y="87639"/>
                      <a:pt x="45272" y="113618"/>
                    </a:cubicBezTo>
                    <a:cubicBezTo>
                      <a:pt x="67789" y="126625"/>
                      <a:pt x="97239" y="133128"/>
                      <a:pt x="126651" y="133128"/>
                    </a:cubicBezTo>
                    <a:cubicBezTo>
                      <a:pt x="156062" y="133128"/>
                      <a:pt x="185436" y="126625"/>
                      <a:pt x="207803" y="113618"/>
                    </a:cubicBezTo>
                    <a:cubicBezTo>
                      <a:pt x="252502" y="87639"/>
                      <a:pt x="252267" y="45494"/>
                      <a:pt x="207231" y="19514"/>
                    </a:cubicBezTo>
                    <a:cubicBezTo>
                      <a:pt x="184706" y="6503"/>
                      <a:pt x="155254" y="0"/>
                      <a:pt x="125841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515;p61">
                <a:extLst>
                  <a:ext uri="{FF2B5EF4-FFF2-40B4-BE49-F238E27FC236}">
                    <a16:creationId xmlns:a16="http://schemas.microsoft.com/office/drawing/2014/main" id="{135915CA-8235-4048-872E-F48A9CB8C66F}"/>
                  </a:ext>
                </a:extLst>
              </p:cNvPr>
              <p:cNvSpPr/>
              <p:nvPr/>
            </p:nvSpPr>
            <p:spPr>
              <a:xfrm>
                <a:off x="-43447525" y="7179975"/>
                <a:ext cx="3319725" cy="1359500"/>
              </a:xfrm>
              <a:custGeom>
                <a:avLst/>
                <a:gdLst/>
                <a:ahLst/>
                <a:cxnLst/>
                <a:rect l="l" t="t" r="r" b="b"/>
                <a:pathLst>
                  <a:path w="132789" h="54380" extrusionOk="0">
                    <a:moveTo>
                      <a:pt x="66319" y="1"/>
                    </a:moveTo>
                    <a:cubicBezTo>
                      <a:pt x="42289" y="1"/>
                      <a:pt x="18284" y="5311"/>
                      <a:pt x="1" y="15931"/>
                    </a:cubicBezTo>
                    <a:lnTo>
                      <a:pt x="66613" y="54380"/>
                    </a:lnTo>
                    <a:lnTo>
                      <a:pt x="132788" y="15931"/>
                    </a:lnTo>
                    <a:cubicBezTo>
                      <a:pt x="114404" y="5311"/>
                      <a:pt x="90349" y="1"/>
                      <a:pt x="66319" y="1"/>
                    </a:cubicBezTo>
                    <a:close/>
                  </a:path>
                </a:pathLst>
              </a:custGeom>
              <a:solidFill>
                <a:srgbClr val="B989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516;p61">
                <a:extLst>
                  <a:ext uri="{FF2B5EF4-FFF2-40B4-BE49-F238E27FC236}">
                    <a16:creationId xmlns:a16="http://schemas.microsoft.com/office/drawing/2014/main" id="{4196C882-56A2-42E8-A235-C5DDD4DFF512}"/>
                  </a:ext>
                </a:extLst>
              </p:cNvPr>
              <p:cNvSpPr/>
              <p:nvPr/>
            </p:nvSpPr>
            <p:spPr>
              <a:xfrm>
                <a:off x="-41793125" y="7578250"/>
                <a:ext cx="1665325" cy="5655525"/>
              </a:xfrm>
              <a:custGeom>
                <a:avLst/>
                <a:gdLst/>
                <a:ahLst/>
                <a:cxnLst/>
                <a:rect l="l" t="t" r="r" b="b"/>
                <a:pathLst>
                  <a:path w="66613" h="226221" extrusionOk="0">
                    <a:moveTo>
                      <a:pt x="66612" y="0"/>
                    </a:moveTo>
                    <a:lnTo>
                      <a:pt x="437" y="38449"/>
                    </a:lnTo>
                    <a:lnTo>
                      <a:pt x="0" y="226220"/>
                    </a:lnTo>
                    <a:lnTo>
                      <a:pt x="66175" y="187772"/>
                    </a:lnTo>
                    <a:lnTo>
                      <a:pt x="66612" y="0"/>
                    </a:lnTo>
                    <a:close/>
                  </a:path>
                </a:pathLst>
              </a:custGeom>
              <a:solidFill>
                <a:srgbClr val="9A55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517;p61">
                <a:extLst>
                  <a:ext uri="{FF2B5EF4-FFF2-40B4-BE49-F238E27FC236}">
                    <a16:creationId xmlns:a16="http://schemas.microsoft.com/office/drawing/2014/main" id="{25407DE8-6C54-4E25-A190-32B889CDA6E1}"/>
                  </a:ext>
                </a:extLst>
              </p:cNvPr>
              <p:cNvSpPr/>
              <p:nvPr/>
            </p:nvSpPr>
            <p:spPr>
              <a:xfrm>
                <a:off x="-43459275" y="7578250"/>
                <a:ext cx="1677075" cy="5655525"/>
              </a:xfrm>
              <a:custGeom>
                <a:avLst/>
                <a:gdLst/>
                <a:ahLst/>
                <a:cxnLst/>
                <a:rect l="l" t="t" r="r" b="b"/>
                <a:pathLst>
                  <a:path w="67083" h="226221" extrusionOk="0">
                    <a:moveTo>
                      <a:pt x="471" y="0"/>
                    </a:moveTo>
                    <a:lnTo>
                      <a:pt x="0" y="187772"/>
                    </a:lnTo>
                    <a:lnTo>
                      <a:pt x="66646" y="226220"/>
                    </a:lnTo>
                    <a:lnTo>
                      <a:pt x="67083" y="38449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518;p61">
                <a:extLst>
                  <a:ext uri="{FF2B5EF4-FFF2-40B4-BE49-F238E27FC236}">
                    <a16:creationId xmlns:a16="http://schemas.microsoft.com/office/drawing/2014/main" id="{A6AAB9DA-0F56-4DA2-8AFF-FDF54044EC2E}"/>
                  </a:ext>
                </a:extLst>
              </p:cNvPr>
              <p:cNvSpPr/>
              <p:nvPr/>
            </p:nvSpPr>
            <p:spPr>
              <a:xfrm>
                <a:off x="-41669625" y="9559475"/>
                <a:ext cx="2350950" cy="5100975"/>
              </a:xfrm>
              <a:custGeom>
                <a:avLst/>
                <a:gdLst/>
                <a:ahLst/>
                <a:cxnLst/>
                <a:rect l="l" t="t" r="r" b="b"/>
                <a:pathLst>
                  <a:path w="94038" h="204039" extrusionOk="0">
                    <a:moveTo>
                      <a:pt x="94037" y="1"/>
                    </a:moveTo>
                    <a:lnTo>
                      <a:pt x="94037" y="86"/>
                    </a:lnTo>
                    <a:lnTo>
                      <a:pt x="94037" y="86"/>
                    </a:lnTo>
                    <a:cubicBezTo>
                      <a:pt x="94037" y="58"/>
                      <a:pt x="94037" y="29"/>
                      <a:pt x="94037" y="1"/>
                    </a:cubicBezTo>
                    <a:close/>
                    <a:moveTo>
                      <a:pt x="94037" y="86"/>
                    </a:moveTo>
                    <a:lnTo>
                      <a:pt x="94037" y="86"/>
                    </a:lnTo>
                    <a:cubicBezTo>
                      <a:pt x="94034" y="626"/>
                      <a:pt x="94002" y="1138"/>
                      <a:pt x="93970" y="1681"/>
                    </a:cubicBezTo>
                    <a:cubicBezTo>
                      <a:pt x="93970" y="2151"/>
                      <a:pt x="93937" y="2622"/>
                      <a:pt x="93869" y="3092"/>
                    </a:cubicBezTo>
                    <a:cubicBezTo>
                      <a:pt x="93836" y="3496"/>
                      <a:pt x="93769" y="3933"/>
                      <a:pt x="93735" y="4336"/>
                    </a:cubicBezTo>
                    <a:cubicBezTo>
                      <a:pt x="93668" y="4807"/>
                      <a:pt x="93601" y="5277"/>
                      <a:pt x="93500" y="5748"/>
                    </a:cubicBezTo>
                    <a:cubicBezTo>
                      <a:pt x="93432" y="6151"/>
                      <a:pt x="93332" y="6554"/>
                      <a:pt x="93231" y="6991"/>
                    </a:cubicBezTo>
                    <a:cubicBezTo>
                      <a:pt x="93130" y="7428"/>
                      <a:pt x="93029" y="7899"/>
                      <a:pt x="92895" y="8335"/>
                    </a:cubicBezTo>
                    <a:cubicBezTo>
                      <a:pt x="92794" y="8772"/>
                      <a:pt x="92659" y="9176"/>
                      <a:pt x="92559" y="9579"/>
                    </a:cubicBezTo>
                    <a:cubicBezTo>
                      <a:pt x="92391" y="10049"/>
                      <a:pt x="92256" y="10486"/>
                      <a:pt x="92088" y="10957"/>
                    </a:cubicBezTo>
                    <a:cubicBezTo>
                      <a:pt x="91954" y="11360"/>
                      <a:pt x="91786" y="11764"/>
                      <a:pt x="91651" y="12167"/>
                    </a:cubicBezTo>
                    <a:cubicBezTo>
                      <a:pt x="91450" y="12637"/>
                      <a:pt x="91248" y="13108"/>
                      <a:pt x="91046" y="13578"/>
                    </a:cubicBezTo>
                    <a:cubicBezTo>
                      <a:pt x="90878" y="13982"/>
                      <a:pt x="90677" y="14385"/>
                      <a:pt x="90475" y="14788"/>
                    </a:cubicBezTo>
                    <a:cubicBezTo>
                      <a:pt x="90240" y="15259"/>
                      <a:pt x="90004" y="15696"/>
                      <a:pt x="89769" y="16166"/>
                    </a:cubicBezTo>
                    <a:cubicBezTo>
                      <a:pt x="89567" y="16570"/>
                      <a:pt x="89332" y="16939"/>
                      <a:pt x="89131" y="17309"/>
                    </a:cubicBezTo>
                    <a:cubicBezTo>
                      <a:pt x="88794" y="17880"/>
                      <a:pt x="88458" y="18418"/>
                      <a:pt x="88089" y="18989"/>
                    </a:cubicBezTo>
                    <a:cubicBezTo>
                      <a:pt x="87887" y="19325"/>
                      <a:pt x="87652" y="19662"/>
                      <a:pt x="87450" y="19998"/>
                    </a:cubicBezTo>
                    <a:cubicBezTo>
                      <a:pt x="87013" y="20603"/>
                      <a:pt x="86576" y="21208"/>
                      <a:pt x="86106" y="21813"/>
                    </a:cubicBezTo>
                    <a:cubicBezTo>
                      <a:pt x="85904" y="22081"/>
                      <a:pt x="85736" y="22350"/>
                      <a:pt x="85534" y="22586"/>
                    </a:cubicBezTo>
                    <a:cubicBezTo>
                      <a:pt x="84761" y="23560"/>
                      <a:pt x="83955" y="24501"/>
                      <a:pt x="83081" y="25442"/>
                    </a:cubicBezTo>
                    <a:cubicBezTo>
                      <a:pt x="82879" y="25678"/>
                      <a:pt x="82611" y="25913"/>
                      <a:pt x="82409" y="26148"/>
                    </a:cubicBezTo>
                    <a:cubicBezTo>
                      <a:pt x="81703" y="26854"/>
                      <a:pt x="80997" y="27560"/>
                      <a:pt x="80258" y="28265"/>
                    </a:cubicBezTo>
                    <a:cubicBezTo>
                      <a:pt x="79922" y="28601"/>
                      <a:pt x="79586" y="28904"/>
                      <a:pt x="79250" y="29206"/>
                    </a:cubicBezTo>
                    <a:cubicBezTo>
                      <a:pt x="78813" y="29610"/>
                      <a:pt x="78342" y="30013"/>
                      <a:pt x="77905" y="30383"/>
                    </a:cubicBezTo>
                    <a:cubicBezTo>
                      <a:pt x="77468" y="30752"/>
                      <a:pt x="77031" y="31122"/>
                      <a:pt x="76595" y="31492"/>
                    </a:cubicBezTo>
                    <a:cubicBezTo>
                      <a:pt x="76124" y="31862"/>
                      <a:pt x="75620" y="32265"/>
                      <a:pt x="75116" y="32635"/>
                    </a:cubicBezTo>
                    <a:cubicBezTo>
                      <a:pt x="74679" y="32971"/>
                      <a:pt x="74208" y="33340"/>
                      <a:pt x="73738" y="33676"/>
                    </a:cubicBezTo>
                    <a:cubicBezTo>
                      <a:pt x="73234" y="34046"/>
                      <a:pt x="72696" y="34416"/>
                      <a:pt x="72158" y="34785"/>
                    </a:cubicBezTo>
                    <a:cubicBezTo>
                      <a:pt x="71654" y="35155"/>
                      <a:pt x="71150" y="35491"/>
                      <a:pt x="70646" y="35794"/>
                    </a:cubicBezTo>
                    <a:cubicBezTo>
                      <a:pt x="70074" y="36163"/>
                      <a:pt x="69503" y="36533"/>
                      <a:pt x="68932" y="36903"/>
                    </a:cubicBezTo>
                    <a:cubicBezTo>
                      <a:pt x="68226" y="37340"/>
                      <a:pt x="67520" y="37777"/>
                      <a:pt x="66781" y="38214"/>
                    </a:cubicBezTo>
                    <a:cubicBezTo>
                      <a:pt x="64731" y="39390"/>
                      <a:pt x="62613" y="40499"/>
                      <a:pt x="60429" y="41541"/>
                    </a:cubicBezTo>
                    <a:cubicBezTo>
                      <a:pt x="59857" y="41843"/>
                      <a:pt x="59253" y="42112"/>
                      <a:pt x="58648" y="42381"/>
                    </a:cubicBezTo>
                    <a:cubicBezTo>
                      <a:pt x="56799" y="43255"/>
                      <a:pt x="54883" y="44061"/>
                      <a:pt x="52934" y="44834"/>
                    </a:cubicBezTo>
                    <a:cubicBezTo>
                      <a:pt x="52531" y="44969"/>
                      <a:pt x="52161" y="45137"/>
                      <a:pt x="51791" y="45271"/>
                    </a:cubicBezTo>
                    <a:cubicBezTo>
                      <a:pt x="49573" y="46112"/>
                      <a:pt x="47288" y="46885"/>
                      <a:pt x="44969" y="47624"/>
                    </a:cubicBezTo>
                    <a:cubicBezTo>
                      <a:pt x="43456" y="48094"/>
                      <a:pt x="41910" y="48498"/>
                      <a:pt x="40364" y="48935"/>
                    </a:cubicBezTo>
                    <a:cubicBezTo>
                      <a:pt x="39087" y="49271"/>
                      <a:pt x="37844" y="49640"/>
                      <a:pt x="36533" y="49943"/>
                    </a:cubicBezTo>
                    <a:cubicBezTo>
                      <a:pt x="34953" y="50346"/>
                      <a:pt x="33340" y="50649"/>
                      <a:pt x="31727" y="50985"/>
                    </a:cubicBezTo>
                    <a:cubicBezTo>
                      <a:pt x="30383" y="51254"/>
                      <a:pt x="29038" y="51556"/>
                      <a:pt x="27660" y="51791"/>
                    </a:cubicBezTo>
                    <a:cubicBezTo>
                      <a:pt x="27123" y="51892"/>
                      <a:pt x="26585" y="51959"/>
                      <a:pt x="26047" y="52060"/>
                    </a:cubicBezTo>
                    <a:cubicBezTo>
                      <a:pt x="23930" y="52396"/>
                      <a:pt x="21745" y="52699"/>
                      <a:pt x="19561" y="52968"/>
                    </a:cubicBezTo>
                    <a:cubicBezTo>
                      <a:pt x="18922" y="53035"/>
                      <a:pt x="18317" y="53136"/>
                      <a:pt x="17679" y="53203"/>
                    </a:cubicBezTo>
                    <a:cubicBezTo>
                      <a:pt x="16435" y="53337"/>
                      <a:pt x="15158" y="53405"/>
                      <a:pt x="13914" y="53505"/>
                    </a:cubicBezTo>
                    <a:cubicBezTo>
                      <a:pt x="11797" y="53674"/>
                      <a:pt x="9680" y="53842"/>
                      <a:pt x="7562" y="53942"/>
                    </a:cubicBezTo>
                    <a:cubicBezTo>
                      <a:pt x="5210" y="54043"/>
                      <a:pt x="2824" y="54110"/>
                      <a:pt x="471" y="54110"/>
                    </a:cubicBezTo>
                    <a:lnTo>
                      <a:pt x="1" y="204039"/>
                    </a:lnTo>
                    <a:cubicBezTo>
                      <a:pt x="1883" y="204039"/>
                      <a:pt x="3765" y="204005"/>
                      <a:pt x="5613" y="203938"/>
                    </a:cubicBezTo>
                    <a:cubicBezTo>
                      <a:pt x="6117" y="203938"/>
                      <a:pt x="6621" y="203871"/>
                      <a:pt x="7126" y="203837"/>
                    </a:cubicBezTo>
                    <a:cubicBezTo>
                      <a:pt x="9243" y="203770"/>
                      <a:pt x="11327" y="203602"/>
                      <a:pt x="13444" y="203434"/>
                    </a:cubicBezTo>
                    <a:cubicBezTo>
                      <a:pt x="14284" y="203367"/>
                      <a:pt x="15158" y="203333"/>
                      <a:pt x="16032" y="203266"/>
                    </a:cubicBezTo>
                    <a:cubicBezTo>
                      <a:pt x="16435" y="203232"/>
                      <a:pt x="16805" y="203165"/>
                      <a:pt x="17208" y="203098"/>
                    </a:cubicBezTo>
                    <a:cubicBezTo>
                      <a:pt x="17847" y="203030"/>
                      <a:pt x="18485" y="202963"/>
                      <a:pt x="19124" y="202896"/>
                    </a:cubicBezTo>
                    <a:cubicBezTo>
                      <a:pt x="21275" y="202627"/>
                      <a:pt x="23459" y="202325"/>
                      <a:pt x="25610" y="201989"/>
                    </a:cubicBezTo>
                    <a:cubicBezTo>
                      <a:pt x="26148" y="201888"/>
                      <a:pt x="26686" y="201821"/>
                      <a:pt x="27223" y="201720"/>
                    </a:cubicBezTo>
                    <a:cubicBezTo>
                      <a:pt x="27492" y="201652"/>
                      <a:pt x="27761" y="201619"/>
                      <a:pt x="27996" y="201585"/>
                    </a:cubicBezTo>
                    <a:cubicBezTo>
                      <a:pt x="29106" y="201384"/>
                      <a:pt x="30181" y="201115"/>
                      <a:pt x="31257" y="200879"/>
                    </a:cubicBezTo>
                    <a:cubicBezTo>
                      <a:pt x="32870" y="200577"/>
                      <a:pt x="34483" y="200241"/>
                      <a:pt x="36096" y="199871"/>
                    </a:cubicBezTo>
                    <a:cubicBezTo>
                      <a:pt x="37373" y="199569"/>
                      <a:pt x="38650" y="199165"/>
                      <a:pt x="39928" y="198829"/>
                    </a:cubicBezTo>
                    <a:cubicBezTo>
                      <a:pt x="41474" y="198426"/>
                      <a:pt x="43020" y="197989"/>
                      <a:pt x="44498" y="197519"/>
                    </a:cubicBezTo>
                    <a:cubicBezTo>
                      <a:pt x="44801" y="197451"/>
                      <a:pt x="45103" y="197384"/>
                      <a:pt x="45406" y="197283"/>
                    </a:cubicBezTo>
                    <a:cubicBezTo>
                      <a:pt x="47422" y="196645"/>
                      <a:pt x="49405" y="195939"/>
                      <a:pt x="51354" y="195200"/>
                    </a:cubicBezTo>
                    <a:cubicBezTo>
                      <a:pt x="51724" y="195032"/>
                      <a:pt x="52094" y="194897"/>
                      <a:pt x="52464" y="194729"/>
                    </a:cubicBezTo>
                    <a:cubicBezTo>
                      <a:pt x="54413" y="193956"/>
                      <a:pt x="56329" y="193149"/>
                      <a:pt x="58211" y="192276"/>
                    </a:cubicBezTo>
                    <a:cubicBezTo>
                      <a:pt x="58782" y="192007"/>
                      <a:pt x="59387" y="191738"/>
                      <a:pt x="59958" y="191469"/>
                    </a:cubicBezTo>
                    <a:cubicBezTo>
                      <a:pt x="62143" y="190394"/>
                      <a:pt x="64260" y="189318"/>
                      <a:pt x="66310" y="188142"/>
                    </a:cubicBezTo>
                    <a:cubicBezTo>
                      <a:pt x="66714" y="187907"/>
                      <a:pt x="67083" y="187671"/>
                      <a:pt x="67453" y="187470"/>
                    </a:cubicBezTo>
                    <a:cubicBezTo>
                      <a:pt x="67823" y="187234"/>
                      <a:pt x="68125" y="187033"/>
                      <a:pt x="68495" y="186797"/>
                    </a:cubicBezTo>
                    <a:cubicBezTo>
                      <a:pt x="69066" y="186461"/>
                      <a:pt x="69638" y="186092"/>
                      <a:pt x="70209" y="185722"/>
                    </a:cubicBezTo>
                    <a:cubicBezTo>
                      <a:pt x="70713" y="185386"/>
                      <a:pt x="71184" y="185050"/>
                      <a:pt x="71688" y="184714"/>
                    </a:cubicBezTo>
                    <a:cubicBezTo>
                      <a:pt x="72225" y="184344"/>
                      <a:pt x="72763" y="183974"/>
                      <a:pt x="73267" y="183605"/>
                    </a:cubicBezTo>
                    <a:cubicBezTo>
                      <a:pt x="73738" y="183235"/>
                      <a:pt x="74208" y="182899"/>
                      <a:pt x="74679" y="182529"/>
                    </a:cubicBezTo>
                    <a:cubicBezTo>
                      <a:pt x="75183" y="182159"/>
                      <a:pt x="75654" y="181790"/>
                      <a:pt x="76124" y="181386"/>
                    </a:cubicBezTo>
                    <a:cubicBezTo>
                      <a:pt x="76595" y="181050"/>
                      <a:pt x="76998" y="180681"/>
                      <a:pt x="77435" y="180311"/>
                    </a:cubicBezTo>
                    <a:cubicBezTo>
                      <a:pt x="77905" y="179908"/>
                      <a:pt x="78342" y="179538"/>
                      <a:pt x="78779" y="179135"/>
                    </a:cubicBezTo>
                    <a:cubicBezTo>
                      <a:pt x="78947" y="178967"/>
                      <a:pt x="79149" y="178799"/>
                      <a:pt x="79350" y="178631"/>
                    </a:cubicBezTo>
                    <a:cubicBezTo>
                      <a:pt x="79519" y="178496"/>
                      <a:pt x="79653" y="178328"/>
                      <a:pt x="79821" y="178160"/>
                    </a:cubicBezTo>
                    <a:cubicBezTo>
                      <a:pt x="80560" y="177488"/>
                      <a:pt x="81266" y="176782"/>
                      <a:pt x="81938" y="176076"/>
                    </a:cubicBezTo>
                    <a:cubicBezTo>
                      <a:pt x="82174" y="175807"/>
                      <a:pt x="82409" y="175572"/>
                      <a:pt x="82611" y="175337"/>
                    </a:cubicBezTo>
                    <a:cubicBezTo>
                      <a:pt x="83484" y="174396"/>
                      <a:pt x="84291" y="173455"/>
                      <a:pt x="85064" y="172514"/>
                    </a:cubicBezTo>
                    <a:cubicBezTo>
                      <a:pt x="85098" y="172447"/>
                      <a:pt x="85131" y="172413"/>
                      <a:pt x="85165" y="172379"/>
                    </a:cubicBezTo>
                    <a:cubicBezTo>
                      <a:pt x="85333" y="172178"/>
                      <a:pt x="85467" y="171942"/>
                      <a:pt x="85635" y="171707"/>
                    </a:cubicBezTo>
                    <a:cubicBezTo>
                      <a:pt x="86106" y="171102"/>
                      <a:pt x="86576" y="170497"/>
                      <a:pt x="86980" y="169892"/>
                    </a:cubicBezTo>
                    <a:cubicBezTo>
                      <a:pt x="87215" y="169556"/>
                      <a:pt x="87417" y="169220"/>
                      <a:pt x="87618" y="168884"/>
                    </a:cubicBezTo>
                    <a:cubicBezTo>
                      <a:pt x="87988" y="168346"/>
                      <a:pt x="88324" y="167775"/>
                      <a:pt x="88660" y="167237"/>
                    </a:cubicBezTo>
                    <a:cubicBezTo>
                      <a:pt x="88761" y="167069"/>
                      <a:pt x="88862" y="166935"/>
                      <a:pt x="88929" y="166767"/>
                    </a:cubicBezTo>
                    <a:cubicBezTo>
                      <a:pt x="89063" y="166531"/>
                      <a:pt x="89164" y="166330"/>
                      <a:pt x="89299" y="166095"/>
                    </a:cubicBezTo>
                    <a:cubicBezTo>
                      <a:pt x="89534" y="165624"/>
                      <a:pt x="89803" y="165153"/>
                      <a:pt x="90038" y="164683"/>
                    </a:cubicBezTo>
                    <a:cubicBezTo>
                      <a:pt x="90206" y="164280"/>
                      <a:pt x="90408" y="163876"/>
                      <a:pt x="90576" y="163473"/>
                    </a:cubicBezTo>
                    <a:cubicBezTo>
                      <a:pt x="90777" y="163003"/>
                      <a:pt x="90979" y="162532"/>
                      <a:pt x="91181" y="162061"/>
                    </a:cubicBezTo>
                    <a:cubicBezTo>
                      <a:pt x="91248" y="161860"/>
                      <a:pt x="91349" y="161658"/>
                      <a:pt x="91450" y="161423"/>
                    </a:cubicBezTo>
                    <a:cubicBezTo>
                      <a:pt x="91517" y="161255"/>
                      <a:pt x="91550" y="161053"/>
                      <a:pt x="91651" y="160852"/>
                    </a:cubicBezTo>
                    <a:cubicBezTo>
                      <a:pt x="91786" y="160415"/>
                      <a:pt x="91954" y="159944"/>
                      <a:pt x="92088" y="159507"/>
                    </a:cubicBezTo>
                    <a:cubicBezTo>
                      <a:pt x="92223" y="159070"/>
                      <a:pt x="92323" y="158667"/>
                      <a:pt x="92458" y="158264"/>
                    </a:cubicBezTo>
                    <a:cubicBezTo>
                      <a:pt x="92559" y="157793"/>
                      <a:pt x="92693" y="157356"/>
                      <a:pt x="92794" y="156886"/>
                    </a:cubicBezTo>
                    <a:cubicBezTo>
                      <a:pt x="92828" y="156650"/>
                      <a:pt x="92928" y="156382"/>
                      <a:pt x="92962" y="156146"/>
                    </a:cubicBezTo>
                    <a:cubicBezTo>
                      <a:pt x="92996" y="155978"/>
                      <a:pt x="93029" y="155810"/>
                      <a:pt x="93029" y="155642"/>
                    </a:cubicBezTo>
                    <a:cubicBezTo>
                      <a:pt x="93130" y="155172"/>
                      <a:pt x="93197" y="154701"/>
                      <a:pt x="93264" y="154231"/>
                    </a:cubicBezTo>
                    <a:cubicBezTo>
                      <a:pt x="93332" y="153827"/>
                      <a:pt x="93365" y="153424"/>
                      <a:pt x="93432" y="152987"/>
                    </a:cubicBezTo>
                    <a:cubicBezTo>
                      <a:pt x="93466" y="152517"/>
                      <a:pt x="93500" y="152046"/>
                      <a:pt x="93533" y="151576"/>
                    </a:cubicBezTo>
                    <a:cubicBezTo>
                      <a:pt x="93533" y="151307"/>
                      <a:pt x="93567" y="151038"/>
                      <a:pt x="93567" y="150769"/>
                    </a:cubicBezTo>
                    <a:cubicBezTo>
                      <a:pt x="93601" y="150466"/>
                      <a:pt x="93601" y="150198"/>
                      <a:pt x="93601" y="149929"/>
                    </a:cubicBezTo>
                    <a:lnTo>
                      <a:pt x="94037" y="86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519;p61">
                <a:extLst>
                  <a:ext uri="{FF2B5EF4-FFF2-40B4-BE49-F238E27FC236}">
                    <a16:creationId xmlns:a16="http://schemas.microsoft.com/office/drawing/2014/main" id="{7057EF5B-3261-4912-8970-11E78ADD6757}"/>
                  </a:ext>
                </a:extLst>
              </p:cNvPr>
              <p:cNvSpPr/>
              <p:nvPr/>
            </p:nvSpPr>
            <p:spPr>
              <a:xfrm>
                <a:off x="-41666275" y="8591550"/>
                <a:ext cx="2580325" cy="2320700"/>
              </a:xfrm>
              <a:custGeom>
                <a:avLst/>
                <a:gdLst/>
                <a:ahLst/>
                <a:cxnLst/>
                <a:rect l="l" t="t" r="r" b="b"/>
                <a:pathLst>
                  <a:path w="103213" h="92828" extrusionOk="0">
                    <a:moveTo>
                      <a:pt x="66210" y="0"/>
                    </a:moveTo>
                    <a:lnTo>
                      <a:pt x="1" y="38482"/>
                    </a:lnTo>
                    <a:lnTo>
                      <a:pt x="337" y="92827"/>
                    </a:lnTo>
                    <a:cubicBezTo>
                      <a:pt x="24367" y="92827"/>
                      <a:pt x="48364" y="87551"/>
                      <a:pt x="66647" y="76931"/>
                    </a:cubicBezTo>
                    <a:cubicBezTo>
                      <a:pt x="103213" y="55690"/>
                      <a:pt x="102978" y="21241"/>
                      <a:pt x="66210" y="0"/>
                    </a:cubicBezTo>
                    <a:close/>
                  </a:path>
                </a:pathLst>
              </a:custGeom>
              <a:solidFill>
                <a:srgbClr val="483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520;p61">
                <a:extLst>
                  <a:ext uri="{FF2B5EF4-FFF2-40B4-BE49-F238E27FC236}">
                    <a16:creationId xmlns:a16="http://schemas.microsoft.com/office/drawing/2014/main" id="{364DECD7-BCE3-4189-BA1D-03743D6EE51D}"/>
                  </a:ext>
                </a:extLst>
              </p:cNvPr>
              <p:cNvSpPr/>
              <p:nvPr/>
            </p:nvSpPr>
            <p:spPr>
              <a:xfrm>
                <a:off x="-44257500" y="11106325"/>
                <a:ext cx="2367750" cy="3554125"/>
              </a:xfrm>
              <a:custGeom>
                <a:avLst/>
                <a:gdLst/>
                <a:ahLst/>
                <a:cxnLst/>
                <a:rect l="l" t="t" r="r" b="b"/>
                <a:pathLst>
                  <a:path w="94710" h="142165" extrusionOk="0">
                    <a:moveTo>
                      <a:pt x="505" y="0"/>
                    </a:moveTo>
                    <a:lnTo>
                      <a:pt x="35" y="87517"/>
                    </a:lnTo>
                    <a:cubicBezTo>
                      <a:pt x="1" y="101532"/>
                      <a:pt x="9243" y="115547"/>
                      <a:pt x="27762" y="126268"/>
                    </a:cubicBezTo>
                    <a:cubicBezTo>
                      <a:pt x="29980" y="127545"/>
                      <a:pt x="32265" y="128721"/>
                      <a:pt x="34651" y="129864"/>
                    </a:cubicBezTo>
                    <a:cubicBezTo>
                      <a:pt x="35424" y="130234"/>
                      <a:pt x="36265" y="130536"/>
                      <a:pt x="37071" y="130906"/>
                    </a:cubicBezTo>
                    <a:cubicBezTo>
                      <a:pt x="38483" y="131544"/>
                      <a:pt x="39894" y="132183"/>
                      <a:pt x="41373" y="132754"/>
                    </a:cubicBezTo>
                    <a:cubicBezTo>
                      <a:pt x="41608" y="132855"/>
                      <a:pt x="41844" y="132922"/>
                      <a:pt x="42079" y="133023"/>
                    </a:cubicBezTo>
                    <a:cubicBezTo>
                      <a:pt x="42583" y="133225"/>
                      <a:pt x="43121" y="133393"/>
                      <a:pt x="43625" y="133594"/>
                    </a:cubicBezTo>
                    <a:cubicBezTo>
                      <a:pt x="45541" y="134300"/>
                      <a:pt x="47456" y="134939"/>
                      <a:pt x="49406" y="135577"/>
                    </a:cubicBezTo>
                    <a:cubicBezTo>
                      <a:pt x="50044" y="135779"/>
                      <a:pt x="50683" y="135981"/>
                      <a:pt x="51355" y="136182"/>
                    </a:cubicBezTo>
                    <a:cubicBezTo>
                      <a:pt x="51792" y="136317"/>
                      <a:pt x="52229" y="136451"/>
                      <a:pt x="52666" y="136586"/>
                    </a:cubicBezTo>
                    <a:cubicBezTo>
                      <a:pt x="53472" y="136787"/>
                      <a:pt x="54279" y="136955"/>
                      <a:pt x="55086" y="137157"/>
                    </a:cubicBezTo>
                    <a:cubicBezTo>
                      <a:pt x="57035" y="137695"/>
                      <a:pt x="58984" y="138165"/>
                      <a:pt x="60933" y="138602"/>
                    </a:cubicBezTo>
                    <a:cubicBezTo>
                      <a:pt x="61471" y="138737"/>
                      <a:pt x="61975" y="138871"/>
                      <a:pt x="62513" y="139005"/>
                    </a:cubicBezTo>
                    <a:cubicBezTo>
                      <a:pt x="63286" y="139140"/>
                      <a:pt x="64059" y="139241"/>
                      <a:pt x="64832" y="139409"/>
                    </a:cubicBezTo>
                    <a:cubicBezTo>
                      <a:pt x="66479" y="139711"/>
                      <a:pt x="68126" y="139980"/>
                      <a:pt x="69772" y="140249"/>
                    </a:cubicBezTo>
                    <a:cubicBezTo>
                      <a:pt x="70445" y="140350"/>
                      <a:pt x="71083" y="140518"/>
                      <a:pt x="71755" y="140585"/>
                    </a:cubicBezTo>
                    <a:cubicBezTo>
                      <a:pt x="72495" y="140720"/>
                      <a:pt x="73234" y="140753"/>
                      <a:pt x="74007" y="140854"/>
                    </a:cubicBezTo>
                    <a:cubicBezTo>
                      <a:pt x="75553" y="141056"/>
                      <a:pt x="77099" y="141224"/>
                      <a:pt x="78645" y="141358"/>
                    </a:cubicBezTo>
                    <a:cubicBezTo>
                      <a:pt x="79385" y="141425"/>
                      <a:pt x="80124" y="141560"/>
                      <a:pt x="80863" y="141627"/>
                    </a:cubicBezTo>
                    <a:cubicBezTo>
                      <a:pt x="81569" y="141661"/>
                      <a:pt x="82275" y="141694"/>
                      <a:pt x="83014" y="141728"/>
                    </a:cubicBezTo>
                    <a:cubicBezTo>
                      <a:pt x="84560" y="141829"/>
                      <a:pt x="86140" y="141929"/>
                      <a:pt x="87686" y="141997"/>
                    </a:cubicBezTo>
                    <a:cubicBezTo>
                      <a:pt x="88492" y="141997"/>
                      <a:pt x="89265" y="142097"/>
                      <a:pt x="90038" y="142097"/>
                    </a:cubicBezTo>
                    <a:cubicBezTo>
                      <a:pt x="91416" y="142131"/>
                      <a:pt x="92828" y="142165"/>
                      <a:pt x="94240" y="142165"/>
                    </a:cubicBezTo>
                    <a:lnTo>
                      <a:pt x="94710" y="54614"/>
                    </a:lnTo>
                    <a:lnTo>
                      <a:pt x="94710" y="54614"/>
                    </a:lnTo>
                    <a:cubicBezTo>
                      <a:pt x="94417" y="54619"/>
                      <a:pt x="94125" y="54621"/>
                      <a:pt x="93832" y="54621"/>
                    </a:cubicBezTo>
                    <a:cubicBezTo>
                      <a:pt x="91940" y="54621"/>
                      <a:pt x="90048" y="54533"/>
                      <a:pt x="88156" y="54446"/>
                    </a:cubicBezTo>
                    <a:cubicBezTo>
                      <a:pt x="86577" y="54379"/>
                      <a:pt x="85031" y="54312"/>
                      <a:pt x="83451" y="54211"/>
                    </a:cubicBezTo>
                    <a:cubicBezTo>
                      <a:pt x="82006" y="54110"/>
                      <a:pt x="80561" y="53976"/>
                      <a:pt x="79082" y="53841"/>
                    </a:cubicBezTo>
                    <a:cubicBezTo>
                      <a:pt x="77536" y="53707"/>
                      <a:pt x="75990" y="53505"/>
                      <a:pt x="74444" y="53337"/>
                    </a:cubicBezTo>
                    <a:cubicBezTo>
                      <a:pt x="73033" y="53135"/>
                      <a:pt x="71621" y="52934"/>
                      <a:pt x="70243" y="52732"/>
                    </a:cubicBezTo>
                    <a:cubicBezTo>
                      <a:pt x="68563" y="52463"/>
                      <a:pt x="66949" y="52194"/>
                      <a:pt x="65303" y="51858"/>
                    </a:cubicBezTo>
                    <a:cubicBezTo>
                      <a:pt x="63992" y="51623"/>
                      <a:pt x="62681" y="51354"/>
                      <a:pt x="61404" y="51085"/>
                    </a:cubicBezTo>
                    <a:cubicBezTo>
                      <a:pt x="59421" y="50648"/>
                      <a:pt x="57472" y="50144"/>
                      <a:pt x="55522" y="49640"/>
                    </a:cubicBezTo>
                    <a:cubicBezTo>
                      <a:pt x="54279" y="49304"/>
                      <a:pt x="53035" y="49001"/>
                      <a:pt x="51792" y="48632"/>
                    </a:cubicBezTo>
                    <a:cubicBezTo>
                      <a:pt x="51153" y="48430"/>
                      <a:pt x="50515" y="48228"/>
                      <a:pt x="49876" y="48027"/>
                    </a:cubicBezTo>
                    <a:cubicBezTo>
                      <a:pt x="47893" y="47422"/>
                      <a:pt x="45978" y="46750"/>
                      <a:pt x="44095" y="46078"/>
                    </a:cubicBezTo>
                    <a:cubicBezTo>
                      <a:pt x="43558" y="45876"/>
                      <a:pt x="43054" y="45708"/>
                      <a:pt x="42516" y="45506"/>
                    </a:cubicBezTo>
                    <a:cubicBezTo>
                      <a:pt x="40835" y="44834"/>
                      <a:pt x="39189" y="44095"/>
                      <a:pt x="37542" y="43389"/>
                    </a:cubicBezTo>
                    <a:cubicBezTo>
                      <a:pt x="36735" y="43019"/>
                      <a:pt x="35895" y="42683"/>
                      <a:pt x="35088" y="42313"/>
                    </a:cubicBezTo>
                    <a:cubicBezTo>
                      <a:pt x="32736" y="41204"/>
                      <a:pt x="30417" y="39994"/>
                      <a:pt x="28199" y="38717"/>
                    </a:cubicBezTo>
                    <a:cubicBezTo>
                      <a:pt x="9714" y="28030"/>
                      <a:pt x="472" y="14015"/>
                      <a:pt x="505" y="0"/>
                    </a:cubicBezTo>
                    <a:close/>
                  </a:path>
                </a:pathLst>
              </a:custGeom>
              <a:solidFill>
                <a:srgbClr val="C864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521;p61">
                <a:extLst>
                  <a:ext uri="{FF2B5EF4-FFF2-40B4-BE49-F238E27FC236}">
                    <a16:creationId xmlns:a16="http://schemas.microsoft.com/office/drawing/2014/main" id="{05887457-8900-4868-B9B3-465F6FCA7A74}"/>
                  </a:ext>
                </a:extLst>
              </p:cNvPr>
              <p:cNvSpPr/>
              <p:nvPr/>
            </p:nvSpPr>
            <p:spPr>
              <a:xfrm>
                <a:off x="-44476775" y="10158550"/>
                <a:ext cx="2587025" cy="2320700"/>
              </a:xfrm>
              <a:custGeom>
                <a:avLst/>
                <a:gdLst/>
                <a:ahLst/>
                <a:cxnLst/>
                <a:rect l="l" t="t" r="r" b="b"/>
                <a:pathLst>
                  <a:path w="103481" h="92828" extrusionOk="0">
                    <a:moveTo>
                      <a:pt x="36533" y="0"/>
                    </a:moveTo>
                    <a:cubicBezTo>
                      <a:pt x="0" y="21241"/>
                      <a:pt x="202" y="55690"/>
                      <a:pt x="36970" y="76931"/>
                    </a:cubicBezTo>
                    <a:cubicBezTo>
                      <a:pt x="55296" y="87484"/>
                      <a:pt x="79300" y="92828"/>
                      <a:pt x="103256" y="92828"/>
                    </a:cubicBezTo>
                    <a:cubicBezTo>
                      <a:pt x="103331" y="92828"/>
                      <a:pt x="103406" y="92828"/>
                      <a:pt x="103481" y="92828"/>
                    </a:cubicBezTo>
                    <a:lnTo>
                      <a:pt x="103145" y="38449"/>
                    </a:lnTo>
                    <a:lnTo>
                      <a:pt x="36533" y="0"/>
                    </a:lnTo>
                    <a:close/>
                  </a:path>
                </a:pathLst>
              </a:custGeom>
              <a:solidFill>
                <a:srgbClr val="DC9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710;p35">
              <a:extLst>
                <a:ext uri="{FF2B5EF4-FFF2-40B4-BE49-F238E27FC236}">
                  <a16:creationId xmlns:a16="http://schemas.microsoft.com/office/drawing/2014/main" id="{BE3423AB-5332-4238-855B-5B1FCCFD50E2}"/>
                </a:ext>
              </a:extLst>
            </p:cNvPr>
            <p:cNvGrpSpPr/>
            <p:nvPr/>
          </p:nvGrpSpPr>
          <p:grpSpPr>
            <a:xfrm>
              <a:off x="7468896" y="3240858"/>
              <a:ext cx="1144068" cy="1232194"/>
              <a:chOff x="5062205" y="-97881"/>
              <a:chExt cx="1800551" cy="2550802"/>
            </a:xfrm>
          </p:grpSpPr>
          <p:sp>
            <p:nvSpPr>
              <p:cNvPr id="151" name="Google Shape;711;p35">
                <a:extLst>
                  <a:ext uri="{FF2B5EF4-FFF2-40B4-BE49-F238E27FC236}">
                    <a16:creationId xmlns:a16="http://schemas.microsoft.com/office/drawing/2014/main" id="{F857F0C2-0E38-4CD9-A0F4-46AB886127B6}"/>
                  </a:ext>
                </a:extLst>
              </p:cNvPr>
              <p:cNvSpPr/>
              <p:nvPr/>
            </p:nvSpPr>
            <p:spPr>
              <a:xfrm>
                <a:off x="5310842" y="1277884"/>
                <a:ext cx="1396071" cy="783569"/>
              </a:xfrm>
              <a:custGeom>
                <a:avLst/>
                <a:gdLst/>
                <a:ahLst/>
                <a:cxnLst/>
                <a:rect l="l" t="t" r="r" b="b"/>
                <a:pathLst>
                  <a:path w="198729" h="111540" extrusionOk="0">
                    <a:moveTo>
                      <a:pt x="99676" y="1"/>
                    </a:moveTo>
                    <a:cubicBezTo>
                      <a:pt x="91668" y="1"/>
                      <a:pt x="83653" y="1765"/>
                      <a:pt x="77536" y="5294"/>
                    </a:cubicBezTo>
                    <a:lnTo>
                      <a:pt x="12302" y="42969"/>
                    </a:lnTo>
                    <a:cubicBezTo>
                      <a:pt x="68" y="50027"/>
                      <a:pt x="1" y="61488"/>
                      <a:pt x="12167" y="68579"/>
                    </a:cubicBezTo>
                    <a:lnTo>
                      <a:pt x="76964" y="106221"/>
                    </a:lnTo>
                    <a:cubicBezTo>
                      <a:pt x="83048" y="109767"/>
                      <a:pt x="91038" y="111540"/>
                      <a:pt x="99041" y="111540"/>
                    </a:cubicBezTo>
                    <a:cubicBezTo>
                      <a:pt x="107044" y="111540"/>
                      <a:pt x="115060" y="109767"/>
                      <a:pt x="121193" y="106221"/>
                    </a:cubicBezTo>
                    <a:lnTo>
                      <a:pt x="186394" y="68579"/>
                    </a:lnTo>
                    <a:cubicBezTo>
                      <a:pt x="198661" y="61488"/>
                      <a:pt x="198729" y="50027"/>
                      <a:pt x="186562" y="42969"/>
                    </a:cubicBezTo>
                    <a:lnTo>
                      <a:pt x="121765" y="5294"/>
                    </a:lnTo>
                    <a:cubicBezTo>
                      <a:pt x="115682" y="1765"/>
                      <a:pt x="107683" y="1"/>
                      <a:pt x="99676" y="1"/>
                    </a:cubicBezTo>
                    <a:close/>
                  </a:path>
                </a:pathLst>
              </a:custGeom>
              <a:solidFill>
                <a:srgbClr val="412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12;p35">
                <a:extLst>
                  <a:ext uri="{FF2B5EF4-FFF2-40B4-BE49-F238E27FC236}">
                    <a16:creationId xmlns:a16="http://schemas.microsoft.com/office/drawing/2014/main" id="{3EF0A179-1DC5-4E94-9147-7DCD525AC586}"/>
                  </a:ext>
                </a:extLst>
              </p:cNvPr>
              <p:cNvSpPr/>
              <p:nvPr/>
            </p:nvSpPr>
            <p:spPr>
              <a:xfrm>
                <a:off x="5332333" y="1669022"/>
                <a:ext cx="1353802" cy="690839"/>
              </a:xfrm>
              <a:custGeom>
                <a:avLst/>
                <a:gdLst/>
                <a:ahLst/>
                <a:cxnLst/>
                <a:rect l="l" t="t" r="r" b="b"/>
                <a:pathLst>
                  <a:path w="192712" h="98340" extrusionOk="0">
                    <a:moveTo>
                      <a:pt x="192578" y="1"/>
                    </a:moveTo>
                    <a:lnTo>
                      <a:pt x="192578" y="85"/>
                    </a:lnTo>
                    <a:lnTo>
                      <a:pt x="192578" y="85"/>
                    </a:lnTo>
                    <a:cubicBezTo>
                      <a:pt x="192578" y="57"/>
                      <a:pt x="192578" y="29"/>
                      <a:pt x="192578" y="1"/>
                    </a:cubicBezTo>
                    <a:close/>
                    <a:moveTo>
                      <a:pt x="192578" y="85"/>
                    </a:moveTo>
                    <a:cubicBezTo>
                      <a:pt x="192574" y="4728"/>
                      <a:pt x="189482" y="9365"/>
                      <a:pt x="183335" y="12906"/>
                    </a:cubicBezTo>
                    <a:lnTo>
                      <a:pt x="118134" y="50548"/>
                    </a:lnTo>
                    <a:cubicBezTo>
                      <a:pt x="117395" y="50985"/>
                      <a:pt x="116622" y="51388"/>
                      <a:pt x="115849" y="51758"/>
                    </a:cubicBezTo>
                    <a:cubicBezTo>
                      <a:pt x="115580" y="51892"/>
                      <a:pt x="115311" y="51993"/>
                      <a:pt x="115042" y="52094"/>
                    </a:cubicBezTo>
                    <a:cubicBezTo>
                      <a:pt x="114505" y="52329"/>
                      <a:pt x="114001" y="52564"/>
                      <a:pt x="113463" y="52766"/>
                    </a:cubicBezTo>
                    <a:cubicBezTo>
                      <a:pt x="112354" y="53203"/>
                      <a:pt x="111245" y="53573"/>
                      <a:pt x="110102" y="53909"/>
                    </a:cubicBezTo>
                    <a:cubicBezTo>
                      <a:pt x="109732" y="54010"/>
                      <a:pt x="109396" y="54110"/>
                      <a:pt x="109026" y="54211"/>
                    </a:cubicBezTo>
                    <a:cubicBezTo>
                      <a:pt x="108388" y="54379"/>
                      <a:pt x="107749" y="54547"/>
                      <a:pt x="107077" y="54682"/>
                    </a:cubicBezTo>
                    <a:cubicBezTo>
                      <a:pt x="106640" y="54783"/>
                      <a:pt x="106203" y="54850"/>
                      <a:pt x="105800" y="54951"/>
                    </a:cubicBezTo>
                    <a:cubicBezTo>
                      <a:pt x="105229" y="55051"/>
                      <a:pt x="104691" y="55152"/>
                      <a:pt x="104120" y="55220"/>
                    </a:cubicBezTo>
                    <a:cubicBezTo>
                      <a:pt x="103683" y="55287"/>
                      <a:pt x="103212" y="55354"/>
                      <a:pt x="102742" y="55421"/>
                    </a:cubicBezTo>
                    <a:cubicBezTo>
                      <a:pt x="102204" y="55488"/>
                      <a:pt x="101700" y="55556"/>
                      <a:pt x="101162" y="55589"/>
                    </a:cubicBezTo>
                    <a:cubicBezTo>
                      <a:pt x="100692" y="55656"/>
                      <a:pt x="100221" y="55690"/>
                      <a:pt x="99717" y="55724"/>
                    </a:cubicBezTo>
                    <a:cubicBezTo>
                      <a:pt x="99213" y="55757"/>
                      <a:pt x="98675" y="55791"/>
                      <a:pt x="98137" y="55791"/>
                    </a:cubicBezTo>
                    <a:cubicBezTo>
                      <a:pt x="97667" y="55824"/>
                      <a:pt x="97196" y="55824"/>
                      <a:pt x="96726" y="55858"/>
                    </a:cubicBezTo>
                    <a:cubicBezTo>
                      <a:pt x="96154" y="55858"/>
                      <a:pt x="95583" y="55858"/>
                      <a:pt x="95012" y="55824"/>
                    </a:cubicBezTo>
                    <a:cubicBezTo>
                      <a:pt x="94541" y="55824"/>
                      <a:pt x="94104" y="55824"/>
                      <a:pt x="93634" y="55791"/>
                    </a:cubicBezTo>
                    <a:cubicBezTo>
                      <a:pt x="92928" y="55757"/>
                      <a:pt x="92222" y="55724"/>
                      <a:pt x="91516" y="55656"/>
                    </a:cubicBezTo>
                    <a:cubicBezTo>
                      <a:pt x="91147" y="55623"/>
                      <a:pt x="90777" y="55589"/>
                      <a:pt x="90407" y="55556"/>
                    </a:cubicBezTo>
                    <a:cubicBezTo>
                      <a:pt x="89231" y="55455"/>
                      <a:pt x="88021" y="55287"/>
                      <a:pt x="86845" y="55085"/>
                    </a:cubicBezTo>
                    <a:cubicBezTo>
                      <a:pt x="86475" y="54984"/>
                      <a:pt x="86072" y="54917"/>
                      <a:pt x="85702" y="54816"/>
                    </a:cubicBezTo>
                    <a:cubicBezTo>
                      <a:pt x="85097" y="54715"/>
                      <a:pt x="84526" y="54615"/>
                      <a:pt x="83954" y="54447"/>
                    </a:cubicBezTo>
                    <a:cubicBezTo>
                      <a:pt x="83551" y="54346"/>
                      <a:pt x="83148" y="54245"/>
                      <a:pt x="82711" y="54144"/>
                    </a:cubicBezTo>
                    <a:cubicBezTo>
                      <a:pt x="82173" y="53976"/>
                      <a:pt x="81635" y="53842"/>
                      <a:pt x="81098" y="53674"/>
                    </a:cubicBezTo>
                    <a:cubicBezTo>
                      <a:pt x="80795" y="53573"/>
                      <a:pt x="80526" y="53472"/>
                      <a:pt x="80224" y="53371"/>
                    </a:cubicBezTo>
                    <a:cubicBezTo>
                      <a:pt x="79384" y="53069"/>
                      <a:pt x="78543" y="52766"/>
                      <a:pt x="77770" y="52430"/>
                    </a:cubicBezTo>
                    <a:cubicBezTo>
                      <a:pt x="77468" y="52296"/>
                      <a:pt x="77166" y="52161"/>
                      <a:pt x="76863" y="52060"/>
                    </a:cubicBezTo>
                    <a:cubicBezTo>
                      <a:pt x="75855" y="51590"/>
                      <a:pt x="74847" y="51086"/>
                      <a:pt x="73905" y="50548"/>
                    </a:cubicBezTo>
                    <a:lnTo>
                      <a:pt x="9108" y="12906"/>
                    </a:lnTo>
                    <a:cubicBezTo>
                      <a:pt x="8705" y="12637"/>
                      <a:pt x="8335" y="12402"/>
                      <a:pt x="7932" y="12133"/>
                    </a:cubicBezTo>
                    <a:cubicBezTo>
                      <a:pt x="7562" y="11898"/>
                      <a:pt x="7159" y="11629"/>
                      <a:pt x="6789" y="11394"/>
                    </a:cubicBezTo>
                    <a:cubicBezTo>
                      <a:pt x="6487" y="11159"/>
                      <a:pt x="6218" y="10923"/>
                      <a:pt x="5915" y="10688"/>
                    </a:cubicBezTo>
                    <a:cubicBezTo>
                      <a:pt x="5613" y="10419"/>
                      <a:pt x="5277" y="10150"/>
                      <a:pt x="4974" y="9881"/>
                    </a:cubicBezTo>
                    <a:cubicBezTo>
                      <a:pt x="4504" y="9478"/>
                      <a:pt x="4067" y="9041"/>
                      <a:pt x="3663" y="8604"/>
                    </a:cubicBezTo>
                    <a:cubicBezTo>
                      <a:pt x="3563" y="8537"/>
                      <a:pt x="3529" y="8436"/>
                      <a:pt x="3428" y="8369"/>
                    </a:cubicBezTo>
                    <a:cubicBezTo>
                      <a:pt x="3159" y="8033"/>
                      <a:pt x="2890" y="7663"/>
                      <a:pt x="2622" y="7327"/>
                    </a:cubicBezTo>
                    <a:cubicBezTo>
                      <a:pt x="2353" y="6958"/>
                      <a:pt x="2117" y="6621"/>
                      <a:pt x="1882" y="6252"/>
                    </a:cubicBezTo>
                    <a:cubicBezTo>
                      <a:pt x="1748" y="6016"/>
                      <a:pt x="1580" y="5781"/>
                      <a:pt x="1479" y="5546"/>
                    </a:cubicBezTo>
                    <a:cubicBezTo>
                      <a:pt x="1277" y="5210"/>
                      <a:pt x="1143" y="4907"/>
                      <a:pt x="1008" y="4571"/>
                    </a:cubicBezTo>
                    <a:cubicBezTo>
                      <a:pt x="908" y="4336"/>
                      <a:pt x="773" y="4067"/>
                      <a:pt x="672" y="3798"/>
                    </a:cubicBezTo>
                    <a:cubicBezTo>
                      <a:pt x="571" y="3496"/>
                      <a:pt x="504" y="3193"/>
                      <a:pt x="403" y="2891"/>
                    </a:cubicBezTo>
                    <a:cubicBezTo>
                      <a:pt x="336" y="2622"/>
                      <a:pt x="269" y="2353"/>
                      <a:pt x="202" y="2084"/>
                    </a:cubicBezTo>
                    <a:cubicBezTo>
                      <a:pt x="135" y="1748"/>
                      <a:pt x="135" y="1412"/>
                      <a:pt x="101" y="1110"/>
                    </a:cubicBezTo>
                    <a:cubicBezTo>
                      <a:pt x="67" y="774"/>
                      <a:pt x="34" y="471"/>
                      <a:pt x="0" y="169"/>
                    </a:cubicBezTo>
                    <a:lnTo>
                      <a:pt x="0" y="169"/>
                    </a:lnTo>
                    <a:lnTo>
                      <a:pt x="135" y="42684"/>
                    </a:lnTo>
                    <a:cubicBezTo>
                      <a:pt x="135" y="42751"/>
                      <a:pt x="135" y="42852"/>
                      <a:pt x="135" y="42952"/>
                    </a:cubicBezTo>
                    <a:cubicBezTo>
                      <a:pt x="135" y="43154"/>
                      <a:pt x="202" y="43389"/>
                      <a:pt x="202" y="43591"/>
                    </a:cubicBezTo>
                    <a:cubicBezTo>
                      <a:pt x="235" y="43927"/>
                      <a:pt x="269" y="44263"/>
                      <a:pt x="336" y="44566"/>
                    </a:cubicBezTo>
                    <a:cubicBezTo>
                      <a:pt x="336" y="44633"/>
                      <a:pt x="336" y="44700"/>
                      <a:pt x="336" y="44734"/>
                    </a:cubicBezTo>
                    <a:cubicBezTo>
                      <a:pt x="403" y="44969"/>
                      <a:pt x="471" y="45171"/>
                      <a:pt x="538" y="45372"/>
                    </a:cubicBezTo>
                    <a:cubicBezTo>
                      <a:pt x="605" y="45708"/>
                      <a:pt x="672" y="46011"/>
                      <a:pt x="807" y="46313"/>
                    </a:cubicBezTo>
                    <a:cubicBezTo>
                      <a:pt x="807" y="46380"/>
                      <a:pt x="840" y="46448"/>
                      <a:pt x="840" y="46515"/>
                    </a:cubicBezTo>
                    <a:cubicBezTo>
                      <a:pt x="908" y="46717"/>
                      <a:pt x="1042" y="46885"/>
                      <a:pt x="1109" y="47086"/>
                    </a:cubicBezTo>
                    <a:cubicBezTo>
                      <a:pt x="1244" y="47389"/>
                      <a:pt x="1412" y="47725"/>
                      <a:pt x="1580" y="48061"/>
                    </a:cubicBezTo>
                    <a:cubicBezTo>
                      <a:pt x="1613" y="48128"/>
                      <a:pt x="1647" y="48195"/>
                      <a:pt x="1681" y="48296"/>
                    </a:cubicBezTo>
                    <a:cubicBezTo>
                      <a:pt x="1781" y="48431"/>
                      <a:pt x="1882" y="48599"/>
                      <a:pt x="1983" y="48733"/>
                    </a:cubicBezTo>
                    <a:cubicBezTo>
                      <a:pt x="2218" y="49103"/>
                      <a:pt x="2454" y="49472"/>
                      <a:pt x="2722" y="49842"/>
                    </a:cubicBezTo>
                    <a:cubicBezTo>
                      <a:pt x="2790" y="49943"/>
                      <a:pt x="2857" y="50044"/>
                      <a:pt x="2924" y="50145"/>
                    </a:cubicBezTo>
                    <a:cubicBezTo>
                      <a:pt x="3126" y="50380"/>
                      <a:pt x="3327" y="50615"/>
                      <a:pt x="3563" y="50850"/>
                    </a:cubicBezTo>
                    <a:cubicBezTo>
                      <a:pt x="3630" y="50951"/>
                      <a:pt x="3697" y="51018"/>
                      <a:pt x="3764" y="51119"/>
                    </a:cubicBezTo>
                    <a:cubicBezTo>
                      <a:pt x="4100" y="51489"/>
                      <a:pt x="4470" y="51859"/>
                      <a:pt x="4873" y="52228"/>
                    </a:cubicBezTo>
                    <a:cubicBezTo>
                      <a:pt x="4941" y="52296"/>
                      <a:pt x="5008" y="52329"/>
                      <a:pt x="5075" y="52396"/>
                    </a:cubicBezTo>
                    <a:cubicBezTo>
                      <a:pt x="5378" y="52665"/>
                      <a:pt x="5714" y="52934"/>
                      <a:pt x="6016" y="53203"/>
                    </a:cubicBezTo>
                    <a:cubicBezTo>
                      <a:pt x="6319" y="53405"/>
                      <a:pt x="6587" y="53640"/>
                      <a:pt x="6924" y="53875"/>
                    </a:cubicBezTo>
                    <a:cubicBezTo>
                      <a:pt x="7260" y="54144"/>
                      <a:pt x="7663" y="54379"/>
                      <a:pt x="8033" y="54615"/>
                    </a:cubicBezTo>
                    <a:cubicBezTo>
                      <a:pt x="8301" y="54816"/>
                      <a:pt x="8537" y="54984"/>
                      <a:pt x="8839" y="55152"/>
                    </a:cubicBezTo>
                    <a:cubicBezTo>
                      <a:pt x="8974" y="55253"/>
                      <a:pt x="9108" y="55320"/>
                      <a:pt x="9209" y="55388"/>
                    </a:cubicBezTo>
                    <a:lnTo>
                      <a:pt x="74040" y="93063"/>
                    </a:lnTo>
                    <a:cubicBezTo>
                      <a:pt x="74947" y="93601"/>
                      <a:pt x="75956" y="94071"/>
                      <a:pt x="76964" y="94542"/>
                    </a:cubicBezTo>
                    <a:cubicBezTo>
                      <a:pt x="77266" y="94676"/>
                      <a:pt x="77569" y="94811"/>
                      <a:pt x="77871" y="94911"/>
                    </a:cubicBezTo>
                    <a:cubicBezTo>
                      <a:pt x="78678" y="95247"/>
                      <a:pt x="79485" y="95584"/>
                      <a:pt x="80325" y="95852"/>
                    </a:cubicBezTo>
                    <a:cubicBezTo>
                      <a:pt x="80526" y="95920"/>
                      <a:pt x="80694" y="96020"/>
                      <a:pt x="80862" y="96054"/>
                    </a:cubicBezTo>
                    <a:cubicBezTo>
                      <a:pt x="80997" y="96088"/>
                      <a:pt x="81098" y="96121"/>
                      <a:pt x="81232" y="96155"/>
                    </a:cubicBezTo>
                    <a:cubicBezTo>
                      <a:pt x="81770" y="96323"/>
                      <a:pt x="82308" y="96491"/>
                      <a:pt x="82845" y="96625"/>
                    </a:cubicBezTo>
                    <a:cubicBezTo>
                      <a:pt x="83249" y="96726"/>
                      <a:pt x="83652" y="96861"/>
                      <a:pt x="84055" y="96962"/>
                    </a:cubicBezTo>
                    <a:cubicBezTo>
                      <a:pt x="84627" y="97096"/>
                      <a:pt x="85198" y="97197"/>
                      <a:pt x="85803" y="97331"/>
                    </a:cubicBezTo>
                    <a:cubicBezTo>
                      <a:pt x="86139" y="97398"/>
                      <a:pt x="86475" y="97466"/>
                      <a:pt x="86811" y="97533"/>
                    </a:cubicBezTo>
                    <a:cubicBezTo>
                      <a:pt x="86845" y="97566"/>
                      <a:pt x="86912" y="97566"/>
                      <a:pt x="86979" y="97566"/>
                    </a:cubicBezTo>
                    <a:cubicBezTo>
                      <a:pt x="88156" y="97768"/>
                      <a:pt x="89332" y="97936"/>
                      <a:pt x="90542" y="98071"/>
                    </a:cubicBezTo>
                    <a:cubicBezTo>
                      <a:pt x="90609" y="98071"/>
                      <a:pt x="90710" y="98104"/>
                      <a:pt x="90777" y="98104"/>
                    </a:cubicBezTo>
                    <a:cubicBezTo>
                      <a:pt x="91079" y="98138"/>
                      <a:pt x="91348" y="98138"/>
                      <a:pt x="91651" y="98138"/>
                    </a:cubicBezTo>
                    <a:cubicBezTo>
                      <a:pt x="92357" y="98205"/>
                      <a:pt x="93062" y="98272"/>
                      <a:pt x="93768" y="98306"/>
                    </a:cubicBezTo>
                    <a:cubicBezTo>
                      <a:pt x="93936" y="98306"/>
                      <a:pt x="94104" y="98339"/>
                      <a:pt x="94272" y="98339"/>
                    </a:cubicBezTo>
                    <a:lnTo>
                      <a:pt x="97465" y="98339"/>
                    </a:lnTo>
                    <a:cubicBezTo>
                      <a:pt x="97734" y="98339"/>
                      <a:pt x="98003" y="98306"/>
                      <a:pt x="98272" y="98306"/>
                    </a:cubicBezTo>
                    <a:cubicBezTo>
                      <a:pt x="98776" y="98272"/>
                      <a:pt x="99314" y="98239"/>
                      <a:pt x="99851" y="98205"/>
                    </a:cubicBezTo>
                    <a:cubicBezTo>
                      <a:pt x="100087" y="98205"/>
                      <a:pt x="100322" y="98205"/>
                      <a:pt x="100557" y="98171"/>
                    </a:cubicBezTo>
                    <a:cubicBezTo>
                      <a:pt x="100792" y="98171"/>
                      <a:pt x="101028" y="98138"/>
                      <a:pt x="101297" y="98104"/>
                    </a:cubicBezTo>
                    <a:cubicBezTo>
                      <a:pt x="101801" y="98037"/>
                      <a:pt x="102338" y="98003"/>
                      <a:pt x="102843" y="97936"/>
                    </a:cubicBezTo>
                    <a:cubicBezTo>
                      <a:pt x="103111" y="97903"/>
                      <a:pt x="103347" y="97869"/>
                      <a:pt x="103582" y="97835"/>
                    </a:cubicBezTo>
                    <a:cubicBezTo>
                      <a:pt x="103817" y="97802"/>
                      <a:pt x="104019" y="97768"/>
                      <a:pt x="104254" y="97735"/>
                    </a:cubicBezTo>
                    <a:cubicBezTo>
                      <a:pt x="104825" y="97634"/>
                      <a:pt x="105363" y="97533"/>
                      <a:pt x="105901" y="97432"/>
                    </a:cubicBezTo>
                    <a:cubicBezTo>
                      <a:pt x="106170" y="97398"/>
                      <a:pt x="106439" y="97365"/>
                      <a:pt x="106674" y="97298"/>
                    </a:cubicBezTo>
                    <a:cubicBezTo>
                      <a:pt x="106876" y="97264"/>
                      <a:pt x="107044" y="97197"/>
                      <a:pt x="107212" y="97163"/>
                    </a:cubicBezTo>
                    <a:cubicBezTo>
                      <a:pt x="107850" y="97029"/>
                      <a:pt x="108489" y="96861"/>
                      <a:pt x="109161" y="96693"/>
                    </a:cubicBezTo>
                    <a:cubicBezTo>
                      <a:pt x="109396" y="96625"/>
                      <a:pt x="109699" y="96592"/>
                      <a:pt x="109934" y="96491"/>
                    </a:cubicBezTo>
                    <a:cubicBezTo>
                      <a:pt x="110035" y="96457"/>
                      <a:pt x="110136" y="96424"/>
                      <a:pt x="110203" y="96424"/>
                    </a:cubicBezTo>
                    <a:cubicBezTo>
                      <a:pt x="111379" y="96088"/>
                      <a:pt x="112488" y="95684"/>
                      <a:pt x="113564" y="95281"/>
                    </a:cubicBezTo>
                    <a:cubicBezTo>
                      <a:pt x="113631" y="95247"/>
                      <a:pt x="113698" y="95247"/>
                      <a:pt x="113732" y="95214"/>
                    </a:cubicBezTo>
                    <a:cubicBezTo>
                      <a:pt x="114236" y="95012"/>
                      <a:pt x="114673" y="94811"/>
                      <a:pt x="115143" y="94609"/>
                    </a:cubicBezTo>
                    <a:cubicBezTo>
                      <a:pt x="115412" y="94474"/>
                      <a:pt x="115681" y="94374"/>
                      <a:pt x="115950" y="94239"/>
                    </a:cubicBezTo>
                    <a:cubicBezTo>
                      <a:pt x="116756" y="93870"/>
                      <a:pt x="117529" y="93466"/>
                      <a:pt x="118269" y="93063"/>
                    </a:cubicBezTo>
                    <a:lnTo>
                      <a:pt x="183470" y="55388"/>
                    </a:lnTo>
                    <a:cubicBezTo>
                      <a:pt x="189620" y="51859"/>
                      <a:pt x="192712" y="47153"/>
                      <a:pt x="192712" y="42482"/>
                    </a:cubicBezTo>
                    <a:lnTo>
                      <a:pt x="192578" y="85"/>
                    </a:ln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13;p35">
                <a:extLst>
                  <a:ext uri="{FF2B5EF4-FFF2-40B4-BE49-F238E27FC236}">
                    <a16:creationId xmlns:a16="http://schemas.microsoft.com/office/drawing/2014/main" id="{BF226A5D-3360-40A1-B754-D63B9A33C2BA}"/>
                  </a:ext>
                </a:extLst>
              </p:cNvPr>
              <p:cNvSpPr/>
              <p:nvPr/>
            </p:nvSpPr>
            <p:spPr>
              <a:xfrm>
                <a:off x="5448031" y="1926581"/>
                <a:ext cx="373990" cy="257930"/>
              </a:xfrm>
              <a:custGeom>
                <a:avLst/>
                <a:gdLst/>
                <a:ahLst/>
                <a:cxnLst/>
                <a:rect l="l" t="t" r="r" b="b"/>
                <a:pathLst>
                  <a:path w="53237" h="36716" extrusionOk="0">
                    <a:moveTo>
                      <a:pt x="2363" y="0"/>
                    </a:moveTo>
                    <a:cubicBezTo>
                      <a:pt x="977" y="0"/>
                      <a:pt x="34" y="1095"/>
                      <a:pt x="34" y="2999"/>
                    </a:cubicBezTo>
                    <a:cubicBezTo>
                      <a:pt x="0" y="5687"/>
                      <a:pt x="1916" y="8947"/>
                      <a:pt x="4235" y="10292"/>
                    </a:cubicBezTo>
                    <a:lnTo>
                      <a:pt x="48968" y="36137"/>
                    </a:lnTo>
                    <a:cubicBezTo>
                      <a:pt x="49655" y="36529"/>
                      <a:pt x="50302" y="36716"/>
                      <a:pt x="50874" y="36716"/>
                    </a:cubicBezTo>
                    <a:cubicBezTo>
                      <a:pt x="52262" y="36716"/>
                      <a:pt x="53213" y="35621"/>
                      <a:pt x="53236" y="33717"/>
                    </a:cubicBezTo>
                    <a:cubicBezTo>
                      <a:pt x="53236" y="31028"/>
                      <a:pt x="51321" y="27768"/>
                      <a:pt x="49002" y="26424"/>
                    </a:cubicBezTo>
                    <a:lnTo>
                      <a:pt x="4269" y="579"/>
                    </a:lnTo>
                    <a:cubicBezTo>
                      <a:pt x="3582" y="186"/>
                      <a:pt x="2935" y="0"/>
                      <a:pt x="2363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14;p35">
                <a:extLst>
                  <a:ext uri="{FF2B5EF4-FFF2-40B4-BE49-F238E27FC236}">
                    <a16:creationId xmlns:a16="http://schemas.microsoft.com/office/drawing/2014/main" id="{5D165A03-68AA-47F7-B0AC-9E2CBB35EDE8}"/>
                  </a:ext>
                </a:extLst>
              </p:cNvPr>
              <p:cNvSpPr/>
              <p:nvPr/>
            </p:nvSpPr>
            <p:spPr>
              <a:xfrm>
                <a:off x="5688638" y="1488568"/>
                <a:ext cx="640547" cy="362244"/>
              </a:xfrm>
              <a:custGeom>
                <a:avLst/>
                <a:gdLst/>
                <a:ahLst/>
                <a:cxnLst/>
                <a:rect l="l" t="t" r="r" b="b"/>
                <a:pathLst>
                  <a:path w="91181" h="51565" extrusionOk="0">
                    <a:moveTo>
                      <a:pt x="45729" y="0"/>
                    </a:moveTo>
                    <a:cubicBezTo>
                      <a:pt x="34340" y="0"/>
                      <a:pt x="22938" y="2512"/>
                      <a:pt x="14217" y="7537"/>
                    </a:cubicBezTo>
                    <a:cubicBezTo>
                      <a:pt x="4336" y="13250"/>
                      <a:pt x="1" y="21014"/>
                      <a:pt x="1311" y="28475"/>
                    </a:cubicBezTo>
                    <a:cubicBezTo>
                      <a:pt x="2320" y="34121"/>
                      <a:pt x="6554" y="39667"/>
                      <a:pt x="14015" y="44002"/>
                    </a:cubicBezTo>
                    <a:cubicBezTo>
                      <a:pt x="22670" y="49044"/>
                      <a:pt x="34046" y="51564"/>
                      <a:pt x="45435" y="51564"/>
                    </a:cubicBezTo>
                    <a:cubicBezTo>
                      <a:pt x="56824" y="51564"/>
                      <a:pt x="68226" y="49044"/>
                      <a:pt x="76931" y="44002"/>
                    </a:cubicBezTo>
                    <a:cubicBezTo>
                      <a:pt x="84526" y="39599"/>
                      <a:pt x="88862" y="34020"/>
                      <a:pt x="89836" y="28307"/>
                    </a:cubicBezTo>
                    <a:cubicBezTo>
                      <a:pt x="91181" y="20879"/>
                      <a:pt x="86946" y="13250"/>
                      <a:pt x="77166" y="7537"/>
                    </a:cubicBezTo>
                    <a:cubicBezTo>
                      <a:pt x="68495" y="2512"/>
                      <a:pt x="57118" y="0"/>
                      <a:pt x="45729" y="0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15;p35">
                <a:extLst>
                  <a:ext uri="{FF2B5EF4-FFF2-40B4-BE49-F238E27FC236}">
                    <a16:creationId xmlns:a16="http://schemas.microsoft.com/office/drawing/2014/main" id="{234C0329-B9D2-467C-A553-C395CA26DA4E}"/>
                  </a:ext>
                </a:extLst>
              </p:cNvPr>
              <p:cNvSpPr/>
              <p:nvPr/>
            </p:nvSpPr>
            <p:spPr>
              <a:xfrm>
                <a:off x="5697848" y="1525165"/>
                <a:ext cx="621895" cy="325651"/>
              </a:xfrm>
              <a:custGeom>
                <a:avLst/>
                <a:gdLst/>
                <a:ahLst/>
                <a:cxnLst/>
                <a:rect l="l" t="t" r="r" b="b"/>
                <a:pathLst>
                  <a:path w="88526" h="46356" extrusionOk="0">
                    <a:moveTo>
                      <a:pt x="44418" y="0"/>
                    </a:moveTo>
                    <a:cubicBezTo>
                      <a:pt x="33029" y="0"/>
                      <a:pt x="21627" y="2513"/>
                      <a:pt x="12906" y="7537"/>
                    </a:cubicBezTo>
                    <a:cubicBezTo>
                      <a:pt x="5310" y="11940"/>
                      <a:pt x="1009" y="17553"/>
                      <a:pt x="0" y="23266"/>
                    </a:cubicBezTo>
                    <a:cubicBezTo>
                      <a:pt x="1009" y="28912"/>
                      <a:pt x="5243" y="34458"/>
                      <a:pt x="12704" y="38793"/>
                    </a:cubicBezTo>
                    <a:cubicBezTo>
                      <a:pt x="21359" y="43835"/>
                      <a:pt x="32735" y="46355"/>
                      <a:pt x="44124" y="46355"/>
                    </a:cubicBezTo>
                    <a:cubicBezTo>
                      <a:pt x="55513" y="46355"/>
                      <a:pt x="66915" y="43835"/>
                      <a:pt x="75620" y="38793"/>
                    </a:cubicBezTo>
                    <a:cubicBezTo>
                      <a:pt x="83215" y="34390"/>
                      <a:pt x="87551" y="28811"/>
                      <a:pt x="88525" y="23098"/>
                    </a:cubicBezTo>
                    <a:cubicBezTo>
                      <a:pt x="87551" y="17452"/>
                      <a:pt x="83350" y="11873"/>
                      <a:pt x="75855" y="7537"/>
                    </a:cubicBezTo>
                    <a:cubicBezTo>
                      <a:pt x="67184" y="2513"/>
                      <a:pt x="55807" y="0"/>
                      <a:pt x="44418" y="0"/>
                    </a:cubicBez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16;p35">
                <a:extLst>
                  <a:ext uri="{FF2B5EF4-FFF2-40B4-BE49-F238E27FC236}">
                    <a16:creationId xmlns:a16="http://schemas.microsoft.com/office/drawing/2014/main" id="{24439ADC-0DE5-4896-8CE0-754429D0F7A3}"/>
                  </a:ext>
                </a:extLst>
              </p:cNvPr>
              <p:cNvSpPr/>
              <p:nvPr/>
            </p:nvSpPr>
            <p:spPr>
              <a:xfrm>
                <a:off x="5548385" y="-89549"/>
                <a:ext cx="1299737" cy="1726520"/>
              </a:xfrm>
              <a:custGeom>
                <a:avLst/>
                <a:gdLst/>
                <a:ahLst/>
                <a:cxnLst/>
                <a:rect l="l" t="t" r="r" b="b"/>
                <a:pathLst>
                  <a:path w="185016" h="245768" extrusionOk="0">
                    <a:moveTo>
                      <a:pt x="2168" y="1"/>
                    </a:moveTo>
                    <a:cubicBezTo>
                      <a:pt x="1103" y="1"/>
                      <a:pt x="370" y="840"/>
                      <a:pt x="370" y="2277"/>
                    </a:cubicBezTo>
                    <a:lnTo>
                      <a:pt x="0" y="136913"/>
                    </a:lnTo>
                    <a:cubicBezTo>
                      <a:pt x="0" y="138929"/>
                      <a:pt x="1412" y="141383"/>
                      <a:pt x="3193" y="142425"/>
                    </a:cubicBezTo>
                    <a:lnTo>
                      <a:pt x="181419" y="245334"/>
                    </a:lnTo>
                    <a:cubicBezTo>
                      <a:pt x="181938" y="245628"/>
                      <a:pt x="182425" y="245768"/>
                      <a:pt x="182856" y="245768"/>
                    </a:cubicBezTo>
                    <a:cubicBezTo>
                      <a:pt x="183906" y="245768"/>
                      <a:pt x="184622" y="244939"/>
                      <a:pt x="184646" y="243486"/>
                    </a:cubicBezTo>
                    <a:lnTo>
                      <a:pt x="185015" y="108883"/>
                    </a:lnTo>
                    <a:cubicBezTo>
                      <a:pt x="185015" y="106833"/>
                      <a:pt x="183604" y="104380"/>
                      <a:pt x="181823" y="103338"/>
                    </a:cubicBezTo>
                    <a:lnTo>
                      <a:pt x="3596" y="428"/>
                    </a:lnTo>
                    <a:cubicBezTo>
                      <a:pt x="3084" y="138"/>
                      <a:pt x="2599" y="1"/>
                      <a:pt x="2168" y="1"/>
                    </a:cubicBezTo>
                    <a:close/>
                  </a:path>
                </a:pathLst>
              </a:custGeom>
              <a:solidFill>
                <a:srgbClr val="D48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17;p35">
                <a:extLst>
                  <a:ext uri="{FF2B5EF4-FFF2-40B4-BE49-F238E27FC236}">
                    <a16:creationId xmlns:a16="http://schemas.microsoft.com/office/drawing/2014/main" id="{721DDB77-C8D7-47CF-B103-BEB03E232E1A}"/>
                  </a:ext>
                </a:extLst>
              </p:cNvPr>
              <p:cNvSpPr/>
              <p:nvPr/>
            </p:nvSpPr>
            <p:spPr>
              <a:xfrm>
                <a:off x="5557589" y="-97881"/>
                <a:ext cx="1305168" cy="1733461"/>
              </a:xfrm>
              <a:custGeom>
                <a:avLst/>
                <a:gdLst/>
                <a:ahLst/>
                <a:cxnLst/>
                <a:rect l="l" t="t" r="r" b="b"/>
                <a:pathLst>
                  <a:path w="185789" h="246756" extrusionOk="0">
                    <a:moveTo>
                      <a:pt x="2622" y="1"/>
                    </a:moveTo>
                    <a:cubicBezTo>
                      <a:pt x="2589" y="1"/>
                      <a:pt x="2589" y="35"/>
                      <a:pt x="2589" y="35"/>
                    </a:cubicBezTo>
                    <a:lnTo>
                      <a:pt x="2555" y="35"/>
                    </a:lnTo>
                    <a:cubicBezTo>
                      <a:pt x="2521" y="35"/>
                      <a:pt x="2488" y="35"/>
                      <a:pt x="2454" y="68"/>
                    </a:cubicBezTo>
                    <a:cubicBezTo>
                      <a:pt x="2387" y="68"/>
                      <a:pt x="2320" y="102"/>
                      <a:pt x="2286" y="102"/>
                    </a:cubicBezTo>
                    <a:cubicBezTo>
                      <a:pt x="2219" y="135"/>
                      <a:pt x="2152" y="169"/>
                      <a:pt x="2118" y="203"/>
                    </a:cubicBezTo>
                    <a:lnTo>
                      <a:pt x="2084" y="203"/>
                    </a:lnTo>
                    <a:lnTo>
                      <a:pt x="1" y="1412"/>
                    </a:lnTo>
                    <a:cubicBezTo>
                      <a:pt x="135" y="1345"/>
                      <a:pt x="303" y="1278"/>
                      <a:pt x="471" y="1244"/>
                    </a:cubicBezTo>
                    <a:lnTo>
                      <a:pt x="505" y="1244"/>
                    </a:lnTo>
                    <a:cubicBezTo>
                      <a:pt x="639" y="1211"/>
                      <a:pt x="807" y="1211"/>
                      <a:pt x="1009" y="1211"/>
                    </a:cubicBezTo>
                    <a:lnTo>
                      <a:pt x="1043" y="1211"/>
                    </a:lnTo>
                    <a:cubicBezTo>
                      <a:pt x="1211" y="1211"/>
                      <a:pt x="1379" y="1278"/>
                      <a:pt x="1580" y="1312"/>
                    </a:cubicBezTo>
                    <a:cubicBezTo>
                      <a:pt x="1614" y="1345"/>
                      <a:pt x="1648" y="1345"/>
                      <a:pt x="1681" y="1379"/>
                    </a:cubicBezTo>
                    <a:cubicBezTo>
                      <a:pt x="1883" y="1446"/>
                      <a:pt x="2084" y="1547"/>
                      <a:pt x="2286" y="1648"/>
                    </a:cubicBezTo>
                    <a:lnTo>
                      <a:pt x="180513" y="104557"/>
                    </a:lnTo>
                    <a:cubicBezTo>
                      <a:pt x="180714" y="104692"/>
                      <a:pt x="180916" y="104826"/>
                      <a:pt x="181118" y="104994"/>
                    </a:cubicBezTo>
                    <a:cubicBezTo>
                      <a:pt x="181185" y="105028"/>
                      <a:pt x="181252" y="105095"/>
                      <a:pt x="181319" y="105129"/>
                    </a:cubicBezTo>
                    <a:cubicBezTo>
                      <a:pt x="181454" y="105263"/>
                      <a:pt x="181588" y="105398"/>
                      <a:pt x="181723" y="105532"/>
                    </a:cubicBezTo>
                    <a:cubicBezTo>
                      <a:pt x="181756" y="105566"/>
                      <a:pt x="181790" y="105599"/>
                      <a:pt x="181823" y="105633"/>
                    </a:cubicBezTo>
                    <a:cubicBezTo>
                      <a:pt x="181991" y="105801"/>
                      <a:pt x="182126" y="106003"/>
                      <a:pt x="182294" y="106204"/>
                    </a:cubicBezTo>
                    <a:cubicBezTo>
                      <a:pt x="182294" y="106204"/>
                      <a:pt x="182294" y="106238"/>
                      <a:pt x="182328" y="106238"/>
                    </a:cubicBezTo>
                    <a:cubicBezTo>
                      <a:pt x="182496" y="106473"/>
                      <a:pt x="182630" y="106708"/>
                      <a:pt x="182764" y="106944"/>
                    </a:cubicBezTo>
                    <a:cubicBezTo>
                      <a:pt x="182932" y="107179"/>
                      <a:pt x="183033" y="107448"/>
                      <a:pt x="183168" y="107683"/>
                    </a:cubicBezTo>
                    <a:cubicBezTo>
                      <a:pt x="183168" y="107717"/>
                      <a:pt x="183168" y="107717"/>
                      <a:pt x="183168" y="107717"/>
                    </a:cubicBezTo>
                    <a:cubicBezTo>
                      <a:pt x="183269" y="107952"/>
                      <a:pt x="183369" y="108221"/>
                      <a:pt x="183437" y="108456"/>
                    </a:cubicBezTo>
                    <a:cubicBezTo>
                      <a:pt x="183470" y="108490"/>
                      <a:pt x="183470" y="108523"/>
                      <a:pt x="183470" y="108523"/>
                    </a:cubicBezTo>
                    <a:cubicBezTo>
                      <a:pt x="183537" y="108759"/>
                      <a:pt x="183571" y="108994"/>
                      <a:pt x="183638" y="109229"/>
                    </a:cubicBezTo>
                    <a:cubicBezTo>
                      <a:pt x="183638" y="109263"/>
                      <a:pt x="183638" y="109296"/>
                      <a:pt x="183638" y="109330"/>
                    </a:cubicBezTo>
                    <a:cubicBezTo>
                      <a:pt x="183672" y="109599"/>
                      <a:pt x="183705" y="109834"/>
                      <a:pt x="183705" y="110069"/>
                    </a:cubicBezTo>
                    <a:lnTo>
                      <a:pt x="183336" y="244706"/>
                    </a:lnTo>
                    <a:cubicBezTo>
                      <a:pt x="183336" y="245714"/>
                      <a:pt x="182966" y="246420"/>
                      <a:pt x="182395" y="246756"/>
                    </a:cubicBezTo>
                    <a:lnTo>
                      <a:pt x="184478" y="245546"/>
                    </a:lnTo>
                    <a:cubicBezTo>
                      <a:pt x="185050" y="245210"/>
                      <a:pt x="185420" y="244504"/>
                      <a:pt x="185420" y="243496"/>
                    </a:cubicBezTo>
                    <a:lnTo>
                      <a:pt x="185789" y="108859"/>
                    </a:lnTo>
                    <a:cubicBezTo>
                      <a:pt x="185789" y="108658"/>
                      <a:pt x="185789" y="108456"/>
                      <a:pt x="185756" y="108221"/>
                    </a:cubicBezTo>
                    <a:cubicBezTo>
                      <a:pt x="185756" y="108187"/>
                      <a:pt x="185756" y="108154"/>
                      <a:pt x="185722" y="108120"/>
                    </a:cubicBezTo>
                    <a:cubicBezTo>
                      <a:pt x="185722" y="108086"/>
                      <a:pt x="185722" y="108053"/>
                      <a:pt x="185722" y="108019"/>
                    </a:cubicBezTo>
                    <a:cubicBezTo>
                      <a:pt x="185688" y="107952"/>
                      <a:pt x="185688" y="107851"/>
                      <a:pt x="185688" y="107784"/>
                    </a:cubicBezTo>
                    <a:cubicBezTo>
                      <a:pt x="185655" y="107683"/>
                      <a:pt x="185621" y="107549"/>
                      <a:pt x="185588" y="107414"/>
                    </a:cubicBezTo>
                    <a:cubicBezTo>
                      <a:pt x="185588" y="107381"/>
                      <a:pt x="185554" y="107347"/>
                      <a:pt x="185554" y="107313"/>
                    </a:cubicBezTo>
                    <a:cubicBezTo>
                      <a:pt x="185554" y="107280"/>
                      <a:pt x="185554" y="107280"/>
                      <a:pt x="185520" y="107246"/>
                    </a:cubicBezTo>
                    <a:cubicBezTo>
                      <a:pt x="185520" y="107213"/>
                      <a:pt x="185520" y="107145"/>
                      <a:pt x="185487" y="107112"/>
                    </a:cubicBezTo>
                    <a:cubicBezTo>
                      <a:pt x="185453" y="107011"/>
                      <a:pt x="185420" y="106910"/>
                      <a:pt x="185386" y="106809"/>
                    </a:cubicBezTo>
                    <a:cubicBezTo>
                      <a:pt x="185352" y="106708"/>
                      <a:pt x="185319" y="106608"/>
                      <a:pt x="185251" y="106507"/>
                    </a:cubicBezTo>
                    <a:cubicBezTo>
                      <a:pt x="185251" y="106507"/>
                      <a:pt x="185251" y="106507"/>
                      <a:pt x="185251" y="106473"/>
                    </a:cubicBezTo>
                    <a:cubicBezTo>
                      <a:pt x="185218" y="106406"/>
                      <a:pt x="185184" y="106339"/>
                      <a:pt x="185117" y="106238"/>
                    </a:cubicBezTo>
                    <a:cubicBezTo>
                      <a:pt x="185083" y="106137"/>
                      <a:pt x="185050" y="106070"/>
                      <a:pt x="184983" y="105969"/>
                    </a:cubicBezTo>
                    <a:lnTo>
                      <a:pt x="184882" y="105734"/>
                    </a:lnTo>
                    <a:lnTo>
                      <a:pt x="184848" y="105734"/>
                    </a:lnTo>
                    <a:lnTo>
                      <a:pt x="184848" y="105700"/>
                    </a:lnTo>
                    <a:cubicBezTo>
                      <a:pt x="184781" y="105599"/>
                      <a:pt x="184747" y="105498"/>
                      <a:pt x="184680" y="105431"/>
                    </a:cubicBezTo>
                    <a:cubicBezTo>
                      <a:pt x="184613" y="105330"/>
                      <a:pt x="184546" y="105230"/>
                      <a:pt x="184478" y="105162"/>
                    </a:cubicBezTo>
                    <a:cubicBezTo>
                      <a:pt x="184478" y="105095"/>
                      <a:pt x="184445" y="105062"/>
                      <a:pt x="184411" y="105028"/>
                    </a:cubicBezTo>
                    <a:cubicBezTo>
                      <a:pt x="184378" y="105028"/>
                      <a:pt x="184378" y="104994"/>
                      <a:pt x="184378" y="104961"/>
                    </a:cubicBezTo>
                    <a:cubicBezTo>
                      <a:pt x="184344" y="104927"/>
                      <a:pt x="184310" y="104894"/>
                      <a:pt x="184277" y="104860"/>
                    </a:cubicBezTo>
                    <a:cubicBezTo>
                      <a:pt x="184210" y="104759"/>
                      <a:pt x="184109" y="104625"/>
                      <a:pt x="184008" y="104524"/>
                    </a:cubicBezTo>
                    <a:cubicBezTo>
                      <a:pt x="183974" y="104490"/>
                      <a:pt x="183941" y="104457"/>
                      <a:pt x="183907" y="104423"/>
                    </a:cubicBezTo>
                    <a:cubicBezTo>
                      <a:pt x="183874" y="104356"/>
                      <a:pt x="183840" y="104322"/>
                      <a:pt x="183806" y="104289"/>
                    </a:cubicBezTo>
                    <a:cubicBezTo>
                      <a:pt x="183739" y="104255"/>
                      <a:pt x="183705" y="104221"/>
                      <a:pt x="183672" y="104154"/>
                    </a:cubicBezTo>
                    <a:cubicBezTo>
                      <a:pt x="183571" y="104087"/>
                      <a:pt x="183470" y="103986"/>
                      <a:pt x="183403" y="103919"/>
                    </a:cubicBezTo>
                    <a:cubicBezTo>
                      <a:pt x="183336" y="103852"/>
                      <a:pt x="183269" y="103818"/>
                      <a:pt x="183201" y="103751"/>
                    </a:cubicBezTo>
                    <a:cubicBezTo>
                      <a:pt x="183000" y="103616"/>
                      <a:pt x="182798" y="103448"/>
                      <a:pt x="182596" y="103348"/>
                    </a:cubicBezTo>
                    <a:lnTo>
                      <a:pt x="4370" y="438"/>
                    </a:lnTo>
                    <a:cubicBezTo>
                      <a:pt x="4202" y="337"/>
                      <a:pt x="4067" y="270"/>
                      <a:pt x="3899" y="203"/>
                    </a:cubicBezTo>
                    <a:cubicBezTo>
                      <a:pt x="3866" y="169"/>
                      <a:pt x="3832" y="169"/>
                      <a:pt x="3765" y="169"/>
                    </a:cubicBezTo>
                    <a:cubicBezTo>
                      <a:pt x="3731" y="135"/>
                      <a:pt x="3698" y="135"/>
                      <a:pt x="3664" y="135"/>
                    </a:cubicBezTo>
                    <a:cubicBezTo>
                      <a:pt x="3630" y="102"/>
                      <a:pt x="3563" y="102"/>
                      <a:pt x="3530" y="68"/>
                    </a:cubicBezTo>
                    <a:cubicBezTo>
                      <a:pt x="3429" y="35"/>
                      <a:pt x="3362" y="35"/>
                      <a:pt x="3261" y="35"/>
                    </a:cubicBezTo>
                    <a:cubicBezTo>
                      <a:pt x="3227" y="1"/>
                      <a:pt x="3194" y="1"/>
                      <a:pt x="3126" y="1"/>
                    </a:cubicBez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18;p35">
                <a:extLst>
                  <a:ext uri="{FF2B5EF4-FFF2-40B4-BE49-F238E27FC236}">
                    <a16:creationId xmlns:a16="http://schemas.microsoft.com/office/drawing/2014/main" id="{69E661B6-2DD8-4F99-8163-182AB0678519}"/>
                  </a:ext>
                </a:extLst>
              </p:cNvPr>
              <p:cNvSpPr/>
              <p:nvPr/>
            </p:nvSpPr>
            <p:spPr>
              <a:xfrm>
                <a:off x="5580260" y="-48295"/>
                <a:ext cx="1238114" cy="782683"/>
              </a:xfrm>
              <a:custGeom>
                <a:avLst/>
                <a:gdLst/>
                <a:ahLst/>
                <a:cxnLst/>
                <a:rect l="l" t="t" r="r" b="b"/>
                <a:pathLst>
                  <a:path w="176244" h="111414" extrusionOk="0">
                    <a:moveTo>
                      <a:pt x="153466" y="90979"/>
                    </a:moveTo>
                    <a:cubicBezTo>
                      <a:pt x="153795" y="90979"/>
                      <a:pt x="154169" y="91087"/>
                      <a:pt x="154566" y="91315"/>
                    </a:cubicBezTo>
                    <a:cubicBezTo>
                      <a:pt x="155877" y="92055"/>
                      <a:pt x="156952" y="93937"/>
                      <a:pt x="156952" y="95449"/>
                    </a:cubicBezTo>
                    <a:cubicBezTo>
                      <a:pt x="156952" y="96523"/>
                      <a:pt x="156410" y="97157"/>
                      <a:pt x="155614" y="97157"/>
                    </a:cubicBezTo>
                    <a:cubicBezTo>
                      <a:pt x="155289" y="97157"/>
                      <a:pt x="154922" y="97051"/>
                      <a:pt x="154533" y="96827"/>
                    </a:cubicBezTo>
                    <a:cubicBezTo>
                      <a:pt x="153222" y="96054"/>
                      <a:pt x="152146" y="94206"/>
                      <a:pt x="152146" y="92660"/>
                    </a:cubicBezTo>
                    <a:cubicBezTo>
                      <a:pt x="152146" y="91594"/>
                      <a:pt x="152680" y="90979"/>
                      <a:pt x="153466" y="90979"/>
                    </a:cubicBezTo>
                    <a:close/>
                    <a:moveTo>
                      <a:pt x="161771" y="95752"/>
                    </a:moveTo>
                    <a:cubicBezTo>
                      <a:pt x="162100" y="95752"/>
                      <a:pt x="162472" y="95860"/>
                      <a:pt x="162868" y="96088"/>
                    </a:cubicBezTo>
                    <a:cubicBezTo>
                      <a:pt x="164178" y="96861"/>
                      <a:pt x="165254" y="98709"/>
                      <a:pt x="165254" y="100222"/>
                    </a:cubicBezTo>
                    <a:cubicBezTo>
                      <a:pt x="165254" y="101296"/>
                      <a:pt x="164711" y="101929"/>
                      <a:pt x="163915" y="101929"/>
                    </a:cubicBezTo>
                    <a:cubicBezTo>
                      <a:pt x="163591" y="101929"/>
                      <a:pt x="163224" y="101824"/>
                      <a:pt x="162834" y="101600"/>
                    </a:cubicBezTo>
                    <a:cubicBezTo>
                      <a:pt x="161523" y="100827"/>
                      <a:pt x="160448" y="98978"/>
                      <a:pt x="160448" y="97466"/>
                    </a:cubicBezTo>
                    <a:cubicBezTo>
                      <a:pt x="160448" y="96375"/>
                      <a:pt x="160983" y="95752"/>
                      <a:pt x="161771" y="95752"/>
                    </a:cubicBezTo>
                    <a:close/>
                    <a:moveTo>
                      <a:pt x="170079" y="100546"/>
                    </a:moveTo>
                    <a:cubicBezTo>
                      <a:pt x="170398" y="100546"/>
                      <a:pt x="170757" y="100647"/>
                      <a:pt x="171135" y="100860"/>
                    </a:cubicBezTo>
                    <a:cubicBezTo>
                      <a:pt x="172480" y="101633"/>
                      <a:pt x="173555" y="103482"/>
                      <a:pt x="173521" y="105028"/>
                    </a:cubicBezTo>
                    <a:cubicBezTo>
                      <a:pt x="173521" y="106104"/>
                      <a:pt x="172977" y="106720"/>
                      <a:pt x="172191" y="106720"/>
                    </a:cubicBezTo>
                    <a:cubicBezTo>
                      <a:pt x="171872" y="106720"/>
                      <a:pt x="171513" y="106619"/>
                      <a:pt x="171135" y="106406"/>
                    </a:cubicBezTo>
                    <a:cubicBezTo>
                      <a:pt x="169791" y="105633"/>
                      <a:pt x="168715" y="103751"/>
                      <a:pt x="168715" y="102238"/>
                    </a:cubicBezTo>
                    <a:cubicBezTo>
                      <a:pt x="168739" y="101162"/>
                      <a:pt x="169291" y="100546"/>
                      <a:pt x="170079" y="100546"/>
                    </a:cubicBezTo>
                    <a:close/>
                    <a:moveTo>
                      <a:pt x="34" y="1"/>
                    </a:moveTo>
                    <a:lnTo>
                      <a:pt x="0" y="9680"/>
                    </a:lnTo>
                    <a:lnTo>
                      <a:pt x="176210" y="111413"/>
                    </a:lnTo>
                    <a:lnTo>
                      <a:pt x="176244" y="10173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BB3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19;p35">
                <a:extLst>
                  <a:ext uri="{FF2B5EF4-FFF2-40B4-BE49-F238E27FC236}">
                    <a16:creationId xmlns:a16="http://schemas.microsoft.com/office/drawing/2014/main" id="{11ADA55B-0F80-46BC-ACCA-E278B376866D}"/>
                  </a:ext>
                </a:extLst>
              </p:cNvPr>
              <p:cNvSpPr/>
              <p:nvPr/>
            </p:nvSpPr>
            <p:spPr>
              <a:xfrm>
                <a:off x="6649181" y="590890"/>
                <a:ext cx="33769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8" extrusionOk="0">
                    <a:moveTo>
                      <a:pt x="1320" y="0"/>
                    </a:moveTo>
                    <a:cubicBezTo>
                      <a:pt x="534" y="0"/>
                      <a:pt x="0" y="615"/>
                      <a:pt x="0" y="1681"/>
                    </a:cubicBezTo>
                    <a:cubicBezTo>
                      <a:pt x="0" y="3227"/>
                      <a:pt x="1076" y="5075"/>
                      <a:pt x="2387" y="5848"/>
                    </a:cubicBezTo>
                    <a:cubicBezTo>
                      <a:pt x="2776" y="6072"/>
                      <a:pt x="3143" y="6178"/>
                      <a:pt x="3468" y="6178"/>
                    </a:cubicBezTo>
                    <a:cubicBezTo>
                      <a:pt x="4264" y="6178"/>
                      <a:pt x="4806" y="5544"/>
                      <a:pt x="4806" y="4470"/>
                    </a:cubicBezTo>
                    <a:cubicBezTo>
                      <a:pt x="4806" y="2958"/>
                      <a:pt x="3731" y="1076"/>
                      <a:pt x="2420" y="336"/>
                    </a:cubicBezTo>
                    <a:cubicBezTo>
                      <a:pt x="2023" y="108"/>
                      <a:pt x="1649" y="0"/>
                      <a:pt x="1320" y="0"/>
                    </a:cubicBez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20;p35">
                <a:extLst>
                  <a:ext uri="{FF2B5EF4-FFF2-40B4-BE49-F238E27FC236}">
                    <a16:creationId xmlns:a16="http://schemas.microsoft.com/office/drawing/2014/main" id="{0751B0C9-3C16-4756-8D1C-D0968780DDB6}"/>
                  </a:ext>
                </a:extLst>
              </p:cNvPr>
              <p:cNvSpPr/>
              <p:nvPr/>
            </p:nvSpPr>
            <p:spPr>
              <a:xfrm>
                <a:off x="6707500" y="624423"/>
                <a:ext cx="33769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8" extrusionOk="0">
                    <a:moveTo>
                      <a:pt x="1324" y="0"/>
                    </a:moveTo>
                    <a:cubicBezTo>
                      <a:pt x="536" y="0"/>
                      <a:pt x="1" y="623"/>
                      <a:pt x="1" y="1714"/>
                    </a:cubicBezTo>
                    <a:cubicBezTo>
                      <a:pt x="1" y="3226"/>
                      <a:pt x="1076" y="5075"/>
                      <a:pt x="2387" y="5848"/>
                    </a:cubicBezTo>
                    <a:cubicBezTo>
                      <a:pt x="2777" y="6072"/>
                      <a:pt x="3144" y="6177"/>
                      <a:pt x="3468" y="6177"/>
                    </a:cubicBezTo>
                    <a:cubicBezTo>
                      <a:pt x="4264" y="6177"/>
                      <a:pt x="4807" y="5544"/>
                      <a:pt x="4807" y="4470"/>
                    </a:cubicBezTo>
                    <a:cubicBezTo>
                      <a:pt x="4807" y="2957"/>
                      <a:pt x="3731" y="1109"/>
                      <a:pt x="2421" y="336"/>
                    </a:cubicBezTo>
                    <a:cubicBezTo>
                      <a:pt x="2025" y="108"/>
                      <a:pt x="1653" y="0"/>
                      <a:pt x="1324" y="0"/>
                    </a:cubicBez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21;p35">
                <a:extLst>
                  <a:ext uri="{FF2B5EF4-FFF2-40B4-BE49-F238E27FC236}">
                    <a16:creationId xmlns:a16="http://schemas.microsoft.com/office/drawing/2014/main" id="{CFC5C91D-E29A-4113-8C38-F3DB378D8F1B}"/>
                  </a:ext>
                </a:extLst>
              </p:cNvPr>
              <p:cNvSpPr/>
              <p:nvPr/>
            </p:nvSpPr>
            <p:spPr>
              <a:xfrm>
                <a:off x="5577900" y="19713"/>
                <a:ext cx="1240236" cy="1575974"/>
              </a:xfrm>
              <a:custGeom>
                <a:avLst/>
                <a:gdLst/>
                <a:ahLst/>
                <a:cxnLst/>
                <a:rect l="l" t="t" r="r" b="b"/>
                <a:pathLst>
                  <a:path w="176546" h="224338" extrusionOk="0">
                    <a:moveTo>
                      <a:pt x="336" y="0"/>
                    </a:moveTo>
                    <a:lnTo>
                      <a:pt x="0" y="122604"/>
                    </a:lnTo>
                    <a:lnTo>
                      <a:pt x="176210" y="224338"/>
                    </a:lnTo>
                    <a:lnTo>
                      <a:pt x="176546" y="101733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22;p35">
                <a:extLst>
                  <a:ext uri="{FF2B5EF4-FFF2-40B4-BE49-F238E27FC236}">
                    <a16:creationId xmlns:a16="http://schemas.microsoft.com/office/drawing/2014/main" id="{AF207E03-7D1A-4FFC-9407-10AC58E458C2}"/>
                  </a:ext>
                </a:extLst>
              </p:cNvPr>
              <p:cNvSpPr/>
              <p:nvPr/>
            </p:nvSpPr>
            <p:spPr>
              <a:xfrm>
                <a:off x="6765588" y="658097"/>
                <a:ext cx="34001" cy="43386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176" extrusionOk="0">
                    <a:moveTo>
                      <a:pt x="1364" y="1"/>
                    </a:moveTo>
                    <a:cubicBezTo>
                      <a:pt x="576" y="1"/>
                      <a:pt x="24" y="617"/>
                      <a:pt x="0" y="1693"/>
                    </a:cubicBezTo>
                    <a:cubicBezTo>
                      <a:pt x="0" y="3206"/>
                      <a:pt x="1076" y="5088"/>
                      <a:pt x="2420" y="5861"/>
                    </a:cubicBezTo>
                    <a:cubicBezTo>
                      <a:pt x="2798" y="6074"/>
                      <a:pt x="3157" y="6175"/>
                      <a:pt x="3476" y="6175"/>
                    </a:cubicBezTo>
                    <a:cubicBezTo>
                      <a:pt x="4262" y="6175"/>
                      <a:pt x="4806" y="5559"/>
                      <a:pt x="4806" y="4483"/>
                    </a:cubicBezTo>
                    <a:cubicBezTo>
                      <a:pt x="4840" y="2937"/>
                      <a:pt x="3765" y="1088"/>
                      <a:pt x="2420" y="315"/>
                    </a:cubicBezTo>
                    <a:cubicBezTo>
                      <a:pt x="2042" y="102"/>
                      <a:pt x="1683" y="1"/>
                      <a:pt x="1364" y="1"/>
                    </a:cubicBezTo>
                    <a:close/>
                  </a:path>
                </a:pathLst>
              </a:custGeom>
              <a:solidFill>
                <a:srgbClr val="BFB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23;p35">
                <a:extLst>
                  <a:ext uri="{FF2B5EF4-FFF2-40B4-BE49-F238E27FC236}">
                    <a16:creationId xmlns:a16="http://schemas.microsoft.com/office/drawing/2014/main" id="{AC88FE98-3483-4008-AF15-5562E1BDE2D7}"/>
                  </a:ext>
                </a:extLst>
              </p:cNvPr>
              <p:cNvSpPr/>
              <p:nvPr/>
            </p:nvSpPr>
            <p:spPr>
              <a:xfrm>
                <a:off x="6720961" y="1348365"/>
                <a:ext cx="35420" cy="13458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9158" extrusionOk="0">
                    <a:moveTo>
                      <a:pt x="34" y="1"/>
                    </a:moveTo>
                    <a:lnTo>
                      <a:pt x="0" y="16268"/>
                    </a:lnTo>
                    <a:lnTo>
                      <a:pt x="4974" y="19158"/>
                    </a:lnTo>
                    <a:lnTo>
                      <a:pt x="5042" y="285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24;p35">
                <a:extLst>
                  <a:ext uri="{FF2B5EF4-FFF2-40B4-BE49-F238E27FC236}">
                    <a16:creationId xmlns:a16="http://schemas.microsoft.com/office/drawing/2014/main" id="{6FD4A6BC-B89D-4F7E-BA75-7903ECE01DE7}"/>
                  </a:ext>
                </a:extLst>
              </p:cNvPr>
              <p:cNvSpPr/>
              <p:nvPr/>
            </p:nvSpPr>
            <p:spPr>
              <a:xfrm>
                <a:off x="6664293" y="1373868"/>
                <a:ext cx="35181" cy="7627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10857" extrusionOk="0">
                    <a:moveTo>
                      <a:pt x="0" y="1"/>
                    </a:moveTo>
                    <a:lnTo>
                      <a:pt x="0" y="8000"/>
                    </a:lnTo>
                    <a:lnTo>
                      <a:pt x="4974" y="10856"/>
                    </a:lnTo>
                    <a:lnTo>
                      <a:pt x="5008" y="28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25;p35">
                <a:extLst>
                  <a:ext uri="{FF2B5EF4-FFF2-40B4-BE49-F238E27FC236}">
                    <a16:creationId xmlns:a16="http://schemas.microsoft.com/office/drawing/2014/main" id="{491AC020-C7C8-4645-BEC0-3B1B2CAA7DB1}"/>
                  </a:ext>
                </a:extLst>
              </p:cNvPr>
              <p:cNvSpPr/>
              <p:nvPr/>
            </p:nvSpPr>
            <p:spPr>
              <a:xfrm>
                <a:off x="6607385" y="1313419"/>
                <a:ext cx="35420" cy="104132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4823" extrusionOk="0">
                    <a:moveTo>
                      <a:pt x="34" y="1"/>
                    </a:moveTo>
                    <a:lnTo>
                      <a:pt x="1" y="11932"/>
                    </a:lnTo>
                    <a:lnTo>
                      <a:pt x="5008" y="14822"/>
                    </a:lnTo>
                    <a:lnTo>
                      <a:pt x="5042" y="28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26;p35">
                <a:extLst>
                  <a:ext uri="{FF2B5EF4-FFF2-40B4-BE49-F238E27FC236}">
                    <a16:creationId xmlns:a16="http://schemas.microsoft.com/office/drawing/2014/main" id="{E4F85F61-E0A5-4A24-AEE8-6C1C1A0CD126}"/>
                  </a:ext>
                </a:extLst>
              </p:cNvPr>
              <p:cNvSpPr/>
              <p:nvPr/>
            </p:nvSpPr>
            <p:spPr>
              <a:xfrm>
                <a:off x="6550716" y="1219684"/>
                <a:ext cx="35420" cy="165038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3493" extrusionOk="0">
                    <a:moveTo>
                      <a:pt x="68" y="0"/>
                    </a:moveTo>
                    <a:lnTo>
                      <a:pt x="1" y="20602"/>
                    </a:lnTo>
                    <a:lnTo>
                      <a:pt x="5008" y="23493"/>
                    </a:lnTo>
                    <a:lnTo>
                      <a:pt x="5042" y="289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27;p35">
                <a:extLst>
                  <a:ext uri="{FF2B5EF4-FFF2-40B4-BE49-F238E27FC236}">
                    <a16:creationId xmlns:a16="http://schemas.microsoft.com/office/drawing/2014/main" id="{F074D0D4-94C0-4EA8-B550-7353111F0AFF}"/>
                  </a:ext>
                </a:extLst>
              </p:cNvPr>
              <p:cNvSpPr/>
              <p:nvPr/>
            </p:nvSpPr>
            <p:spPr>
              <a:xfrm>
                <a:off x="6494048" y="1129011"/>
                <a:ext cx="35659" cy="22288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1728" extrusionOk="0">
                    <a:moveTo>
                      <a:pt x="101" y="1"/>
                    </a:moveTo>
                    <a:lnTo>
                      <a:pt x="1" y="28870"/>
                    </a:lnTo>
                    <a:lnTo>
                      <a:pt x="4975" y="31727"/>
                    </a:lnTo>
                    <a:lnTo>
                      <a:pt x="5075" y="2857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28;p35">
                <a:extLst>
                  <a:ext uri="{FF2B5EF4-FFF2-40B4-BE49-F238E27FC236}">
                    <a16:creationId xmlns:a16="http://schemas.microsoft.com/office/drawing/2014/main" id="{CEE228CA-FC20-4A88-B052-4C41B4BB2412}"/>
                  </a:ext>
                </a:extLst>
              </p:cNvPr>
              <p:cNvSpPr/>
              <p:nvPr/>
            </p:nvSpPr>
            <p:spPr>
              <a:xfrm>
                <a:off x="6437379" y="980489"/>
                <a:ext cx="35891" cy="338577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48196" extrusionOk="0">
                    <a:moveTo>
                      <a:pt x="135" y="1"/>
                    </a:moveTo>
                    <a:lnTo>
                      <a:pt x="0" y="45339"/>
                    </a:lnTo>
                    <a:lnTo>
                      <a:pt x="4975" y="48195"/>
                    </a:lnTo>
                    <a:lnTo>
                      <a:pt x="5109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29;p35">
                <a:extLst>
                  <a:ext uri="{FF2B5EF4-FFF2-40B4-BE49-F238E27FC236}">
                    <a16:creationId xmlns:a16="http://schemas.microsoft.com/office/drawing/2014/main" id="{A2AA340D-D52C-4962-ACD6-5679B42BA765}"/>
                  </a:ext>
                </a:extLst>
              </p:cNvPr>
              <p:cNvSpPr/>
              <p:nvPr/>
            </p:nvSpPr>
            <p:spPr>
              <a:xfrm>
                <a:off x="6380710" y="860779"/>
                <a:ext cx="36130" cy="42569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7" extrusionOk="0">
                    <a:moveTo>
                      <a:pt x="168" y="0"/>
                    </a:moveTo>
                    <a:lnTo>
                      <a:pt x="0" y="57706"/>
                    </a:lnTo>
                    <a:lnTo>
                      <a:pt x="4974" y="60596"/>
                    </a:lnTo>
                    <a:lnTo>
                      <a:pt x="5143" y="2857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30;p35">
                <a:extLst>
                  <a:ext uri="{FF2B5EF4-FFF2-40B4-BE49-F238E27FC236}">
                    <a16:creationId xmlns:a16="http://schemas.microsoft.com/office/drawing/2014/main" id="{59C83BBF-E6F3-4ECE-919F-AB6020441729}"/>
                  </a:ext>
                </a:extLst>
              </p:cNvPr>
              <p:cNvSpPr/>
              <p:nvPr/>
            </p:nvSpPr>
            <p:spPr>
              <a:xfrm>
                <a:off x="6323803" y="859360"/>
                <a:ext cx="36130" cy="394292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127" extrusionOk="0">
                    <a:moveTo>
                      <a:pt x="169" y="0"/>
                    </a:moveTo>
                    <a:lnTo>
                      <a:pt x="1" y="53270"/>
                    </a:lnTo>
                    <a:lnTo>
                      <a:pt x="5008" y="56127"/>
                    </a:lnTo>
                    <a:lnTo>
                      <a:pt x="5143" y="285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31;p35">
                <a:extLst>
                  <a:ext uri="{FF2B5EF4-FFF2-40B4-BE49-F238E27FC236}">
                    <a16:creationId xmlns:a16="http://schemas.microsoft.com/office/drawing/2014/main" id="{DC8BB8EE-02F2-4EA5-ACA1-901B5D8B6510}"/>
                  </a:ext>
                </a:extLst>
              </p:cNvPr>
              <p:cNvSpPr/>
              <p:nvPr/>
            </p:nvSpPr>
            <p:spPr>
              <a:xfrm>
                <a:off x="6267134" y="1027715"/>
                <a:ext cx="35659" cy="19313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27493" extrusionOk="0">
                    <a:moveTo>
                      <a:pt x="68" y="0"/>
                    </a:moveTo>
                    <a:lnTo>
                      <a:pt x="1" y="24636"/>
                    </a:lnTo>
                    <a:lnTo>
                      <a:pt x="5008" y="27492"/>
                    </a:lnTo>
                    <a:lnTo>
                      <a:pt x="5076" y="289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32;p35">
                <a:extLst>
                  <a:ext uri="{FF2B5EF4-FFF2-40B4-BE49-F238E27FC236}">
                    <a16:creationId xmlns:a16="http://schemas.microsoft.com/office/drawing/2014/main" id="{CF00A471-CCA4-4D6C-8284-13B7244B3E68}"/>
                  </a:ext>
                </a:extLst>
              </p:cNvPr>
              <p:cNvSpPr/>
              <p:nvPr/>
            </p:nvSpPr>
            <p:spPr>
              <a:xfrm>
                <a:off x="6210466" y="904697"/>
                <a:ext cx="35659" cy="283564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0365" extrusionOk="0">
                    <a:moveTo>
                      <a:pt x="101" y="0"/>
                    </a:moveTo>
                    <a:lnTo>
                      <a:pt x="1" y="37474"/>
                    </a:lnTo>
                    <a:lnTo>
                      <a:pt x="4975" y="40364"/>
                    </a:lnTo>
                    <a:lnTo>
                      <a:pt x="5075" y="289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33;p35">
                <a:extLst>
                  <a:ext uri="{FF2B5EF4-FFF2-40B4-BE49-F238E27FC236}">
                    <a16:creationId xmlns:a16="http://schemas.microsoft.com/office/drawing/2014/main" id="{207C4E37-34CD-432B-889E-0A55693F09C6}"/>
                  </a:ext>
                </a:extLst>
              </p:cNvPr>
              <p:cNvSpPr/>
              <p:nvPr/>
            </p:nvSpPr>
            <p:spPr>
              <a:xfrm>
                <a:off x="6153797" y="787811"/>
                <a:ext cx="35891" cy="367618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52330" extrusionOk="0">
                    <a:moveTo>
                      <a:pt x="135" y="1"/>
                    </a:moveTo>
                    <a:lnTo>
                      <a:pt x="1" y="49439"/>
                    </a:lnTo>
                    <a:lnTo>
                      <a:pt x="4975" y="52330"/>
                    </a:lnTo>
                    <a:lnTo>
                      <a:pt x="5109" y="285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34;p35">
                <a:extLst>
                  <a:ext uri="{FF2B5EF4-FFF2-40B4-BE49-F238E27FC236}">
                    <a16:creationId xmlns:a16="http://schemas.microsoft.com/office/drawing/2014/main" id="{8DB3F548-E370-448D-801B-4C9B8193DCC9}"/>
                  </a:ext>
                </a:extLst>
              </p:cNvPr>
              <p:cNvSpPr/>
              <p:nvPr/>
            </p:nvSpPr>
            <p:spPr>
              <a:xfrm>
                <a:off x="6097128" y="637638"/>
                <a:ext cx="36130" cy="48496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9034" extrusionOk="0">
                    <a:moveTo>
                      <a:pt x="168" y="1"/>
                    </a:moveTo>
                    <a:lnTo>
                      <a:pt x="0" y="66176"/>
                    </a:lnTo>
                    <a:lnTo>
                      <a:pt x="4975" y="69033"/>
                    </a:lnTo>
                    <a:lnTo>
                      <a:pt x="5143" y="2891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35;p35">
                <a:extLst>
                  <a:ext uri="{FF2B5EF4-FFF2-40B4-BE49-F238E27FC236}">
                    <a16:creationId xmlns:a16="http://schemas.microsoft.com/office/drawing/2014/main" id="{5F87D25B-938B-41A7-AA2C-8DBB330BE440}"/>
                  </a:ext>
                </a:extLst>
              </p:cNvPr>
              <p:cNvSpPr/>
              <p:nvPr/>
            </p:nvSpPr>
            <p:spPr>
              <a:xfrm>
                <a:off x="6040221" y="488885"/>
                <a:ext cx="36600" cy="600883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85535" extrusionOk="0">
                    <a:moveTo>
                      <a:pt x="236" y="0"/>
                    </a:moveTo>
                    <a:lnTo>
                      <a:pt x="1" y="82678"/>
                    </a:lnTo>
                    <a:lnTo>
                      <a:pt x="4975" y="85534"/>
                    </a:lnTo>
                    <a:lnTo>
                      <a:pt x="5210" y="285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36;p35">
                <a:extLst>
                  <a:ext uri="{FF2B5EF4-FFF2-40B4-BE49-F238E27FC236}">
                    <a16:creationId xmlns:a16="http://schemas.microsoft.com/office/drawing/2014/main" id="{3E620264-BE23-4DE1-9D88-A7577A7D0010}"/>
                  </a:ext>
                </a:extLst>
              </p:cNvPr>
              <p:cNvSpPr/>
              <p:nvPr/>
            </p:nvSpPr>
            <p:spPr>
              <a:xfrm>
                <a:off x="5983552" y="397980"/>
                <a:ext cx="36839" cy="659198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93836" extrusionOk="0">
                    <a:moveTo>
                      <a:pt x="270" y="0"/>
                    </a:moveTo>
                    <a:lnTo>
                      <a:pt x="1" y="90945"/>
                    </a:lnTo>
                    <a:lnTo>
                      <a:pt x="4975" y="93835"/>
                    </a:lnTo>
                    <a:lnTo>
                      <a:pt x="5244" y="289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37;p35">
                <a:extLst>
                  <a:ext uri="{FF2B5EF4-FFF2-40B4-BE49-F238E27FC236}">
                    <a16:creationId xmlns:a16="http://schemas.microsoft.com/office/drawing/2014/main" id="{853E53AB-0289-44EF-87C9-AD3E8A018B09}"/>
                  </a:ext>
                </a:extLst>
              </p:cNvPr>
              <p:cNvSpPr/>
              <p:nvPr/>
            </p:nvSpPr>
            <p:spPr>
              <a:xfrm>
                <a:off x="5926883" y="512969"/>
                <a:ext cx="36368" cy="51139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2797" extrusionOk="0">
                    <a:moveTo>
                      <a:pt x="202" y="1"/>
                    </a:moveTo>
                    <a:lnTo>
                      <a:pt x="1" y="69940"/>
                    </a:lnTo>
                    <a:lnTo>
                      <a:pt x="4975" y="72797"/>
                    </a:lnTo>
                    <a:lnTo>
                      <a:pt x="5176" y="285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38;p35">
                <a:extLst>
                  <a:ext uri="{FF2B5EF4-FFF2-40B4-BE49-F238E27FC236}">
                    <a16:creationId xmlns:a16="http://schemas.microsoft.com/office/drawing/2014/main" id="{2A6DB174-CE54-4B6F-ACD3-184C296B4A60}"/>
                  </a:ext>
                </a:extLst>
              </p:cNvPr>
              <p:cNvSpPr/>
              <p:nvPr/>
            </p:nvSpPr>
            <p:spPr>
              <a:xfrm>
                <a:off x="5870215" y="565858"/>
                <a:ext cx="36130" cy="42570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8" extrusionOk="0">
                    <a:moveTo>
                      <a:pt x="169" y="1"/>
                    </a:moveTo>
                    <a:lnTo>
                      <a:pt x="1" y="57741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39;p35">
                <a:extLst>
                  <a:ext uri="{FF2B5EF4-FFF2-40B4-BE49-F238E27FC236}">
                    <a16:creationId xmlns:a16="http://schemas.microsoft.com/office/drawing/2014/main" id="{3556B31D-01BA-461F-B80C-767E03443FD8}"/>
                  </a:ext>
                </a:extLst>
              </p:cNvPr>
              <p:cNvSpPr/>
              <p:nvPr/>
            </p:nvSpPr>
            <p:spPr>
              <a:xfrm>
                <a:off x="5813546" y="589941"/>
                <a:ext cx="35891" cy="369037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52532" extrusionOk="0">
                    <a:moveTo>
                      <a:pt x="135" y="1"/>
                    </a:moveTo>
                    <a:lnTo>
                      <a:pt x="1" y="49641"/>
                    </a:lnTo>
                    <a:lnTo>
                      <a:pt x="4975" y="52531"/>
                    </a:lnTo>
                    <a:lnTo>
                      <a:pt x="5109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40;p35">
                <a:extLst>
                  <a:ext uri="{FF2B5EF4-FFF2-40B4-BE49-F238E27FC236}">
                    <a16:creationId xmlns:a16="http://schemas.microsoft.com/office/drawing/2014/main" id="{F0CE2988-9CB2-4272-B98B-DFF92AC77427}"/>
                  </a:ext>
                </a:extLst>
              </p:cNvPr>
              <p:cNvSpPr/>
              <p:nvPr/>
            </p:nvSpPr>
            <p:spPr>
              <a:xfrm>
                <a:off x="5756639" y="442368"/>
                <a:ext cx="36368" cy="483777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68865" extrusionOk="0">
                    <a:moveTo>
                      <a:pt x="202" y="1"/>
                    </a:moveTo>
                    <a:lnTo>
                      <a:pt x="1" y="66008"/>
                    </a:lnTo>
                    <a:lnTo>
                      <a:pt x="4975" y="68865"/>
                    </a:lnTo>
                    <a:lnTo>
                      <a:pt x="5177" y="2891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41;p35">
                <a:extLst>
                  <a:ext uri="{FF2B5EF4-FFF2-40B4-BE49-F238E27FC236}">
                    <a16:creationId xmlns:a16="http://schemas.microsoft.com/office/drawing/2014/main" id="{92138D26-2844-4D79-A866-555578873189}"/>
                  </a:ext>
                </a:extLst>
              </p:cNvPr>
              <p:cNvSpPr/>
              <p:nvPr/>
            </p:nvSpPr>
            <p:spPr>
              <a:xfrm>
                <a:off x="5699970" y="350515"/>
                <a:ext cx="36368" cy="542808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7268" extrusionOk="0">
                    <a:moveTo>
                      <a:pt x="202" y="1"/>
                    </a:moveTo>
                    <a:lnTo>
                      <a:pt x="1" y="74410"/>
                    </a:lnTo>
                    <a:lnTo>
                      <a:pt x="4975" y="77267"/>
                    </a:lnTo>
                    <a:lnTo>
                      <a:pt x="5176" y="285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42;p35">
                <a:extLst>
                  <a:ext uri="{FF2B5EF4-FFF2-40B4-BE49-F238E27FC236}">
                    <a16:creationId xmlns:a16="http://schemas.microsoft.com/office/drawing/2014/main" id="{28E09B66-487B-4057-947B-3CF094030E52}"/>
                  </a:ext>
                </a:extLst>
              </p:cNvPr>
              <p:cNvSpPr/>
              <p:nvPr/>
            </p:nvSpPr>
            <p:spPr>
              <a:xfrm>
                <a:off x="5643301" y="461731"/>
                <a:ext cx="36130" cy="399020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800" extrusionOk="0">
                    <a:moveTo>
                      <a:pt x="135" y="0"/>
                    </a:moveTo>
                    <a:lnTo>
                      <a:pt x="1" y="53909"/>
                    </a:lnTo>
                    <a:lnTo>
                      <a:pt x="4975" y="56799"/>
                    </a:lnTo>
                    <a:lnTo>
                      <a:pt x="5143" y="2891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43;p35">
                <a:extLst>
                  <a:ext uri="{FF2B5EF4-FFF2-40B4-BE49-F238E27FC236}">
                    <a16:creationId xmlns:a16="http://schemas.microsoft.com/office/drawing/2014/main" id="{5AF8AB72-4770-410D-808F-4FF8710BA442}"/>
                  </a:ext>
                </a:extLst>
              </p:cNvPr>
              <p:cNvSpPr/>
              <p:nvPr/>
            </p:nvSpPr>
            <p:spPr>
              <a:xfrm>
                <a:off x="5626299" y="240009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44;p35">
                <a:extLst>
                  <a:ext uri="{FF2B5EF4-FFF2-40B4-BE49-F238E27FC236}">
                    <a16:creationId xmlns:a16="http://schemas.microsoft.com/office/drawing/2014/main" id="{0B22EC7A-AE5A-4530-9A31-5D42CB7521E6}"/>
                  </a:ext>
                </a:extLst>
              </p:cNvPr>
              <p:cNvSpPr/>
              <p:nvPr/>
            </p:nvSpPr>
            <p:spPr>
              <a:xfrm>
                <a:off x="5626299" y="414743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45;p35">
                <a:extLst>
                  <a:ext uri="{FF2B5EF4-FFF2-40B4-BE49-F238E27FC236}">
                    <a16:creationId xmlns:a16="http://schemas.microsoft.com/office/drawing/2014/main" id="{D43C6F39-3797-498B-83DD-398D2C89EA4A}"/>
                  </a:ext>
                </a:extLst>
              </p:cNvPr>
              <p:cNvSpPr/>
              <p:nvPr/>
            </p:nvSpPr>
            <p:spPr>
              <a:xfrm>
                <a:off x="5626299" y="356417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46;p35">
                <a:extLst>
                  <a:ext uri="{FF2B5EF4-FFF2-40B4-BE49-F238E27FC236}">
                    <a16:creationId xmlns:a16="http://schemas.microsoft.com/office/drawing/2014/main" id="{9398FFC5-FA03-450D-A0E5-8E9C6491615E}"/>
                  </a:ext>
                </a:extLst>
              </p:cNvPr>
              <p:cNvSpPr/>
              <p:nvPr/>
            </p:nvSpPr>
            <p:spPr>
              <a:xfrm>
                <a:off x="5626299" y="298336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47;p35">
                <a:extLst>
                  <a:ext uri="{FF2B5EF4-FFF2-40B4-BE49-F238E27FC236}">
                    <a16:creationId xmlns:a16="http://schemas.microsoft.com/office/drawing/2014/main" id="{1F3C704F-54B3-4C2F-ADBF-B640571A3579}"/>
                  </a:ext>
                </a:extLst>
              </p:cNvPr>
              <p:cNvSpPr/>
              <p:nvPr/>
            </p:nvSpPr>
            <p:spPr>
              <a:xfrm>
                <a:off x="5626299" y="123840"/>
                <a:ext cx="1143445" cy="669588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15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15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48;p35">
                <a:extLst>
                  <a:ext uri="{FF2B5EF4-FFF2-40B4-BE49-F238E27FC236}">
                    <a16:creationId xmlns:a16="http://schemas.microsoft.com/office/drawing/2014/main" id="{EBD847DB-DDBF-484E-9029-25264D0E1322}"/>
                  </a:ext>
                </a:extLst>
              </p:cNvPr>
              <p:cNvSpPr/>
              <p:nvPr/>
            </p:nvSpPr>
            <p:spPr>
              <a:xfrm>
                <a:off x="5626299" y="822054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49;p35">
                <a:extLst>
                  <a:ext uri="{FF2B5EF4-FFF2-40B4-BE49-F238E27FC236}">
                    <a16:creationId xmlns:a16="http://schemas.microsoft.com/office/drawing/2014/main" id="{AFA76AF5-833F-4369-A226-BFE9DB6A46A1}"/>
                  </a:ext>
                </a:extLst>
              </p:cNvPr>
              <p:cNvSpPr/>
              <p:nvPr/>
            </p:nvSpPr>
            <p:spPr>
              <a:xfrm>
                <a:off x="5626299" y="181928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50;p35">
                <a:extLst>
                  <a:ext uri="{FF2B5EF4-FFF2-40B4-BE49-F238E27FC236}">
                    <a16:creationId xmlns:a16="http://schemas.microsoft.com/office/drawing/2014/main" id="{0447E69E-82A4-4109-BB93-8E48BB57DB8E}"/>
                  </a:ext>
                </a:extLst>
              </p:cNvPr>
              <p:cNvSpPr/>
              <p:nvPr/>
            </p:nvSpPr>
            <p:spPr>
              <a:xfrm>
                <a:off x="5626299" y="472831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51;p35">
                <a:extLst>
                  <a:ext uri="{FF2B5EF4-FFF2-40B4-BE49-F238E27FC236}">
                    <a16:creationId xmlns:a16="http://schemas.microsoft.com/office/drawing/2014/main" id="{5C6AA22C-EB4F-47E2-BC57-360EAFEFF8A3}"/>
                  </a:ext>
                </a:extLst>
              </p:cNvPr>
              <p:cNvSpPr/>
              <p:nvPr/>
            </p:nvSpPr>
            <p:spPr>
              <a:xfrm>
                <a:off x="5626299" y="647320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44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52;p35">
                <a:extLst>
                  <a:ext uri="{FF2B5EF4-FFF2-40B4-BE49-F238E27FC236}">
                    <a16:creationId xmlns:a16="http://schemas.microsoft.com/office/drawing/2014/main" id="{4243B7BD-F753-4F59-B91C-50AD6F0EDFEA}"/>
                  </a:ext>
                </a:extLst>
              </p:cNvPr>
              <p:cNvSpPr/>
              <p:nvPr/>
            </p:nvSpPr>
            <p:spPr>
              <a:xfrm>
                <a:off x="5626299" y="763727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44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53;p35">
                <a:extLst>
                  <a:ext uri="{FF2B5EF4-FFF2-40B4-BE49-F238E27FC236}">
                    <a16:creationId xmlns:a16="http://schemas.microsoft.com/office/drawing/2014/main" id="{87F469B2-02F0-4FF5-B4C8-DD76141F0884}"/>
                  </a:ext>
                </a:extLst>
              </p:cNvPr>
              <p:cNvSpPr/>
              <p:nvPr/>
            </p:nvSpPr>
            <p:spPr>
              <a:xfrm>
                <a:off x="5626299" y="705646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54;p35">
                <a:extLst>
                  <a:ext uri="{FF2B5EF4-FFF2-40B4-BE49-F238E27FC236}">
                    <a16:creationId xmlns:a16="http://schemas.microsoft.com/office/drawing/2014/main" id="{5D2824BB-FB35-4682-9EAD-2DC80F6E40DE}"/>
                  </a:ext>
                </a:extLst>
              </p:cNvPr>
              <p:cNvSpPr/>
              <p:nvPr/>
            </p:nvSpPr>
            <p:spPr>
              <a:xfrm>
                <a:off x="5626299" y="531151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55;p35">
                <a:extLst>
                  <a:ext uri="{FF2B5EF4-FFF2-40B4-BE49-F238E27FC236}">
                    <a16:creationId xmlns:a16="http://schemas.microsoft.com/office/drawing/2014/main" id="{7555F6D5-9590-4CCC-95DD-CC97A4398741}"/>
                  </a:ext>
                </a:extLst>
              </p:cNvPr>
              <p:cNvSpPr/>
              <p:nvPr/>
            </p:nvSpPr>
            <p:spPr>
              <a:xfrm>
                <a:off x="5626299" y="589239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756;p35">
                <a:extLst>
                  <a:ext uri="{FF2B5EF4-FFF2-40B4-BE49-F238E27FC236}">
                    <a16:creationId xmlns:a16="http://schemas.microsoft.com/office/drawing/2014/main" id="{29E19C28-F064-42FE-BE50-96753E8610DF}"/>
                  </a:ext>
                </a:extLst>
              </p:cNvPr>
              <p:cNvSpPr/>
              <p:nvPr/>
            </p:nvSpPr>
            <p:spPr>
              <a:xfrm>
                <a:off x="5385932" y="3435"/>
                <a:ext cx="1299737" cy="1726338"/>
              </a:xfrm>
              <a:custGeom>
                <a:avLst/>
                <a:gdLst/>
                <a:ahLst/>
                <a:cxnLst/>
                <a:rect l="l" t="t" r="r" b="b"/>
                <a:pathLst>
                  <a:path w="185016" h="245742" extrusionOk="0">
                    <a:moveTo>
                      <a:pt x="2150" y="1"/>
                    </a:moveTo>
                    <a:cubicBezTo>
                      <a:pt x="1094" y="1"/>
                      <a:pt x="370" y="822"/>
                      <a:pt x="370" y="2250"/>
                    </a:cubicBezTo>
                    <a:lnTo>
                      <a:pt x="0" y="136886"/>
                    </a:lnTo>
                    <a:cubicBezTo>
                      <a:pt x="0" y="138903"/>
                      <a:pt x="1412" y="141390"/>
                      <a:pt x="3193" y="142398"/>
                    </a:cubicBezTo>
                    <a:lnTo>
                      <a:pt x="181420" y="245308"/>
                    </a:lnTo>
                    <a:cubicBezTo>
                      <a:pt x="181940" y="245602"/>
                      <a:pt x="182428" y="245742"/>
                      <a:pt x="182860" y="245742"/>
                    </a:cubicBezTo>
                    <a:cubicBezTo>
                      <a:pt x="183908" y="245742"/>
                      <a:pt x="184622" y="244920"/>
                      <a:pt x="184646" y="243493"/>
                    </a:cubicBezTo>
                    <a:lnTo>
                      <a:pt x="185016" y="108856"/>
                    </a:lnTo>
                    <a:cubicBezTo>
                      <a:pt x="185016" y="106840"/>
                      <a:pt x="183604" y="104353"/>
                      <a:pt x="181823" y="103345"/>
                    </a:cubicBezTo>
                    <a:lnTo>
                      <a:pt x="3596" y="435"/>
                    </a:lnTo>
                    <a:cubicBezTo>
                      <a:pt x="3076" y="141"/>
                      <a:pt x="2585" y="1"/>
                      <a:pt x="2150" y="1"/>
                    </a:cubicBezTo>
                    <a:close/>
                  </a:path>
                </a:pathLst>
              </a:custGeom>
              <a:solidFill>
                <a:srgbClr val="D48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757;p35">
                <a:extLst>
                  <a:ext uri="{FF2B5EF4-FFF2-40B4-BE49-F238E27FC236}">
                    <a16:creationId xmlns:a16="http://schemas.microsoft.com/office/drawing/2014/main" id="{94CA4984-43F6-4488-BC86-243FA4072E2C}"/>
                  </a:ext>
                </a:extLst>
              </p:cNvPr>
              <p:cNvSpPr/>
              <p:nvPr/>
            </p:nvSpPr>
            <p:spPr>
              <a:xfrm>
                <a:off x="5395142" y="-5080"/>
                <a:ext cx="1305168" cy="1733454"/>
              </a:xfrm>
              <a:custGeom>
                <a:avLst/>
                <a:gdLst/>
                <a:ahLst/>
                <a:cxnLst/>
                <a:rect l="l" t="t" r="r" b="b"/>
                <a:pathLst>
                  <a:path w="185789" h="246755" extrusionOk="0">
                    <a:moveTo>
                      <a:pt x="177" y="1339"/>
                    </a:moveTo>
                    <a:cubicBezTo>
                      <a:pt x="114" y="1369"/>
                      <a:pt x="54" y="1405"/>
                      <a:pt x="0" y="1445"/>
                    </a:cubicBezTo>
                    <a:lnTo>
                      <a:pt x="177" y="1339"/>
                    </a:lnTo>
                    <a:close/>
                    <a:moveTo>
                      <a:pt x="2823" y="0"/>
                    </a:moveTo>
                    <a:cubicBezTo>
                      <a:pt x="2756" y="0"/>
                      <a:pt x="2689" y="34"/>
                      <a:pt x="2622" y="34"/>
                    </a:cubicBezTo>
                    <a:lnTo>
                      <a:pt x="2554" y="34"/>
                    </a:lnTo>
                    <a:cubicBezTo>
                      <a:pt x="2521" y="67"/>
                      <a:pt x="2487" y="67"/>
                      <a:pt x="2453" y="67"/>
                    </a:cubicBezTo>
                    <a:cubicBezTo>
                      <a:pt x="2386" y="101"/>
                      <a:pt x="2319" y="101"/>
                      <a:pt x="2285" y="135"/>
                    </a:cubicBezTo>
                    <a:cubicBezTo>
                      <a:pt x="2218" y="168"/>
                      <a:pt x="2151" y="168"/>
                      <a:pt x="2117" y="202"/>
                    </a:cubicBezTo>
                    <a:lnTo>
                      <a:pt x="2084" y="202"/>
                    </a:lnTo>
                    <a:lnTo>
                      <a:pt x="177" y="1339"/>
                    </a:lnTo>
                    <a:lnTo>
                      <a:pt x="177" y="1339"/>
                    </a:lnTo>
                    <a:cubicBezTo>
                      <a:pt x="270" y="1296"/>
                      <a:pt x="370" y="1264"/>
                      <a:pt x="471" y="1244"/>
                    </a:cubicBezTo>
                    <a:lnTo>
                      <a:pt x="504" y="1244"/>
                    </a:lnTo>
                    <a:cubicBezTo>
                      <a:pt x="639" y="1210"/>
                      <a:pt x="807" y="1210"/>
                      <a:pt x="1008" y="1210"/>
                    </a:cubicBezTo>
                    <a:cubicBezTo>
                      <a:pt x="1008" y="1210"/>
                      <a:pt x="1042" y="1244"/>
                      <a:pt x="1042" y="1244"/>
                    </a:cubicBezTo>
                    <a:cubicBezTo>
                      <a:pt x="1210" y="1244"/>
                      <a:pt x="1378" y="1277"/>
                      <a:pt x="1580" y="1344"/>
                    </a:cubicBezTo>
                    <a:cubicBezTo>
                      <a:pt x="1613" y="1344"/>
                      <a:pt x="1647" y="1378"/>
                      <a:pt x="1680" y="1378"/>
                    </a:cubicBezTo>
                    <a:cubicBezTo>
                      <a:pt x="1882" y="1479"/>
                      <a:pt x="2084" y="1546"/>
                      <a:pt x="2285" y="1681"/>
                    </a:cubicBezTo>
                    <a:lnTo>
                      <a:pt x="180512" y="104590"/>
                    </a:lnTo>
                    <a:cubicBezTo>
                      <a:pt x="180714" y="104691"/>
                      <a:pt x="180915" y="104826"/>
                      <a:pt x="181117" y="104994"/>
                    </a:cubicBezTo>
                    <a:cubicBezTo>
                      <a:pt x="181184" y="105027"/>
                      <a:pt x="181251" y="105094"/>
                      <a:pt x="181319" y="105162"/>
                    </a:cubicBezTo>
                    <a:cubicBezTo>
                      <a:pt x="181453" y="105262"/>
                      <a:pt x="181587" y="105397"/>
                      <a:pt x="181722" y="105531"/>
                    </a:cubicBezTo>
                    <a:cubicBezTo>
                      <a:pt x="181755" y="105565"/>
                      <a:pt x="181789" y="105599"/>
                      <a:pt x="181823" y="105632"/>
                    </a:cubicBezTo>
                    <a:cubicBezTo>
                      <a:pt x="181991" y="105834"/>
                      <a:pt x="182125" y="106002"/>
                      <a:pt x="182293" y="106203"/>
                    </a:cubicBezTo>
                    <a:cubicBezTo>
                      <a:pt x="182293" y="106237"/>
                      <a:pt x="182293" y="106237"/>
                      <a:pt x="182327" y="106271"/>
                    </a:cubicBezTo>
                    <a:cubicBezTo>
                      <a:pt x="182495" y="106472"/>
                      <a:pt x="182629" y="106708"/>
                      <a:pt x="182764" y="106943"/>
                    </a:cubicBezTo>
                    <a:cubicBezTo>
                      <a:pt x="182764" y="106943"/>
                      <a:pt x="182764" y="106976"/>
                      <a:pt x="182764" y="106976"/>
                    </a:cubicBezTo>
                    <a:cubicBezTo>
                      <a:pt x="182932" y="107212"/>
                      <a:pt x="183033" y="107447"/>
                      <a:pt x="183167" y="107716"/>
                    </a:cubicBezTo>
                    <a:cubicBezTo>
                      <a:pt x="183268" y="107985"/>
                      <a:pt x="183369" y="108220"/>
                      <a:pt x="183436" y="108489"/>
                    </a:cubicBezTo>
                    <a:cubicBezTo>
                      <a:pt x="183469" y="108489"/>
                      <a:pt x="183469" y="108522"/>
                      <a:pt x="183469" y="108556"/>
                    </a:cubicBezTo>
                    <a:cubicBezTo>
                      <a:pt x="183537" y="108791"/>
                      <a:pt x="183570" y="109027"/>
                      <a:pt x="183638" y="109228"/>
                    </a:cubicBezTo>
                    <a:cubicBezTo>
                      <a:pt x="183638" y="109295"/>
                      <a:pt x="183638" y="109329"/>
                      <a:pt x="183638" y="109363"/>
                    </a:cubicBezTo>
                    <a:cubicBezTo>
                      <a:pt x="183671" y="109598"/>
                      <a:pt x="183705" y="109833"/>
                      <a:pt x="183705" y="110102"/>
                    </a:cubicBezTo>
                    <a:lnTo>
                      <a:pt x="183335" y="244705"/>
                    </a:lnTo>
                    <a:cubicBezTo>
                      <a:pt x="183335" y="245713"/>
                      <a:pt x="182965" y="246419"/>
                      <a:pt x="182394" y="246755"/>
                    </a:cubicBezTo>
                    <a:lnTo>
                      <a:pt x="184478" y="245545"/>
                    </a:lnTo>
                    <a:cubicBezTo>
                      <a:pt x="185049" y="245209"/>
                      <a:pt x="185419" y="244503"/>
                      <a:pt x="185419" y="243495"/>
                    </a:cubicBezTo>
                    <a:lnTo>
                      <a:pt x="185788" y="108859"/>
                    </a:lnTo>
                    <a:cubicBezTo>
                      <a:pt x="185788" y="108657"/>
                      <a:pt x="185788" y="108455"/>
                      <a:pt x="185755" y="108254"/>
                    </a:cubicBezTo>
                    <a:cubicBezTo>
                      <a:pt x="185755" y="108220"/>
                      <a:pt x="185755" y="108186"/>
                      <a:pt x="185721" y="108153"/>
                    </a:cubicBezTo>
                    <a:cubicBezTo>
                      <a:pt x="185721" y="108086"/>
                      <a:pt x="185721" y="108052"/>
                      <a:pt x="185721" y="108018"/>
                    </a:cubicBezTo>
                    <a:cubicBezTo>
                      <a:pt x="185688" y="107951"/>
                      <a:pt x="185688" y="107884"/>
                      <a:pt x="185688" y="107817"/>
                    </a:cubicBezTo>
                    <a:cubicBezTo>
                      <a:pt x="185654" y="107682"/>
                      <a:pt x="185620" y="107548"/>
                      <a:pt x="185587" y="107447"/>
                    </a:cubicBezTo>
                    <a:cubicBezTo>
                      <a:pt x="185587" y="107413"/>
                      <a:pt x="185553" y="107380"/>
                      <a:pt x="185553" y="107346"/>
                    </a:cubicBezTo>
                    <a:cubicBezTo>
                      <a:pt x="185553" y="107313"/>
                      <a:pt x="185553" y="107279"/>
                      <a:pt x="185520" y="107279"/>
                    </a:cubicBezTo>
                    <a:cubicBezTo>
                      <a:pt x="185520" y="107212"/>
                      <a:pt x="185520" y="107178"/>
                      <a:pt x="185486" y="107111"/>
                    </a:cubicBezTo>
                    <a:cubicBezTo>
                      <a:pt x="185452" y="107010"/>
                      <a:pt x="185419" y="106909"/>
                      <a:pt x="185385" y="106808"/>
                    </a:cubicBezTo>
                    <a:cubicBezTo>
                      <a:pt x="185352" y="106708"/>
                      <a:pt x="185318" y="106640"/>
                      <a:pt x="185251" y="106540"/>
                    </a:cubicBezTo>
                    <a:cubicBezTo>
                      <a:pt x="185251" y="106540"/>
                      <a:pt x="185251" y="106506"/>
                      <a:pt x="185251" y="106506"/>
                    </a:cubicBezTo>
                    <a:cubicBezTo>
                      <a:pt x="185217" y="106405"/>
                      <a:pt x="185184" y="106338"/>
                      <a:pt x="185116" y="106271"/>
                    </a:cubicBezTo>
                    <a:cubicBezTo>
                      <a:pt x="185083" y="106170"/>
                      <a:pt x="185049" y="106069"/>
                      <a:pt x="184982" y="105968"/>
                    </a:cubicBezTo>
                    <a:lnTo>
                      <a:pt x="184881" y="105767"/>
                    </a:lnTo>
                    <a:cubicBezTo>
                      <a:pt x="184847" y="105733"/>
                      <a:pt x="184847" y="105733"/>
                      <a:pt x="184847" y="105733"/>
                    </a:cubicBezTo>
                    <a:lnTo>
                      <a:pt x="184847" y="105699"/>
                    </a:lnTo>
                    <a:cubicBezTo>
                      <a:pt x="184780" y="105632"/>
                      <a:pt x="184747" y="105531"/>
                      <a:pt x="184679" y="105430"/>
                    </a:cubicBezTo>
                    <a:cubicBezTo>
                      <a:pt x="184612" y="105363"/>
                      <a:pt x="184545" y="105262"/>
                      <a:pt x="184478" y="105162"/>
                    </a:cubicBezTo>
                    <a:cubicBezTo>
                      <a:pt x="184478" y="105128"/>
                      <a:pt x="184444" y="105094"/>
                      <a:pt x="184411" y="105061"/>
                    </a:cubicBezTo>
                    <a:cubicBezTo>
                      <a:pt x="184377" y="105027"/>
                      <a:pt x="184377" y="104994"/>
                      <a:pt x="184377" y="104994"/>
                    </a:cubicBezTo>
                    <a:cubicBezTo>
                      <a:pt x="184343" y="104960"/>
                      <a:pt x="184310" y="104893"/>
                      <a:pt x="184276" y="104859"/>
                    </a:cubicBezTo>
                    <a:cubicBezTo>
                      <a:pt x="184209" y="104758"/>
                      <a:pt x="184108" y="104657"/>
                      <a:pt x="184007" y="104557"/>
                    </a:cubicBezTo>
                    <a:cubicBezTo>
                      <a:pt x="183974" y="104523"/>
                      <a:pt x="183940" y="104456"/>
                      <a:pt x="183906" y="104422"/>
                    </a:cubicBezTo>
                    <a:cubicBezTo>
                      <a:pt x="183873" y="104389"/>
                      <a:pt x="183839" y="104355"/>
                      <a:pt x="183806" y="104321"/>
                    </a:cubicBezTo>
                    <a:cubicBezTo>
                      <a:pt x="183738" y="104254"/>
                      <a:pt x="183705" y="104221"/>
                      <a:pt x="183671" y="104187"/>
                    </a:cubicBezTo>
                    <a:cubicBezTo>
                      <a:pt x="183570" y="104086"/>
                      <a:pt x="183469" y="104019"/>
                      <a:pt x="183402" y="103952"/>
                    </a:cubicBezTo>
                    <a:cubicBezTo>
                      <a:pt x="183335" y="103884"/>
                      <a:pt x="183268" y="103817"/>
                      <a:pt x="183201" y="103784"/>
                    </a:cubicBezTo>
                    <a:cubicBezTo>
                      <a:pt x="182999" y="103616"/>
                      <a:pt x="182797" y="103481"/>
                      <a:pt x="182596" y="103347"/>
                    </a:cubicBezTo>
                    <a:lnTo>
                      <a:pt x="4369" y="437"/>
                    </a:lnTo>
                    <a:cubicBezTo>
                      <a:pt x="4201" y="370"/>
                      <a:pt x="4067" y="269"/>
                      <a:pt x="3899" y="235"/>
                    </a:cubicBezTo>
                    <a:cubicBezTo>
                      <a:pt x="3865" y="202"/>
                      <a:pt x="3831" y="202"/>
                      <a:pt x="3764" y="168"/>
                    </a:cubicBezTo>
                    <a:cubicBezTo>
                      <a:pt x="3731" y="168"/>
                      <a:pt x="3697" y="135"/>
                      <a:pt x="3663" y="135"/>
                    </a:cubicBezTo>
                    <a:cubicBezTo>
                      <a:pt x="3630" y="135"/>
                      <a:pt x="3563" y="101"/>
                      <a:pt x="3529" y="101"/>
                    </a:cubicBezTo>
                    <a:cubicBezTo>
                      <a:pt x="3428" y="67"/>
                      <a:pt x="3361" y="34"/>
                      <a:pt x="3260" y="34"/>
                    </a:cubicBezTo>
                    <a:lnTo>
                      <a:pt x="3092" y="34"/>
                    </a:lnTo>
                    <a:cubicBezTo>
                      <a:pt x="3058" y="0"/>
                      <a:pt x="3025" y="0"/>
                      <a:pt x="3025" y="0"/>
                    </a:cubicBez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758;p35">
                <a:extLst>
                  <a:ext uri="{FF2B5EF4-FFF2-40B4-BE49-F238E27FC236}">
                    <a16:creationId xmlns:a16="http://schemas.microsoft.com/office/drawing/2014/main" id="{B62617C5-67C4-4224-972C-BE07A42EF28C}"/>
                  </a:ext>
                </a:extLst>
              </p:cNvPr>
              <p:cNvSpPr/>
              <p:nvPr/>
            </p:nvSpPr>
            <p:spPr>
              <a:xfrm>
                <a:off x="5417807" y="44500"/>
                <a:ext cx="1238114" cy="782922"/>
              </a:xfrm>
              <a:custGeom>
                <a:avLst/>
                <a:gdLst/>
                <a:ahLst/>
                <a:cxnLst/>
                <a:rect l="l" t="t" r="r" b="b"/>
                <a:pathLst>
                  <a:path w="176244" h="111448" extrusionOk="0">
                    <a:moveTo>
                      <a:pt x="153470" y="90980"/>
                    </a:moveTo>
                    <a:cubicBezTo>
                      <a:pt x="153799" y="90980"/>
                      <a:pt x="154171" y="91088"/>
                      <a:pt x="154566" y="91316"/>
                    </a:cubicBezTo>
                    <a:cubicBezTo>
                      <a:pt x="155877" y="92089"/>
                      <a:pt x="156953" y="93937"/>
                      <a:pt x="156953" y="95483"/>
                    </a:cubicBezTo>
                    <a:cubicBezTo>
                      <a:pt x="156953" y="96559"/>
                      <a:pt x="156408" y="97176"/>
                      <a:pt x="155610" y="97176"/>
                    </a:cubicBezTo>
                    <a:cubicBezTo>
                      <a:pt x="155286" y="97176"/>
                      <a:pt x="154921" y="97074"/>
                      <a:pt x="154533" y="96861"/>
                    </a:cubicBezTo>
                    <a:cubicBezTo>
                      <a:pt x="153222" y="96054"/>
                      <a:pt x="152147" y="94206"/>
                      <a:pt x="152147" y="92694"/>
                    </a:cubicBezTo>
                    <a:cubicBezTo>
                      <a:pt x="152147" y="91602"/>
                      <a:pt x="152682" y="90980"/>
                      <a:pt x="153470" y="90980"/>
                    </a:cubicBezTo>
                    <a:close/>
                    <a:moveTo>
                      <a:pt x="161791" y="95773"/>
                    </a:moveTo>
                    <a:cubicBezTo>
                      <a:pt x="162114" y="95773"/>
                      <a:pt x="162480" y="95875"/>
                      <a:pt x="162868" y="96088"/>
                    </a:cubicBezTo>
                    <a:cubicBezTo>
                      <a:pt x="164179" y="96861"/>
                      <a:pt x="165254" y="98710"/>
                      <a:pt x="165254" y="100256"/>
                    </a:cubicBezTo>
                    <a:cubicBezTo>
                      <a:pt x="165254" y="101332"/>
                      <a:pt x="164710" y="101948"/>
                      <a:pt x="163911" y="101948"/>
                    </a:cubicBezTo>
                    <a:cubicBezTo>
                      <a:pt x="163588" y="101948"/>
                      <a:pt x="163222" y="101847"/>
                      <a:pt x="162834" y="101634"/>
                    </a:cubicBezTo>
                    <a:cubicBezTo>
                      <a:pt x="161523" y="100861"/>
                      <a:pt x="160448" y="98978"/>
                      <a:pt x="160448" y="97466"/>
                    </a:cubicBezTo>
                    <a:cubicBezTo>
                      <a:pt x="160448" y="96390"/>
                      <a:pt x="160992" y="95773"/>
                      <a:pt x="161791" y="95773"/>
                    </a:cubicBezTo>
                    <a:close/>
                    <a:moveTo>
                      <a:pt x="170060" y="100559"/>
                    </a:moveTo>
                    <a:cubicBezTo>
                      <a:pt x="170385" y="100559"/>
                      <a:pt x="170750" y="100667"/>
                      <a:pt x="171136" y="100894"/>
                    </a:cubicBezTo>
                    <a:cubicBezTo>
                      <a:pt x="172480" y="101667"/>
                      <a:pt x="173555" y="103516"/>
                      <a:pt x="173522" y="105028"/>
                    </a:cubicBezTo>
                    <a:cubicBezTo>
                      <a:pt x="173522" y="106102"/>
                      <a:pt x="172979" y="106735"/>
                      <a:pt x="172195" y="106735"/>
                    </a:cubicBezTo>
                    <a:cubicBezTo>
                      <a:pt x="171876" y="106735"/>
                      <a:pt x="171515" y="106630"/>
                      <a:pt x="171136" y="106406"/>
                    </a:cubicBezTo>
                    <a:cubicBezTo>
                      <a:pt x="169791" y="105633"/>
                      <a:pt x="168716" y="103784"/>
                      <a:pt x="168716" y="102272"/>
                    </a:cubicBezTo>
                    <a:cubicBezTo>
                      <a:pt x="168739" y="101181"/>
                      <a:pt x="169282" y="100559"/>
                      <a:pt x="170060" y="100559"/>
                    </a:cubicBezTo>
                    <a:close/>
                    <a:moveTo>
                      <a:pt x="34" y="1"/>
                    </a:moveTo>
                    <a:lnTo>
                      <a:pt x="0" y="9714"/>
                    </a:lnTo>
                    <a:lnTo>
                      <a:pt x="176210" y="111447"/>
                    </a:lnTo>
                    <a:lnTo>
                      <a:pt x="176244" y="10176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59;p35">
                <a:extLst>
                  <a:ext uri="{FF2B5EF4-FFF2-40B4-BE49-F238E27FC236}">
                    <a16:creationId xmlns:a16="http://schemas.microsoft.com/office/drawing/2014/main" id="{97F134C4-719E-4E59-8716-FA345159874B}"/>
                  </a:ext>
                </a:extLst>
              </p:cNvPr>
              <p:cNvSpPr/>
              <p:nvPr/>
            </p:nvSpPr>
            <p:spPr>
              <a:xfrm>
                <a:off x="6486727" y="683691"/>
                <a:ext cx="33769" cy="43443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84" extrusionOk="0">
                    <a:moveTo>
                      <a:pt x="1324" y="0"/>
                    </a:moveTo>
                    <a:cubicBezTo>
                      <a:pt x="536" y="0"/>
                      <a:pt x="1" y="622"/>
                      <a:pt x="1" y="1714"/>
                    </a:cubicBezTo>
                    <a:cubicBezTo>
                      <a:pt x="1" y="3226"/>
                      <a:pt x="1076" y="5108"/>
                      <a:pt x="2387" y="5847"/>
                    </a:cubicBezTo>
                    <a:cubicBezTo>
                      <a:pt x="2782" y="6075"/>
                      <a:pt x="3155" y="6183"/>
                      <a:pt x="3483" y="6183"/>
                    </a:cubicBezTo>
                    <a:cubicBezTo>
                      <a:pt x="4271" y="6183"/>
                      <a:pt x="4807" y="5561"/>
                      <a:pt x="4807" y="4470"/>
                    </a:cubicBezTo>
                    <a:cubicBezTo>
                      <a:pt x="4807" y="2957"/>
                      <a:pt x="3731" y="1109"/>
                      <a:pt x="2420" y="336"/>
                    </a:cubicBezTo>
                    <a:cubicBezTo>
                      <a:pt x="2025" y="108"/>
                      <a:pt x="1653" y="0"/>
                      <a:pt x="1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760;p35">
                <a:extLst>
                  <a:ext uri="{FF2B5EF4-FFF2-40B4-BE49-F238E27FC236}">
                    <a16:creationId xmlns:a16="http://schemas.microsoft.com/office/drawing/2014/main" id="{2F70C84C-DE7A-43F1-94CD-1B0306D1FD22}"/>
                  </a:ext>
                </a:extLst>
              </p:cNvPr>
              <p:cNvSpPr/>
              <p:nvPr/>
            </p:nvSpPr>
            <p:spPr>
              <a:xfrm>
                <a:off x="6545047" y="717365"/>
                <a:ext cx="33769" cy="43386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6" extrusionOk="0">
                    <a:moveTo>
                      <a:pt x="1344" y="0"/>
                    </a:moveTo>
                    <a:cubicBezTo>
                      <a:pt x="545" y="0"/>
                      <a:pt x="1" y="617"/>
                      <a:pt x="1" y="1693"/>
                    </a:cubicBezTo>
                    <a:cubicBezTo>
                      <a:pt x="1" y="3205"/>
                      <a:pt x="1076" y="5088"/>
                      <a:pt x="2387" y="5861"/>
                    </a:cubicBezTo>
                    <a:cubicBezTo>
                      <a:pt x="2775" y="6074"/>
                      <a:pt x="3141" y="6175"/>
                      <a:pt x="3464" y="6175"/>
                    </a:cubicBezTo>
                    <a:cubicBezTo>
                      <a:pt x="4263" y="6175"/>
                      <a:pt x="4807" y="5559"/>
                      <a:pt x="4807" y="4483"/>
                    </a:cubicBezTo>
                    <a:cubicBezTo>
                      <a:pt x="4807" y="2937"/>
                      <a:pt x="3732" y="1088"/>
                      <a:pt x="2421" y="315"/>
                    </a:cubicBezTo>
                    <a:cubicBezTo>
                      <a:pt x="2033" y="102"/>
                      <a:pt x="1667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61;p35">
                <a:extLst>
                  <a:ext uri="{FF2B5EF4-FFF2-40B4-BE49-F238E27FC236}">
                    <a16:creationId xmlns:a16="http://schemas.microsoft.com/office/drawing/2014/main" id="{EE6392F7-FEDD-425A-873E-B6BF700DA8F6}"/>
                  </a:ext>
                </a:extLst>
              </p:cNvPr>
              <p:cNvSpPr/>
              <p:nvPr/>
            </p:nvSpPr>
            <p:spPr>
              <a:xfrm>
                <a:off x="5415446" y="112740"/>
                <a:ext cx="1240243" cy="1575981"/>
              </a:xfrm>
              <a:custGeom>
                <a:avLst/>
                <a:gdLst/>
                <a:ahLst/>
                <a:cxnLst/>
                <a:rect l="l" t="t" r="r" b="b"/>
                <a:pathLst>
                  <a:path w="176547" h="224339" extrusionOk="0">
                    <a:moveTo>
                      <a:pt x="336" y="1"/>
                    </a:moveTo>
                    <a:lnTo>
                      <a:pt x="0" y="122605"/>
                    </a:lnTo>
                    <a:lnTo>
                      <a:pt x="176210" y="224339"/>
                    </a:lnTo>
                    <a:lnTo>
                      <a:pt x="176546" y="101734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62;p35">
                <a:extLst>
                  <a:ext uri="{FF2B5EF4-FFF2-40B4-BE49-F238E27FC236}">
                    <a16:creationId xmlns:a16="http://schemas.microsoft.com/office/drawing/2014/main" id="{021038FB-DFCA-4FAF-916B-A15E33D84814}"/>
                  </a:ext>
                </a:extLst>
              </p:cNvPr>
              <p:cNvSpPr/>
              <p:nvPr/>
            </p:nvSpPr>
            <p:spPr>
              <a:xfrm>
                <a:off x="6603135" y="750983"/>
                <a:ext cx="34008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6178" extrusionOk="0">
                    <a:moveTo>
                      <a:pt x="1345" y="1"/>
                    </a:moveTo>
                    <a:cubicBezTo>
                      <a:pt x="567" y="1"/>
                      <a:pt x="24" y="623"/>
                      <a:pt x="1" y="1714"/>
                    </a:cubicBezTo>
                    <a:cubicBezTo>
                      <a:pt x="1" y="3226"/>
                      <a:pt x="1076" y="5075"/>
                      <a:pt x="2421" y="5848"/>
                    </a:cubicBezTo>
                    <a:cubicBezTo>
                      <a:pt x="2800" y="6072"/>
                      <a:pt x="3161" y="6177"/>
                      <a:pt x="3480" y="6177"/>
                    </a:cubicBezTo>
                    <a:cubicBezTo>
                      <a:pt x="4264" y="6177"/>
                      <a:pt x="4807" y="5544"/>
                      <a:pt x="4807" y="4470"/>
                    </a:cubicBezTo>
                    <a:cubicBezTo>
                      <a:pt x="4840" y="2958"/>
                      <a:pt x="3765" y="1109"/>
                      <a:pt x="2421" y="336"/>
                    </a:cubicBezTo>
                    <a:cubicBezTo>
                      <a:pt x="2035" y="109"/>
                      <a:pt x="1670" y="1"/>
                      <a:pt x="1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63;p35">
                <a:extLst>
                  <a:ext uri="{FF2B5EF4-FFF2-40B4-BE49-F238E27FC236}">
                    <a16:creationId xmlns:a16="http://schemas.microsoft.com/office/drawing/2014/main" id="{91EBB601-569E-4E37-9ACB-33A216575353}"/>
                  </a:ext>
                </a:extLst>
              </p:cNvPr>
              <p:cNvSpPr/>
              <p:nvPr/>
            </p:nvSpPr>
            <p:spPr>
              <a:xfrm>
                <a:off x="6558508" y="1441166"/>
                <a:ext cx="35420" cy="13458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9158" extrusionOk="0">
                    <a:moveTo>
                      <a:pt x="34" y="0"/>
                    </a:moveTo>
                    <a:lnTo>
                      <a:pt x="1" y="16300"/>
                    </a:lnTo>
                    <a:lnTo>
                      <a:pt x="4975" y="19157"/>
                    </a:lnTo>
                    <a:lnTo>
                      <a:pt x="5042" y="289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64;p35">
                <a:extLst>
                  <a:ext uri="{FF2B5EF4-FFF2-40B4-BE49-F238E27FC236}">
                    <a16:creationId xmlns:a16="http://schemas.microsoft.com/office/drawing/2014/main" id="{A9DB8550-F461-44C3-AED3-8FE067FDEEC7}"/>
                  </a:ext>
                </a:extLst>
              </p:cNvPr>
              <p:cNvSpPr/>
              <p:nvPr/>
            </p:nvSpPr>
            <p:spPr>
              <a:xfrm>
                <a:off x="6501839" y="1466901"/>
                <a:ext cx="35188" cy="76270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10857" extrusionOk="0">
                    <a:moveTo>
                      <a:pt x="1" y="0"/>
                    </a:moveTo>
                    <a:lnTo>
                      <a:pt x="1" y="7966"/>
                    </a:lnTo>
                    <a:lnTo>
                      <a:pt x="4975" y="10856"/>
                    </a:lnTo>
                    <a:lnTo>
                      <a:pt x="5008" y="2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765;p35">
                <a:extLst>
                  <a:ext uri="{FF2B5EF4-FFF2-40B4-BE49-F238E27FC236}">
                    <a16:creationId xmlns:a16="http://schemas.microsoft.com/office/drawing/2014/main" id="{DA94A8D3-1114-43AF-A96B-ED5835F796A6}"/>
                  </a:ext>
                </a:extLst>
              </p:cNvPr>
              <p:cNvSpPr/>
              <p:nvPr/>
            </p:nvSpPr>
            <p:spPr>
              <a:xfrm>
                <a:off x="6444932" y="1406221"/>
                <a:ext cx="3542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4822" extrusionOk="0">
                    <a:moveTo>
                      <a:pt x="35" y="0"/>
                    </a:moveTo>
                    <a:lnTo>
                      <a:pt x="1" y="11931"/>
                    </a:lnTo>
                    <a:lnTo>
                      <a:pt x="5009" y="14821"/>
                    </a:lnTo>
                    <a:lnTo>
                      <a:pt x="5042" y="289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66;p35">
                <a:extLst>
                  <a:ext uri="{FF2B5EF4-FFF2-40B4-BE49-F238E27FC236}">
                    <a16:creationId xmlns:a16="http://schemas.microsoft.com/office/drawing/2014/main" id="{17072945-787A-4A84-AD99-5FD16DCBD89A}"/>
                  </a:ext>
                </a:extLst>
              </p:cNvPr>
              <p:cNvSpPr/>
              <p:nvPr/>
            </p:nvSpPr>
            <p:spPr>
              <a:xfrm>
                <a:off x="6388263" y="1312717"/>
                <a:ext cx="35420" cy="164799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3459" extrusionOk="0">
                    <a:moveTo>
                      <a:pt x="68" y="0"/>
                    </a:moveTo>
                    <a:lnTo>
                      <a:pt x="1" y="20602"/>
                    </a:lnTo>
                    <a:lnTo>
                      <a:pt x="5009" y="23459"/>
                    </a:lnTo>
                    <a:lnTo>
                      <a:pt x="5042" y="285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67;p35">
                <a:extLst>
                  <a:ext uri="{FF2B5EF4-FFF2-40B4-BE49-F238E27FC236}">
                    <a16:creationId xmlns:a16="http://schemas.microsoft.com/office/drawing/2014/main" id="{6408B032-84A5-4C77-AF22-F03D60F1EF89}"/>
                  </a:ext>
                </a:extLst>
              </p:cNvPr>
              <p:cNvSpPr/>
              <p:nvPr/>
            </p:nvSpPr>
            <p:spPr>
              <a:xfrm>
                <a:off x="6331594" y="1221805"/>
                <a:ext cx="35659" cy="223121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1761" extrusionOk="0">
                    <a:moveTo>
                      <a:pt x="102" y="1"/>
                    </a:moveTo>
                    <a:lnTo>
                      <a:pt x="1" y="28871"/>
                    </a:lnTo>
                    <a:lnTo>
                      <a:pt x="4975" y="31761"/>
                    </a:lnTo>
                    <a:lnTo>
                      <a:pt x="5076" y="2891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68;p35">
                <a:extLst>
                  <a:ext uri="{FF2B5EF4-FFF2-40B4-BE49-F238E27FC236}">
                    <a16:creationId xmlns:a16="http://schemas.microsoft.com/office/drawing/2014/main" id="{93242A4B-3053-40A1-A3D0-EA869F3D2334}"/>
                  </a:ext>
                </a:extLst>
              </p:cNvPr>
              <p:cNvSpPr/>
              <p:nvPr/>
            </p:nvSpPr>
            <p:spPr>
              <a:xfrm>
                <a:off x="6274926" y="1073522"/>
                <a:ext cx="35898" cy="338577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48196" extrusionOk="0">
                    <a:moveTo>
                      <a:pt x="135" y="0"/>
                    </a:moveTo>
                    <a:lnTo>
                      <a:pt x="1" y="45305"/>
                    </a:lnTo>
                    <a:lnTo>
                      <a:pt x="4975" y="48195"/>
                    </a:lnTo>
                    <a:lnTo>
                      <a:pt x="5109" y="285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69;p35">
                <a:extLst>
                  <a:ext uri="{FF2B5EF4-FFF2-40B4-BE49-F238E27FC236}">
                    <a16:creationId xmlns:a16="http://schemas.microsoft.com/office/drawing/2014/main" id="{37D38B89-4D26-4498-B6C3-7B221E00954B}"/>
                  </a:ext>
                </a:extLst>
              </p:cNvPr>
              <p:cNvSpPr/>
              <p:nvPr/>
            </p:nvSpPr>
            <p:spPr>
              <a:xfrm>
                <a:off x="6218257" y="953574"/>
                <a:ext cx="36130" cy="42569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7" extrusionOk="0">
                    <a:moveTo>
                      <a:pt x="169" y="0"/>
                    </a:moveTo>
                    <a:lnTo>
                      <a:pt x="1" y="57740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70;p35">
                <a:extLst>
                  <a:ext uri="{FF2B5EF4-FFF2-40B4-BE49-F238E27FC236}">
                    <a16:creationId xmlns:a16="http://schemas.microsoft.com/office/drawing/2014/main" id="{C5A114C4-FDB7-44F1-8D8E-ECD350770CD0}"/>
                  </a:ext>
                </a:extLst>
              </p:cNvPr>
              <p:cNvSpPr/>
              <p:nvPr/>
            </p:nvSpPr>
            <p:spPr>
              <a:xfrm>
                <a:off x="6161349" y="952155"/>
                <a:ext cx="36130" cy="39453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161" extrusionOk="0">
                    <a:moveTo>
                      <a:pt x="169" y="1"/>
                    </a:moveTo>
                    <a:lnTo>
                      <a:pt x="1" y="53270"/>
                    </a:lnTo>
                    <a:lnTo>
                      <a:pt x="5009" y="56161"/>
                    </a:lnTo>
                    <a:lnTo>
                      <a:pt x="5143" y="2891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71;p35">
                <a:extLst>
                  <a:ext uri="{FF2B5EF4-FFF2-40B4-BE49-F238E27FC236}">
                    <a16:creationId xmlns:a16="http://schemas.microsoft.com/office/drawing/2014/main" id="{E5AB179D-B70A-4925-AA85-9FD4E11B40D9}"/>
                  </a:ext>
                </a:extLst>
              </p:cNvPr>
              <p:cNvSpPr/>
              <p:nvPr/>
            </p:nvSpPr>
            <p:spPr>
              <a:xfrm>
                <a:off x="6104681" y="1120749"/>
                <a:ext cx="35659" cy="19313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27493" extrusionOk="0">
                    <a:moveTo>
                      <a:pt x="68" y="0"/>
                    </a:moveTo>
                    <a:lnTo>
                      <a:pt x="1" y="24602"/>
                    </a:lnTo>
                    <a:lnTo>
                      <a:pt x="5009" y="27492"/>
                    </a:lnTo>
                    <a:lnTo>
                      <a:pt x="5076" y="285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72;p35">
                <a:extLst>
                  <a:ext uri="{FF2B5EF4-FFF2-40B4-BE49-F238E27FC236}">
                    <a16:creationId xmlns:a16="http://schemas.microsoft.com/office/drawing/2014/main" id="{6D99B8F8-0916-475D-A4F0-03B75DD3FEBB}"/>
                  </a:ext>
                </a:extLst>
              </p:cNvPr>
              <p:cNvSpPr/>
              <p:nvPr/>
            </p:nvSpPr>
            <p:spPr>
              <a:xfrm>
                <a:off x="6048012" y="997730"/>
                <a:ext cx="35659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0331" extrusionOk="0">
                    <a:moveTo>
                      <a:pt x="102" y="0"/>
                    </a:moveTo>
                    <a:lnTo>
                      <a:pt x="1" y="37440"/>
                    </a:lnTo>
                    <a:lnTo>
                      <a:pt x="4975" y="40330"/>
                    </a:lnTo>
                    <a:lnTo>
                      <a:pt x="5076" y="28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73;p35">
                <a:extLst>
                  <a:ext uri="{FF2B5EF4-FFF2-40B4-BE49-F238E27FC236}">
                    <a16:creationId xmlns:a16="http://schemas.microsoft.com/office/drawing/2014/main" id="{583AF6D5-D64A-415A-A3E8-A9BDA98468DA}"/>
                  </a:ext>
                </a:extLst>
              </p:cNvPr>
              <p:cNvSpPr/>
              <p:nvPr/>
            </p:nvSpPr>
            <p:spPr>
              <a:xfrm>
                <a:off x="5991343" y="880613"/>
                <a:ext cx="35898" cy="367611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52329" extrusionOk="0">
                    <a:moveTo>
                      <a:pt x="135" y="0"/>
                    </a:moveTo>
                    <a:lnTo>
                      <a:pt x="1" y="49472"/>
                    </a:lnTo>
                    <a:lnTo>
                      <a:pt x="4975" y="52329"/>
                    </a:lnTo>
                    <a:lnTo>
                      <a:pt x="5109" y="2891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74;p35">
                <a:extLst>
                  <a:ext uri="{FF2B5EF4-FFF2-40B4-BE49-F238E27FC236}">
                    <a16:creationId xmlns:a16="http://schemas.microsoft.com/office/drawing/2014/main" id="{A93E6C4F-0D9C-4A3A-BF0D-B595FDD67506}"/>
                  </a:ext>
                </a:extLst>
              </p:cNvPr>
              <p:cNvSpPr/>
              <p:nvPr/>
            </p:nvSpPr>
            <p:spPr>
              <a:xfrm>
                <a:off x="5934675" y="730672"/>
                <a:ext cx="36130" cy="484957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9033" extrusionOk="0">
                    <a:moveTo>
                      <a:pt x="169" y="1"/>
                    </a:moveTo>
                    <a:lnTo>
                      <a:pt x="1" y="66143"/>
                    </a:lnTo>
                    <a:lnTo>
                      <a:pt x="4975" y="69033"/>
                    </a:lnTo>
                    <a:lnTo>
                      <a:pt x="5143" y="2857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75;p35">
                <a:extLst>
                  <a:ext uri="{FF2B5EF4-FFF2-40B4-BE49-F238E27FC236}">
                    <a16:creationId xmlns:a16="http://schemas.microsoft.com/office/drawing/2014/main" id="{11CCC72C-07CC-47E8-A2FF-8DA80D6C9A00}"/>
                  </a:ext>
                </a:extLst>
              </p:cNvPr>
              <p:cNvSpPr/>
              <p:nvPr/>
            </p:nvSpPr>
            <p:spPr>
              <a:xfrm>
                <a:off x="5877774" y="581679"/>
                <a:ext cx="36600" cy="601122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85569" extrusionOk="0">
                    <a:moveTo>
                      <a:pt x="235" y="1"/>
                    </a:moveTo>
                    <a:lnTo>
                      <a:pt x="0" y="82678"/>
                    </a:lnTo>
                    <a:lnTo>
                      <a:pt x="4974" y="85568"/>
                    </a:lnTo>
                    <a:lnTo>
                      <a:pt x="5209" y="2891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76;p35">
                <a:extLst>
                  <a:ext uri="{FF2B5EF4-FFF2-40B4-BE49-F238E27FC236}">
                    <a16:creationId xmlns:a16="http://schemas.microsoft.com/office/drawing/2014/main" id="{0591FB42-E70B-4A7F-A1B9-CF46156783DE}"/>
                  </a:ext>
                </a:extLst>
              </p:cNvPr>
              <p:cNvSpPr/>
              <p:nvPr/>
            </p:nvSpPr>
            <p:spPr>
              <a:xfrm>
                <a:off x="5821099" y="490775"/>
                <a:ext cx="36839" cy="659198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93836" extrusionOk="0">
                    <a:moveTo>
                      <a:pt x="270" y="0"/>
                    </a:moveTo>
                    <a:lnTo>
                      <a:pt x="1" y="90979"/>
                    </a:lnTo>
                    <a:lnTo>
                      <a:pt x="4975" y="93836"/>
                    </a:lnTo>
                    <a:lnTo>
                      <a:pt x="5244" y="289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77;p35">
                <a:extLst>
                  <a:ext uri="{FF2B5EF4-FFF2-40B4-BE49-F238E27FC236}">
                    <a16:creationId xmlns:a16="http://schemas.microsoft.com/office/drawing/2014/main" id="{78793FBB-0700-40EF-899C-2741D7024876}"/>
                  </a:ext>
                </a:extLst>
              </p:cNvPr>
              <p:cNvSpPr/>
              <p:nvPr/>
            </p:nvSpPr>
            <p:spPr>
              <a:xfrm>
                <a:off x="5764430" y="605763"/>
                <a:ext cx="36368" cy="511638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2831" extrusionOk="0">
                    <a:moveTo>
                      <a:pt x="203" y="1"/>
                    </a:moveTo>
                    <a:lnTo>
                      <a:pt x="1" y="69940"/>
                    </a:lnTo>
                    <a:lnTo>
                      <a:pt x="4975" y="72831"/>
                    </a:lnTo>
                    <a:lnTo>
                      <a:pt x="5177" y="2891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78;p35">
                <a:extLst>
                  <a:ext uri="{FF2B5EF4-FFF2-40B4-BE49-F238E27FC236}">
                    <a16:creationId xmlns:a16="http://schemas.microsoft.com/office/drawing/2014/main" id="{1CCD500A-9971-43DE-A2A1-0D80ACB82DC1}"/>
                  </a:ext>
                </a:extLst>
              </p:cNvPr>
              <p:cNvSpPr/>
              <p:nvPr/>
            </p:nvSpPr>
            <p:spPr>
              <a:xfrm>
                <a:off x="5707761" y="658891"/>
                <a:ext cx="36130" cy="42570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8" extrusionOk="0">
                    <a:moveTo>
                      <a:pt x="135" y="1"/>
                    </a:moveTo>
                    <a:lnTo>
                      <a:pt x="1" y="57707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779;p35">
                <a:extLst>
                  <a:ext uri="{FF2B5EF4-FFF2-40B4-BE49-F238E27FC236}">
                    <a16:creationId xmlns:a16="http://schemas.microsoft.com/office/drawing/2014/main" id="{7D3098A1-5D57-4B9D-9BF8-72EF3B35AA85}"/>
                  </a:ext>
                </a:extLst>
              </p:cNvPr>
              <p:cNvSpPr/>
              <p:nvPr/>
            </p:nvSpPr>
            <p:spPr>
              <a:xfrm>
                <a:off x="5651093" y="682975"/>
                <a:ext cx="35898" cy="368798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52498" extrusionOk="0">
                    <a:moveTo>
                      <a:pt x="135" y="1"/>
                    </a:moveTo>
                    <a:lnTo>
                      <a:pt x="1" y="49641"/>
                    </a:lnTo>
                    <a:lnTo>
                      <a:pt x="4975" y="52497"/>
                    </a:lnTo>
                    <a:lnTo>
                      <a:pt x="5109" y="2857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80;p35">
                <a:extLst>
                  <a:ext uri="{FF2B5EF4-FFF2-40B4-BE49-F238E27FC236}">
                    <a16:creationId xmlns:a16="http://schemas.microsoft.com/office/drawing/2014/main" id="{56D7CF1F-E8ED-43BC-8B84-12E76A2856D9}"/>
                  </a:ext>
                </a:extLst>
              </p:cNvPr>
              <p:cNvSpPr/>
              <p:nvPr/>
            </p:nvSpPr>
            <p:spPr>
              <a:xfrm>
                <a:off x="5594192" y="535401"/>
                <a:ext cx="36361" cy="483777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68865" extrusionOk="0">
                    <a:moveTo>
                      <a:pt x="202" y="0"/>
                    </a:moveTo>
                    <a:lnTo>
                      <a:pt x="0" y="65974"/>
                    </a:lnTo>
                    <a:lnTo>
                      <a:pt x="4974" y="68864"/>
                    </a:lnTo>
                    <a:lnTo>
                      <a:pt x="5176" y="2857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81;p35">
                <a:extLst>
                  <a:ext uri="{FF2B5EF4-FFF2-40B4-BE49-F238E27FC236}">
                    <a16:creationId xmlns:a16="http://schemas.microsoft.com/office/drawing/2014/main" id="{D1EE475A-410B-4BC4-8949-3336A442203B}"/>
                  </a:ext>
                </a:extLst>
              </p:cNvPr>
              <p:cNvSpPr/>
              <p:nvPr/>
            </p:nvSpPr>
            <p:spPr>
              <a:xfrm>
                <a:off x="5537523" y="443310"/>
                <a:ext cx="36361" cy="543040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77301" extrusionOk="0">
                    <a:moveTo>
                      <a:pt x="202" y="1"/>
                    </a:moveTo>
                    <a:lnTo>
                      <a:pt x="0" y="74411"/>
                    </a:lnTo>
                    <a:lnTo>
                      <a:pt x="4974" y="77301"/>
                    </a:lnTo>
                    <a:lnTo>
                      <a:pt x="5176" y="2858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82;p35">
                <a:extLst>
                  <a:ext uri="{FF2B5EF4-FFF2-40B4-BE49-F238E27FC236}">
                    <a16:creationId xmlns:a16="http://schemas.microsoft.com/office/drawing/2014/main" id="{3B3B97BF-E71D-4397-AB7B-F4400D190AC9}"/>
                  </a:ext>
                </a:extLst>
              </p:cNvPr>
              <p:cNvSpPr/>
              <p:nvPr/>
            </p:nvSpPr>
            <p:spPr>
              <a:xfrm>
                <a:off x="5480848" y="554764"/>
                <a:ext cx="36130" cy="39878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766" extrusionOk="0">
                    <a:moveTo>
                      <a:pt x="135" y="0"/>
                    </a:moveTo>
                    <a:lnTo>
                      <a:pt x="1" y="53909"/>
                    </a:lnTo>
                    <a:lnTo>
                      <a:pt x="4975" y="56765"/>
                    </a:lnTo>
                    <a:lnTo>
                      <a:pt x="5143" y="285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83;p35">
                <a:extLst>
                  <a:ext uri="{FF2B5EF4-FFF2-40B4-BE49-F238E27FC236}">
                    <a16:creationId xmlns:a16="http://schemas.microsoft.com/office/drawing/2014/main" id="{85D6B624-8D4C-401E-B1E2-468F47014E8E}"/>
                  </a:ext>
                </a:extLst>
              </p:cNvPr>
              <p:cNvSpPr/>
              <p:nvPr/>
            </p:nvSpPr>
            <p:spPr>
              <a:xfrm>
                <a:off x="5463853" y="333042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84;p35">
                <a:extLst>
                  <a:ext uri="{FF2B5EF4-FFF2-40B4-BE49-F238E27FC236}">
                    <a16:creationId xmlns:a16="http://schemas.microsoft.com/office/drawing/2014/main" id="{8B135FB2-362F-4C17-9BCA-6445838C26C9}"/>
                  </a:ext>
                </a:extLst>
              </p:cNvPr>
              <p:cNvSpPr/>
              <p:nvPr/>
            </p:nvSpPr>
            <p:spPr>
              <a:xfrm>
                <a:off x="5463853" y="507538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85;p35">
                <a:extLst>
                  <a:ext uri="{FF2B5EF4-FFF2-40B4-BE49-F238E27FC236}">
                    <a16:creationId xmlns:a16="http://schemas.microsoft.com/office/drawing/2014/main" id="{5A674675-9829-4D9E-8B54-91C4ACF136DB}"/>
                  </a:ext>
                </a:extLst>
              </p:cNvPr>
              <p:cNvSpPr/>
              <p:nvPr/>
            </p:nvSpPr>
            <p:spPr>
              <a:xfrm>
                <a:off x="5463853" y="449450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86;p35">
                <a:extLst>
                  <a:ext uri="{FF2B5EF4-FFF2-40B4-BE49-F238E27FC236}">
                    <a16:creationId xmlns:a16="http://schemas.microsoft.com/office/drawing/2014/main" id="{2C84DF70-CB07-4893-8C59-966AC59B6D11}"/>
                  </a:ext>
                </a:extLst>
              </p:cNvPr>
              <p:cNvSpPr/>
              <p:nvPr/>
            </p:nvSpPr>
            <p:spPr>
              <a:xfrm>
                <a:off x="5463853" y="391130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87;p35">
                <a:extLst>
                  <a:ext uri="{FF2B5EF4-FFF2-40B4-BE49-F238E27FC236}">
                    <a16:creationId xmlns:a16="http://schemas.microsoft.com/office/drawing/2014/main" id="{5D836F2B-2618-4B81-980F-2740E4D22A42}"/>
                  </a:ext>
                </a:extLst>
              </p:cNvPr>
              <p:cNvSpPr/>
              <p:nvPr/>
            </p:nvSpPr>
            <p:spPr>
              <a:xfrm>
                <a:off x="5463853" y="21663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88;p35">
                <a:extLst>
                  <a:ext uri="{FF2B5EF4-FFF2-40B4-BE49-F238E27FC236}">
                    <a16:creationId xmlns:a16="http://schemas.microsoft.com/office/drawing/2014/main" id="{5CC6EF67-2829-440C-BCC4-8BA66203A926}"/>
                  </a:ext>
                </a:extLst>
              </p:cNvPr>
              <p:cNvSpPr/>
              <p:nvPr/>
            </p:nvSpPr>
            <p:spPr>
              <a:xfrm>
                <a:off x="5463853" y="914849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89;p35">
                <a:extLst>
                  <a:ext uri="{FF2B5EF4-FFF2-40B4-BE49-F238E27FC236}">
                    <a16:creationId xmlns:a16="http://schemas.microsoft.com/office/drawing/2014/main" id="{8273880D-10D2-459E-8791-34B844EA5697}"/>
                  </a:ext>
                </a:extLst>
              </p:cNvPr>
              <p:cNvSpPr/>
              <p:nvPr/>
            </p:nvSpPr>
            <p:spPr>
              <a:xfrm>
                <a:off x="5463853" y="274723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44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90;p35">
                <a:extLst>
                  <a:ext uri="{FF2B5EF4-FFF2-40B4-BE49-F238E27FC236}">
                    <a16:creationId xmlns:a16="http://schemas.microsoft.com/office/drawing/2014/main" id="{415ECC6B-E2A8-4757-9333-6AFDFE064D5A}"/>
                  </a:ext>
                </a:extLst>
              </p:cNvPr>
              <p:cNvSpPr/>
              <p:nvPr/>
            </p:nvSpPr>
            <p:spPr>
              <a:xfrm>
                <a:off x="5463853" y="565858"/>
                <a:ext cx="1143438" cy="669595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16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15"/>
                    </a:lnTo>
                    <a:lnTo>
                      <a:pt x="162767" y="94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91;p35">
                <a:extLst>
                  <a:ext uri="{FF2B5EF4-FFF2-40B4-BE49-F238E27FC236}">
                    <a16:creationId xmlns:a16="http://schemas.microsoft.com/office/drawing/2014/main" id="{FAC4C48A-A1E5-4540-AA3A-4425C8AC0B9C}"/>
                  </a:ext>
                </a:extLst>
              </p:cNvPr>
              <p:cNvSpPr/>
              <p:nvPr/>
            </p:nvSpPr>
            <p:spPr>
              <a:xfrm>
                <a:off x="5463853" y="740353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92;p35">
                <a:extLst>
                  <a:ext uri="{FF2B5EF4-FFF2-40B4-BE49-F238E27FC236}">
                    <a16:creationId xmlns:a16="http://schemas.microsoft.com/office/drawing/2014/main" id="{487DC9B6-6205-4D7A-9620-0FC36FCFDB27}"/>
                  </a:ext>
                </a:extLst>
              </p:cNvPr>
              <p:cNvSpPr/>
              <p:nvPr/>
            </p:nvSpPr>
            <p:spPr>
              <a:xfrm>
                <a:off x="5463853" y="856761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793;p35">
                <a:extLst>
                  <a:ext uri="{FF2B5EF4-FFF2-40B4-BE49-F238E27FC236}">
                    <a16:creationId xmlns:a16="http://schemas.microsoft.com/office/drawing/2014/main" id="{093D53DB-1428-41B4-A5D7-32D4A1AC94D3}"/>
                  </a:ext>
                </a:extLst>
              </p:cNvPr>
              <p:cNvSpPr/>
              <p:nvPr/>
            </p:nvSpPr>
            <p:spPr>
              <a:xfrm>
                <a:off x="5463853" y="798441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94;p35">
                <a:extLst>
                  <a:ext uri="{FF2B5EF4-FFF2-40B4-BE49-F238E27FC236}">
                    <a16:creationId xmlns:a16="http://schemas.microsoft.com/office/drawing/2014/main" id="{422B1080-DDFF-45A0-A58F-02CB7650D3CC}"/>
                  </a:ext>
                </a:extLst>
              </p:cNvPr>
              <p:cNvSpPr/>
              <p:nvPr/>
            </p:nvSpPr>
            <p:spPr>
              <a:xfrm>
                <a:off x="5463853" y="62394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95;p35">
                <a:extLst>
                  <a:ext uri="{FF2B5EF4-FFF2-40B4-BE49-F238E27FC236}">
                    <a16:creationId xmlns:a16="http://schemas.microsoft.com/office/drawing/2014/main" id="{4AB90B34-A687-4F22-9EC8-8C26336E5AB9}"/>
                  </a:ext>
                </a:extLst>
              </p:cNvPr>
              <p:cNvSpPr/>
              <p:nvPr/>
            </p:nvSpPr>
            <p:spPr>
              <a:xfrm>
                <a:off x="5463853" y="68226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9"/>
                    </a:lnTo>
                    <a:lnTo>
                      <a:pt x="162767" y="94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796;p35">
                <a:extLst>
                  <a:ext uri="{FF2B5EF4-FFF2-40B4-BE49-F238E27FC236}">
                    <a16:creationId xmlns:a16="http://schemas.microsoft.com/office/drawing/2014/main" id="{8C253DBD-2733-45C0-BB72-2366255C4CBE}"/>
                  </a:ext>
                </a:extLst>
              </p:cNvPr>
              <p:cNvSpPr/>
              <p:nvPr/>
            </p:nvSpPr>
            <p:spPr>
              <a:xfrm>
                <a:off x="5075666" y="1771027"/>
                <a:ext cx="67531" cy="115400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6427" extrusionOk="0">
                    <a:moveTo>
                      <a:pt x="5143" y="0"/>
                    </a:moveTo>
                    <a:lnTo>
                      <a:pt x="1" y="3328"/>
                    </a:lnTo>
                    <a:cubicBezTo>
                      <a:pt x="1" y="3328"/>
                      <a:pt x="505" y="13578"/>
                      <a:pt x="3731" y="15561"/>
                    </a:cubicBezTo>
                    <a:cubicBezTo>
                      <a:pt x="4664" y="16135"/>
                      <a:pt x="5580" y="16427"/>
                      <a:pt x="6331" y="16427"/>
                    </a:cubicBezTo>
                    <a:cubicBezTo>
                      <a:pt x="8176" y="16427"/>
                      <a:pt x="9020" y="14660"/>
                      <a:pt x="6655" y="10957"/>
                    </a:cubicBezTo>
                    <a:cubicBezTo>
                      <a:pt x="5781" y="9579"/>
                      <a:pt x="5949" y="7563"/>
                      <a:pt x="5949" y="7562"/>
                    </a:cubicBezTo>
                    <a:lnTo>
                      <a:pt x="5949" y="7562"/>
                    </a:lnTo>
                    <a:cubicBezTo>
                      <a:pt x="5950" y="7563"/>
                      <a:pt x="7162" y="9667"/>
                      <a:pt x="8115" y="9667"/>
                    </a:cubicBezTo>
                    <a:cubicBezTo>
                      <a:pt x="8317" y="9667"/>
                      <a:pt x="8507" y="9573"/>
                      <a:pt x="8672" y="9344"/>
                    </a:cubicBezTo>
                    <a:cubicBezTo>
                      <a:pt x="9613" y="8067"/>
                      <a:pt x="5848" y="3731"/>
                      <a:pt x="5143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97;p35">
                <a:extLst>
                  <a:ext uri="{FF2B5EF4-FFF2-40B4-BE49-F238E27FC236}">
                    <a16:creationId xmlns:a16="http://schemas.microsoft.com/office/drawing/2014/main" id="{03CC2F8C-3FBF-458F-A6AA-4E7D2F9255A7}"/>
                  </a:ext>
                </a:extLst>
              </p:cNvPr>
              <p:cNvSpPr/>
              <p:nvPr/>
            </p:nvSpPr>
            <p:spPr>
              <a:xfrm>
                <a:off x="5506821" y="1324864"/>
                <a:ext cx="74851" cy="111810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5916" extrusionOk="0">
                    <a:moveTo>
                      <a:pt x="6058" y="0"/>
                    </a:moveTo>
                    <a:cubicBezTo>
                      <a:pt x="5616" y="0"/>
                      <a:pt x="5279" y="605"/>
                      <a:pt x="5076" y="960"/>
                    </a:cubicBezTo>
                    <a:cubicBezTo>
                      <a:pt x="4706" y="1565"/>
                      <a:pt x="4336" y="2170"/>
                      <a:pt x="3967" y="2808"/>
                    </a:cubicBezTo>
                    <a:cubicBezTo>
                      <a:pt x="3328" y="3850"/>
                      <a:pt x="2656" y="4926"/>
                      <a:pt x="1984" y="6035"/>
                    </a:cubicBezTo>
                    <a:cubicBezTo>
                      <a:pt x="1984" y="6035"/>
                      <a:pt x="68" y="9127"/>
                      <a:pt x="1" y="12286"/>
                    </a:cubicBezTo>
                    <a:lnTo>
                      <a:pt x="4101" y="15916"/>
                    </a:lnTo>
                    <a:lnTo>
                      <a:pt x="5311" y="13462"/>
                    </a:lnTo>
                    <a:cubicBezTo>
                      <a:pt x="5311" y="13462"/>
                      <a:pt x="10655" y="9362"/>
                      <a:pt x="7731" y="6942"/>
                    </a:cubicBezTo>
                    <a:lnTo>
                      <a:pt x="4740" y="5094"/>
                    </a:lnTo>
                    <a:lnTo>
                      <a:pt x="6723" y="1094"/>
                    </a:lnTo>
                    <a:cubicBezTo>
                      <a:pt x="6857" y="724"/>
                      <a:pt x="6891" y="556"/>
                      <a:pt x="6521" y="220"/>
                    </a:cubicBezTo>
                    <a:cubicBezTo>
                      <a:pt x="6356" y="64"/>
                      <a:pt x="6202" y="0"/>
                      <a:pt x="6058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798;p35">
                <a:extLst>
                  <a:ext uri="{FF2B5EF4-FFF2-40B4-BE49-F238E27FC236}">
                    <a16:creationId xmlns:a16="http://schemas.microsoft.com/office/drawing/2014/main" id="{CB07AAB3-7439-41E7-A848-51B60D6374A9}"/>
                  </a:ext>
                </a:extLst>
              </p:cNvPr>
              <p:cNvSpPr/>
              <p:nvPr/>
            </p:nvSpPr>
            <p:spPr>
              <a:xfrm>
                <a:off x="5143196" y="2325700"/>
                <a:ext cx="127736" cy="73812"/>
              </a:xfrm>
              <a:custGeom>
                <a:avLst/>
                <a:gdLst/>
                <a:ahLst/>
                <a:cxnLst/>
                <a:rect l="l" t="t" r="r" b="b"/>
                <a:pathLst>
                  <a:path w="18183" h="10507" extrusionOk="0">
                    <a:moveTo>
                      <a:pt x="12714" y="1"/>
                    </a:moveTo>
                    <a:cubicBezTo>
                      <a:pt x="11149" y="1"/>
                      <a:pt x="8951" y="360"/>
                      <a:pt x="6218" y="1711"/>
                    </a:cubicBezTo>
                    <a:cubicBezTo>
                      <a:pt x="1463" y="4089"/>
                      <a:pt x="330" y="4311"/>
                      <a:pt x="73" y="4311"/>
                    </a:cubicBezTo>
                    <a:cubicBezTo>
                      <a:pt x="14" y="4311"/>
                      <a:pt x="1" y="4299"/>
                      <a:pt x="1" y="4299"/>
                    </a:cubicBezTo>
                    <a:lnTo>
                      <a:pt x="1" y="9240"/>
                    </a:lnTo>
                    <a:cubicBezTo>
                      <a:pt x="1" y="9240"/>
                      <a:pt x="810" y="10507"/>
                      <a:pt x="2913" y="10507"/>
                    </a:cubicBezTo>
                    <a:cubicBezTo>
                      <a:pt x="3716" y="10507"/>
                      <a:pt x="4708" y="10322"/>
                      <a:pt x="5916" y="9811"/>
                    </a:cubicBezTo>
                    <a:cubicBezTo>
                      <a:pt x="10251" y="7929"/>
                      <a:pt x="18183" y="4266"/>
                      <a:pt x="15461" y="468"/>
                    </a:cubicBezTo>
                    <a:cubicBezTo>
                      <a:pt x="15461" y="468"/>
                      <a:pt x="14498" y="1"/>
                      <a:pt x="12714" y="1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799;p35">
                <a:extLst>
                  <a:ext uri="{FF2B5EF4-FFF2-40B4-BE49-F238E27FC236}">
                    <a16:creationId xmlns:a16="http://schemas.microsoft.com/office/drawing/2014/main" id="{35DE23FB-A028-4FE8-9620-BA7B291D361F}"/>
                  </a:ext>
                </a:extLst>
              </p:cNvPr>
              <p:cNvSpPr/>
              <p:nvPr/>
            </p:nvSpPr>
            <p:spPr>
              <a:xfrm>
                <a:off x="5277315" y="2379207"/>
                <a:ext cx="127497" cy="73713"/>
              </a:xfrm>
              <a:custGeom>
                <a:avLst/>
                <a:gdLst/>
                <a:ahLst/>
                <a:cxnLst/>
                <a:rect l="l" t="t" r="r" b="b"/>
                <a:pathLst>
                  <a:path w="18149" h="10493" extrusionOk="0">
                    <a:moveTo>
                      <a:pt x="12658" y="0"/>
                    </a:moveTo>
                    <a:cubicBezTo>
                      <a:pt x="11095" y="0"/>
                      <a:pt x="8905" y="364"/>
                      <a:pt x="6184" y="1724"/>
                    </a:cubicBezTo>
                    <a:cubicBezTo>
                      <a:pt x="1440" y="4069"/>
                      <a:pt x="323" y="4291"/>
                      <a:pt x="71" y="4291"/>
                    </a:cubicBezTo>
                    <a:cubicBezTo>
                      <a:pt x="12" y="4291"/>
                      <a:pt x="0" y="4279"/>
                      <a:pt x="0" y="4279"/>
                    </a:cubicBezTo>
                    <a:lnTo>
                      <a:pt x="0" y="9253"/>
                    </a:lnTo>
                    <a:cubicBezTo>
                      <a:pt x="0" y="9253"/>
                      <a:pt x="804" y="10493"/>
                      <a:pt x="2876" y="10493"/>
                    </a:cubicBezTo>
                    <a:cubicBezTo>
                      <a:pt x="3678" y="10493"/>
                      <a:pt x="4671" y="10307"/>
                      <a:pt x="5882" y="9790"/>
                    </a:cubicBezTo>
                    <a:cubicBezTo>
                      <a:pt x="10251" y="7908"/>
                      <a:pt x="18149" y="4279"/>
                      <a:pt x="15427" y="481"/>
                    </a:cubicBezTo>
                    <a:cubicBezTo>
                      <a:pt x="15427" y="481"/>
                      <a:pt x="14456" y="0"/>
                      <a:pt x="12658" y="0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800;p35">
                <a:extLst>
                  <a:ext uri="{FF2B5EF4-FFF2-40B4-BE49-F238E27FC236}">
                    <a16:creationId xmlns:a16="http://schemas.microsoft.com/office/drawing/2014/main" id="{D632DF19-0699-4368-BFA0-1FF0E938A3C7}"/>
                  </a:ext>
                </a:extLst>
              </p:cNvPr>
              <p:cNvSpPr/>
              <p:nvPr/>
            </p:nvSpPr>
            <p:spPr>
              <a:xfrm>
                <a:off x="5143196" y="1787080"/>
                <a:ext cx="198569" cy="629588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89621" extrusionOk="0">
                    <a:moveTo>
                      <a:pt x="1110" y="1"/>
                    </a:moveTo>
                    <a:lnTo>
                      <a:pt x="1" y="80964"/>
                    </a:lnTo>
                    <a:cubicBezTo>
                      <a:pt x="1020" y="82017"/>
                      <a:pt x="2189" y="82368"/>
                      <a:pt x="3294" y="82368"/>
                    </a:cubicBezTo>
                    <a:cubicBezTo>
                      <a:pt x="5505" y="82368"/>
                      <a:pt x="7462" y="80964"/>
                      <a:pt x="7462" y="80964"/>
                    </a:cubicBezTo>
                    <a:lnTo>
                      <a:pt x="13679" y="22250"/>
                    </a:lnTo>
                    <a:lnTo>
                      <a:pt x="19057" y="88694"/>
                    </a:lnTo>
                    <a:cubicBezTo>
                      <a:pt x="19942" y="89389"/>
                      <a:pt x="21066" y="89620"/>
                      <a:pt x="22171" y="89620"/>
                    </a:cubicBezTo>
                    <a:cubicBezTo>
                      <a:pt x="24382" y="89620"/>
                      <a:pt x="26518" y="88694"/>
                      <a:pt x="26518" y="88694"/>
                    </a:cubicBezTo>
                    <a:cubicBezTo>
                      <a:pt x="26518" y="88694"/>
                      <a:pt x="28265" y="24569"/>
                      <a:pt x="27492" y="6118"/>
                    </a:cubicBezTo>
                    <a:cubicBezTo>
                      <a:pt x="9041" y="611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rgbClr val="B93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801;p35">
                <a:extLst>
                  <a:ext uri="{FF2B5EF4-FFF2-40B4-BE49-F238E27FC236}">
                    <a16:creationId xmlns:a16="http://schemas.microsoft.com/office/drawing/2014/main" id="{EA7AF530-DAE2-4C7E-B8E1-7EBA115412EB}"/>
                  </a:ext>
                </a:extLst>
              </p:cNvPr>
              <p:cNvSpPr/>
              <p:nvPr/>
            </p:nvSpPr>
            <p:spPr>
              <a:xfrm>
                <a:off x="5196563" y="1308227"/>
                <a:ext cx="127967" cy="128445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18284" extrusionOk="0">
                    <a:moveTo>
                      <a:pt x="14284" y="0"/>
                    </a:moveTo>
                    <a:lnTo>
                      <a:pt x="11864" y="2857"/>
                    </a:lnTo>
                    <a:cubicBezTo>
                      <a:pt x="11864" y="2857"/>
                      <a:pt x="11322" y="2624"/>
                      <a:pt x="10746" y="2624"/>
                    </a:cubicBezTo>
                    <a:cubicBezTo>
                      <a:pt x="9837" y="2624"/>
                      <a:pt x="8842" y="3203"/>
                      <a:pt x="9747" y="6184"/>
                    </a:cubicBezTo>
                    <a:cubicBezTo>
                      <a:pt x="10150" y="7495"/>
                      <a:pt x="9848" y="8907"/>
                      <a:pt x="8906" y="9915"/>
                    </a:cubicBezTo>
                    <a:cubicBezTo>
                      <a:pt x="7838" y="11005"/>
                      <a:pt x="6217" y="12138"/>
                      <a:pt x="4073" y="12138"/>
                    </a:cubicBezTo>
                    <a:cubicBezTo>
                      <a:pt x="2912" y="12138"/>
                      <a:pt x="1598" y="11807"/>
                      <a:pt x="135" y="10957"/>
                    </a:cubicBezTo>
                    <a:lnTo>
                      <a:pt x="0" y="17343"/>
                    </a:lnTo>
                    <a:lnTo>
                      <a:pt x="10385" y="18284"/>
                    </a:lnTo>
                    <a:lnTo>
                      <a:pt x="10385" y="14923"/>
                    </a:lnTo>
                    <a:cubicBezTo>
                      <a:pt x="10385" y="14923"/>
                      <a:pt x="18216" y="14015"/>
                      <a:pt x="14284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802;p35">
                <a:extLst>
                  <a:ext uri="{FF2B5EF4-FFF2-40B4-BE49-F238E27FC236}">
                    <a16:creationId xmlns:a16="http://schemas.microsoft.com/office/drawing/2014/main" id="{855202DC-2A16-452A-994E-4D30CD94CD45}"/>
                  </a:ext>
                </a:extLst>
              </p:cNvPr>
              <p:cNvSpPr/>
              <p:nvPr/>
            </p:nvSpPr>
            <p:spPr>
              <a:xfrm>
                <a:off x="5158273" y="1236257"/>
                <a:ext cx="184203" cy="157241"/>
              </a:xfrm>
              <a:custGeom>
                <a:avLst/>
                <a:gdLst/>
                <a:ahLst/>
                <a:cxnLst/>
                <a:rect l="l" t="t" r="r" b="b"/>
                <a:pathLst>
                  <a:path w="26221" h="22383" extrusionOk="0">
                    <a:moveTo>
                      <a:pt x="10431" y="0"/>
                    </a:moveTo>
                    <a:cubicBezTo>
                      <a:pt x="6016" y="0"/>
                      <a:pt x="0" y="1542"/>
                      <a:pt x="1216" y="10244"/>
                    </a:cubicBezTo>
                    <a:cubicBezTo>
                      <a:pt x="1216" y="10244"/>
                      <a:pt x="1888" y="16160"/>
                      <a:pt x="5618" y="21201"/>
                    </a:cubicBezTo>
                    <a:cubicBezTo>
                      <a:pt x="7070" y="22051"/>
                      <a:pt x="8376" y="22382"/>
                      <a:pt x="9532" y="22382"/>
                    </a:cubicBezTo>
                    <a:cubicBezTo>
                      <a:pt x="11667" y="22382"/>
                      <a:pt x="13288" y="21249"/>
                      <a:pt x="14356" y="20159"/>
                    </a:cubicBezTo>
                    <a:cubicBezTo>
                      <a:pt x="15298" y="19151"/>
                      <a:pt x="15600" y="17739"/>
                      <a:pt x="15197" y="16428"/>
                    </a:cubicBezTo>
                    <a:cubicBezTo>
                      <a:pt x="14292" y="13447"/>
                      <a:pt x="15287" y="12868"/>
                      <a:pt x="16196" y="12868"/>
                    </a:cubicBezTo>
                    <a:cubicBezTo>
                      <a:pt x="16772" y="12868"/>
                      <a:pt x="17314" y="13101"/>
                      <a:pt x="17314" y="13101"/>
                    </a:cubicBezTo>
                    <a:lnTo>
                      <a:pt x="19767" y="10244"/>
                    </a:lnTo>
                    <a:cubicBezTo>
                      <a:pt x="19767" y="10244"/>
                      <a:pt x="26220" y="2985"/>
                      <a:pt x="14793" y="464"/>
                    </a:cubicBezTo>
                    <a:cubicBezTo>
                      <a:pt x="14793" y="464"/>
                      <a:pt x="12853" y="0"/>
                      <a:pt x="10431" y="0"/>
                    </a:cubicBezTo>
                    <a:close/>
                  </a:path>
                </a:pathLst>
              </a:custGeom>
              <a:solidFill>
                <a:srgbClr val="8D4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803;p35">
                <a:extLst>
                  <a:ext uri="{FF2B5EF4-FFF2-40B4-BE49-F238E27FC236}">
                    <a16:creationId xmlns:a16="http://schemas.microsoft.com/office/drawing/2014/main" id="{1C44C2F6-F7B4-46CF-B1C2-1B6509CFB45F}"/>
                  </a:ext>
                </a:extLst>
              </p:cNvPr>
              <p:cNvSpPr/>
              <p:nvPr/>
            </p:nvSpPr>
            <p:spPr>
              <a:xfrm>
                <a:off x="5062205" y="1402799"/>
                <a:ext cx="485666" cy="437531"/>
              </a:xfrm>
              <a:custGeom>
                <a:avLst/>
                <a:gdLst/>
                <a:ahLst/>
                <a:cxnLst/>
                <a:rect l="l" t="t" r="r" b="b"/>
                <a:pathLst>
                  <a:path w="69134" h="62282" extrusionOk="0">
                    <a:moveTo>
                      <a:pt x="65335" y="1"/>
                    </a:moveTo>
                    <a:cubicBezTo>
                      <a:pt x="64197" y="1"/>
                      <a:pt x="63080" y="581"/>
                      <a:pt x="62446" y="1630"/>
                    </a:cubicBezTo>
                    <a:lnTo>
                      <a:pt x="54783" y="14300"/>
                    </a:lnTo>
                    <a:cubicBezTo>
                      <a:pt x="54453" y="14866"/>
                      <a:pt x="53875" y="15184"/>
                      <a:pt x="53269" y="15184"/>
                    </a:cubicBezTo>
                    <a:cubicBezTo>
                      <a:pt x="53011" y="15184"/>
                      <a:pt x="52748" y="15126"/>
                      <a:pt x="52498" y="15006"/>
                    </a:cubicBezTo>
                    <a:lnTo>
                      <a:pt x="39491" y="9091"/>
                    </a:lnTo>
                    <a:cubicBezTo>
                      <a:pt x="37743" y="7915"/>
                      <a:pt x="35760" y="7074"/>
                      <a:pt x="33643" y="6805"/>
                    </a:cubicBezTo>
                    <a:lnTo>
                      <a:pt x="30854" y="6402"/>
                    </a:lnTo>
                    <a:lnTo>
                      <a:pt x="29509" y="4823"/>
                    </a:lnTo>
                    <a:lnTo>
                      <a:pt x="19124" y="3882"/>
                    </a:lnTo>
                    <a:lnTo>
                      <a:pt x="17813" y="6032"/>
                    </a:lnTo>
                    <a:lnTo>
                      <a:pt x="15730" y="6032"/>
                    </a:lnTo>
                    <a:cubicBezTo>
                      <a:pt x="11025" y="6032"/>
                      <a:pt x="6958" y="9259"/>
                      <a:pt x="5882" y="13830"/>
                    </a:cubicBezTo>
                    <a:lnTo>
                      <a:pt x="1379" y="33020"/>
                    </a:lnTo>
                    <a:cubicBezTo>
                      <a:pt x="203" y="38129"/>
                      <a:pt x="1" y="43405"/>
                      <a:pt x="807" y="48581"/>
                    </a:cubicBezTo>
                    <a:lnTo>
                      <a:pt x="1984" y="56277"/>
                    </a:lnTo>
                    <a:cubicBezTo>
                      <a:pt x="2219" y="57689"/>
                      <a:pt x="3429" y="58697"/>
                      <a:pt x="4841" y="58697"/>
                    </a:cubicBezTo>
                    <a:cubicBezTo>
                      <a:pt x="6521" y="58697"/>
                      <a:pt x="7832" y="57286"/>
                      <a:pt x="7697" y="55605"/>
                    </a:cubicBezTo>
                    <a:lnTo>
                      <a:pt x="6723" y="44111"/>
                    </a:lnTo>
                    <a:cubicBezTo>
                      <a:pt x="6588" y="42330"/>
                      <a:pt x="6689" y="40515"/>
                      <a:pt x="7025" y="38767"/>
                    </a:cubicBezTo>
                    <a:lnTo>
                      <a:pt x="12537" y="19980"/>
                    </a:lnTo>
                    <a:lnTo>
                      <a:pt x="12705" y="54698"/>
                    </a:lnTo>
                    <a:cubicBezTo>
                      <a:pt x="18391" y="60773"/>
                      <a:pt x="24971" y="62281"/>
                      <a:pt x="30104" y="62281"/>
                    </a:cubicBezTo>
                    <a:cubicBezTo>
                      <a:pt x="35165" y="62281"/>
                      <a:pt x="38819" y="60815"/>
                      <a:pt x="38819" y="60815"/>
                    </a:cubicBezTo>
                    <a:lnTo>
                      <a:pt x="38819" y="48984"/>
                    </a:lnTo>
                    <a:lnTo>
                      <a:pt x="39289" y="21661"/>
                    </a:lnTo>
                    <a:cubicBezTo>
                      <a:pt x="39317" y="20705"/>
                      <a:pt x="40119" y="19994"/>
                      <a:pt x="41014" y="19994"/>
                    </a:cubicBezTo>
                    <a:cubicBezTo>
                      <a:pt x="41221" y="19994"/>
                      <a:pt x="41433" y="20032"/>
                      <a:pt x="41642" y="20115"/>
                    </a:cubicBezTo>
                    <a:lnTo>
                      <a:pt x="54413" y="25290"/>
                    </a:lnTo>
                    <a:cubicBezTo>
                      <a:pt x="54632" y="25378"/>
                      <a:pt x="54859" y="25420"/>
                      <a:pt x="55084" y="25420"/>
                    </a:cubicBezTo>
                    <a:cubicBezTo>
                      <a:pt x="55724" y="25420"/>
                      <a:pt x="56342" y="25080"/>
                      <a:pt x="56665" y="24484"/>
                    </a:cubicBezTo>
                    <a:lnTo>
                      <a:pt x="68193" y="5091"/>
                    </a:lnTo>
                    <a:cubicBezTo>
                      <a:pt x="69134" y="3512"/>
                      <a:pt x="68663" y="1495"/>
                      <a:pt x="67117" y="521"/>
                    </a:cubicBezTo>
                    <a:cubicBezTo>
                      <a:pt x="66565" y="168"/>
                      <a:pt x="65947" y="1"/>
                      <a:pt x="65335" y="1"/>
                    </a:cubicBezTo>
                    <a:close/>
                  </a:path>
                </a:pathLst>
              </a:custGeom>
              <a:solidFill>
                <a:srgbClr val="C29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4478;p61">
              <a:extLst>
                <a:ext uri="{FF2B5EF4-FFF2-40B4-BE49-F238E27FC236}">
                  <a16:creationId xmlns:a16="http://schemas.microsoft.com/office/drawing/2014/main" id="{B83A5C54-9778-4D10-947F-D9E36C022D5A}"/>
                </a:ext>
              </a:extLst>
            </p:cNvPr>
            <p:cNvGrpSpPr/>
            <p:nvPr/>
          </p:nvGrpSpPr>
          <p:grpSpPr>
            <a:xfrm>
              <a:off x="6443861" y="3628850"/>
              <a:ext cx="926938" cy="901203"/>
              <a:chOff x="-8145875" y="7545475"/>
              <a:chExt cx="8807175" cy="8803825"/>
            </a:xfrm>
          </p:grpSpPr>
          <p:sp>
            <p:nvSpPr>
              <p:cNvPr id="284" name="Google Shape;4479;p61">
                <a:extLst>
                  <a:ext uri="{FF2B5EF4-FFF2-40B4-BE49-F238E27FC236}">
                    <a16:creationId xmlns:a16="http://schemas.microsoft.com/office/drawing/2014/main" id="{8C89270F-E4FB-4D18-A567-7CF3D3F81A8B}"/>
                  </a:ext>
                </a:extLst>
              </p:cNvPr>
              <p:cNvSpPr/>
              <p:nvPr/>
            </p:nvSpPr>
            <p:spPr>
              <a:xfrm>
                <a:off x="-8145875" y="10136925"/>
                <a:ext cx="8807175" cy="4964425"/>
              </a:xfrm>
              <a:custGeom>
                <a:avLst/>
                <a:gdLst/>
                <a:ahLst/>
                <a:cxnLst/>
                <a:rect l="l" t="t" r="r" b="b"/>
                <a:pathLst>
                  <a:path w="352287" h="198577" extrusionOk="0">
                    <a:moveTo>
                      <a:pt x="175589" y="0"/>
                    </a:moveTo>
                    <a:cubicBezTo>
                      <a:pt x="163347" y="0"/>
                      <a:pt x="151122" y="2697"/>
                      <a:pt x="141829" y="8091"/>
                    </a:cubicBezTo>
                    <a:lnTo>
                      <a:pt x="18620" y="79711"/>
                    </a:lnTo>
                    <a:cubicBezTo>
                      <a:pt x="1" y="90500"/>
                      <a:pt x="135" y="108077"/>
                      <a:pt x="18822" y="118865"/>
                    </a:cubicBezTo>
                    <a:lnTo>
                      <a:pt x="142871" y="190486"/>
                    </a:lnTo>
                    <a:cubicBezTo>
                      <a:pt x="152214" y="195880"/>
                      <a:pt x="164473" y="198577"/>
                      <a:pt x="176719" y="198577"/>
                    </a:cubicBezTo>
                    <a:cubicBezTo>
                      <a:pt x="188965" y="198577"/>
                      <a:pt x="201199" y="195880"/>
                      <a:pt x="210491" y="190486"/>
                    </a:cubicBezTo>
                    <a:lnTo>
                      <a:pt x="333701" y="118865"/>
                    </a:lnTo>
                    <a:cubicBezTo>
                      <a:pt x="352286" y="108077"/>
                      <a:pt x="352185" y="90500"/>
                      <a:pt x="333465" y="79711"/>
                    </a:cubicBezTo>
                    <a:lnTo>
                      <a:pt x="209450" y="8091"/>
                    </a:lnTo>
                    <a:cubicBezTo>
                      <a:pt x="200090" y="2697"/>
                      <a:pt x="187831" y="0"/>
                      <a:pt x="175589" y="0"/>
                    </a:cubicBezTo>
                    <a:close/>
                  </a:path>
                </a:pathLst>
              </a:custGeom>
              <a:solidFill>
                <a:srgbClr val="CF79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480;p61">
                <a:extLst>
                  <a:ext uri="{FF2B5EF4-FFF2-40B4-BE49-F238E27FC236}">
                    <a16:creationId xmlns:a16="http://schemas.microsoft.com/office/drawing/2014/main" id="{9CDF0615-8B76-44E3-8299-443A5F948749}"/>
                  </a:ext>
                </a:extLst>
              </p:cNvPr>
              <p:cNvSpPr/>
              <p:nvPr/>
            </p:nvSpPr>
            <p:spPr>
              <a:xfrm>
                <a:off x="-8031600" y="12615350"/>
                <a:ext cx="8575250" cy="3733950"/>
              </a:xfrm>
              <a:custGeom>
                <a:avLst/>
                <a:gdLst/>
                <a:ahLst/>
                <a:cxnLst/>
                <a:rect l="l" t="t" r="r" b="b"/>
                <a:pathLst>
                  <a:path w="343010" h="149358" extrusionOk="0">
                    <a:moveTo>
                      <a:pt x="169" y="0"/>
                    </a:moveTo>
                    <a:cubicBezTo>
                      <a:pt x="168" y="22"/>
                      <a:pt x="168" y="44"/>
                      <a:pt x="168" y="65"/>
                    </a:cubicBezTo>
                    <a:lnTo>
                      <a:pt x="168" y="65"/>
                    </a:lnTo>
                    <a:lnTo>
                      <a:pt x="169" y="0"/>
                    </a:lnTo>
                    <a:close/>
                    <a:moveTo>
                      <a:pt x="343010" y="303"/>
                    </a:moveTo>
                    <a:lnTo>
                      <a:pt x="343010" y="329"/>
                    </a:lnTo>
                    <a:lnTo>
                      <a:pt x="343010" y="329"/>
                    </a:lnTo>
                    <a:cubicBezTo>
                      <a:pt x="343010" y="321"/>
                      <a:pt x="343010" y="312"/>
                      <a:pt x="343010" y="303"/>
                    </a:cubicBezTo>
                    <a:close/>
                    <a:moveTo>
                      <a:pt x="168" y="65"/>
                    </a:moveTo>
                    <a:lnTo>
                      <a:pt x="34" y="49943"/>
                    </a:lnTo>
                    <a:cubicBezTo>
                      <a:pt x="0" y="57068"/>
                      <a:pt x="4706" y="64226"/>
                      <a:pt x="14116" y="69637"/>
                    </a:cubicBezTo>
                    <a:lnTo>
                      <a:pt x="138165" y="141257"/>
                    </a:lnTo>
                    <a:cubicBezTo>
                      <a:pt x="139275" y="141930"/>
                      <a:pt x="140451" y="142535"/>
                      <a:pt x="141661" y="143106"/>
                    </a:cubicBezTo>
                    <a:cubicBezTo>
                      <a:pt x="142064" y="143274"/>
                      <a:pt x="142501" y="143442"/>
                      <a:pt x="142904" y="143610"/>
                    </a:cubicBezTo>
                    <a:cubicBezTo>
                      <a:pt x="143610" y="143946"/>
                      <a:pt x="144316" y="144282"/>
                      <a:pt x="145055" y="144551"/>
                    </a:cubicBezTo>
                    <a:cubicBezTo>
                      <a:pt x="145122" y="144585"/>
                      <a:pt x="145223" y="144618"/>
                      <a:pt x="145324" y="144652"/>
                    </a:cubicBezTo>
                    <a:cubicBezTo>
                      <a:pt x="146971" y="145290"/>
                      <a:pt x="148685" y="145862"/>
                      <a:pt x="150433" y="146400"/>
                    </a:cubicBezTo>
                    <a:cubicBezTo>
                      <a:pt x="150567" y="146433"/>
                      <a:pt x="150701" y="146467"/>
                      <a:pt x="150836" y="146534"/>
                    </a:cubicBezTo>
                    <a:cubicBezTo>
                      <a:pt x="151239" y="146635"/>
                      <a:pt x="151643" y="146702"/>
                      <a:pt x="152046" y="146836"/>
                    </a:cubicBezTo>
                    <a:cubicBezTo>
                      <a:pt x="153054" y="147072"/>
                      <a:pt x="154029" y="147341"/>
                      <a:pt x="155037" y="147542"/>
                    </a:cubicBezTo>
                    <a:cubicBezTo>
                      <a:pt x="155306" y="147609"/>
                      <a:pt x="155575" y="147677"/>
                      <a:pt x="155844" y="147744"/>
                    </a:cubicBezTo>
                    <a:cubicBezTo>
                      <a:pt x="156213" y="147811"/>
                      <a:pt x="156617" y="147878"/>
                      <a:pt x="157020" y="147946"/>
                    </a:cubicBezTo>
                    <a:cubicBezTo>
                      <a:pt x="157860" y="148114"/>
                      <a:pt x="158700" y="148248"/>
                      <a:pt x="159574" y="148382"/>
                    </a:cubicBezTo>
                    <a:cubicBezTo>
                      <a:pt x="159910" y="148450"/>
                      <a:pt x="160246" y="148517"/>
                      <a:pt x="160582" y="148584"/>
                    </a:cubicBezTo>
                    <a:cubicBezTo>
                      <a:pt x="160952" y="148618"/>
                      <a:pt x="161322" y="148651"/>
                      <a:pt x="161692" y="148685"/>
                    </a:cubicBezTo>
                    <a:cubicBezTo>
                      <a:pt x="162498" y="148786"/>
                      <a:pt x="163305" y="148887"/>
                      <a:pt x="164111" y="148954"/>
                    </a:cubicBezTo>
                    <a:cubicBezTo>
                      <a:pt x="164481" y="149021"/>
                      <a:pt x="164851" y="149055"/>
                      <a:pt x="165220" y="149088"/>
                    </a:cubicBezTo>
                    <a:cubicBezTo>
                      <a:pt x="165590" y="149122"/>
                      <a:pt x="165960" y="149122"/>
                      <a:pt x="166296" y="149155"/>
                    </a:cubicBezTo>
                    <a:cubicBezTo>
                      <a:pt x="167103" y="149223"/>
                      <a:pt x="167909" y="149256"/>
                      <a:pt x="168749" y="149290"/>
                    </a:cubicBezTo>
                    <a:cubicBezTo>
                      <a:pt x="169153" y="149290"/>
                      <a:pt x="169556" y="149323"/>
                      <a:pt x="169959" y="149357"/>
                    </a:cubicBezTo>
                    <a:lnTo>
                      <a:pt x="170934" y="149357"/>
                    </a:lnTo>
                    <a:cubicBezTo>
                      <a:pt x="171808" y="149357"/>
                      <a:pt x="172682" y="149357"/>
                      <a:pt x="173555" y="149323"/>
                    </a:cubicBezTo>
                    <a:cubicBezTo>
                      <a:pt x="173847" y="149323"/>
                      <a:pt x="174138" y="149338"/>
                      <a:pt x="174429" y="149338"/>
                    </a:cubicBezTo>
                    <a:cubicBezTo>
                      <a:pt x="174575" y="149338"/>
                      <a:pt x="174720" y="149335"/>
                      <a:pt x="174866" y="149323"/>
                    </a:cubicBezTo>
                    <a:cubicBezTo>
                      <a:pt x="175135" y="149323"/>
                      <a:pt x="175370" y="149290"/>
                      <a:pt x="175639" y="149290"/>
                    </a:cubicBezTo>
                    <a:cubicBezTo>
                      <a:pt x="176715" y="149223"/>
                      <a:pt x="177790" y="149155"/>
                      <a:pt x="178899" y="149055"/>
                    </a:cubicBezTo>
                    <a:cubicBezTo>
                      <a:pt x="179302" y="149021"/>
                      <a:pt x="179739" y="149021"/>
                      <a:pt x="180176" y="148987"/>
                    </a:cubicBezTo>
                    <a:cubicBezTo>
                      <a:pt x="180311" y="148954"/>
                      <a:pt x="180445" y="148920"/>
                      <a:pt x="180580" y="148920"/>
                    </a:cubicBezTo>
                    <a:cubicBezTo>
                      <a:pt x="182394" y="148719"/>
                      <a:pt x="184209" y="148483"/>
                      <a:pt x="185991" y="148181"/>
                    </a:cubicBezTo>
                    <a:cubicBezTo>
                      <a:pt x="186091" y="148147"/>
                      <a:pt x="186192" y="148147"/>
                      <a:pt x="186293" y="148114"/>
                    </a:cubicBezTo>
                    <a:cubicBezTo>
                      <a:pt x="186797" y="148046"/>
                      <a:pt x="187301" y="147912"/>
                      <a:pt x="187839" y="147811"/>
                    </a:cubicBezTo>
                    <a:cubicBezTo>
                      <a:pt x="188713" y="147609"/>
                      <a:pt x="189587" y="147441"/>
                      <a:pt x="190460" y="147240"/>
                    </a:cubicBezTo>
                    <a:cubicBezTo>
                      <a:pt x="191099" y="147072"/>
                      <a:pt x="191704" y="146904"/>
                      <a:pt x="192343" y="146736"/>
                    </a:cubicBezTo>
                    <a:cubicBezTo>
                      <a:pt x="193183" y="146500"/>
                      <a:pt x="193989" y="146299"/>
                      <a:pt x="194796" y="146030"/>
                    </a:cubicBezTo>
                    <a:cubicBezTo>
                      <a:pt x="194964" y="145963"/>
                      <a:pt x="195166" y="145929"/>
                      <a:pt x="195334" y="145862"/>
                    </a:cubicBezTo>
                    <a:cubicBezTo>
                      <a:pt x="195636" y="145795"/>
                      <a:pt x="195905" y="145660"/>
                      <a:pt x="196174" y="145559"/>
                    </a:cubicBezTo>
                    <a:cubicBezTo>
                      <a:pt x="197451" y="145122"/>
                      <a:pt x="198695" y="144652"/>
                      <a:pt x="199938" y="144148"/>
                    </a:cubicBezTo>
                    <a:cubicBezTo>
                      <a:pt x="200375" y="143946"/>
                      <a:pt x="200846" y="143744"/>
                      <a:pt x="201282" y="143543"/>
                    </a:cubicBezTo>
                    <a:cubicBezTo>
                      <a:pt x="202828" y="142871"/>
                      <a:pt x="204374" y="142098"/>
                      <a:pt x="205786" y="141291"/>
                    </a:cubicBezTo>
                    <a:lnTo>
                      <a:pt x="328995" y="69671"/>
                    </a:lnTo>
                    <a:cubicBezTo>
                      <a:pt x="329197" y="69570"/>
                      <a:pt x="329399" y="69436"/>
                      <a:pt x="329600" y="69335"/>
                    </a:cubicBezTo>
                    <a:cubicBezTo>
                      <a:pt x="330037" y="69066"/>
                      <a:pt x="330407" y="68797"/>
                      <a:pt x="330810" y="68495"/>
                    </a:cubicBezTo>
                    <a:cubicBezTo>
                      <a:pt x="331415" y="68125"/>
                      <a:pt x="331986" y="67755"/>
                      <a:pt x="332524" y="67352"/>
                    </a:cubicBezTo>
                    <a:cubicBezTo>
                      <a:pt x="332995" y="67016"/>
                      <a:pt x="333432" y="66680"/>
                      <a:pt x="333868" y="66310"/>
                    </a:cubicBezTo>
                    <a:cubicBezTo>
                      <a:pt x="334373" y="65907"/>
                      <a:pt x="334877" y="65503"/>
                      <a:pt x="335347" y="65100"/>
                    </a:cubicBezTo>
                    <a:cubicBezTo>
                      <a:pt x="335414" y="65033"/>
                      <a:pt x="335549" y="64932"/>
                      <a:pt x="335616" y="64865"/>
                    </a:cubicBezTo>
                    <a:cubicBezTo>
                      <a:pt x="335818" y="64697"/>
                      <a:pt x="335952" y="64495"/>
                      <a:pt x="336120" y="64327"/>
                    </a:cubicBezTo>
                    <a:cubicBezTo>
                      <a:pt x="336860" y="63621"/>
                      <a:pt x="337532" y="62882"/>
                      <a:pt x="338137" y="62143"/>
                    </a:cubicBezTo>
                    <a:cubicBezTo>
                      <a:pt x="338271" y="62008"/>
                      <a:pt x="338473" y="61840"/>
                      <a:pt x="338574" y="61672"/>
                    </a:cubicBezTo>
                    <a:cubicBezTo>
                      <a:pt x="338708" y="61504"/>
                      <a:pt x="338809" y="61336"/>
                      <a:pt x="338910" y="61202"/>
                    </a:cubicBezTo>
                    <a:cubicBezTo>
                      <a:pt x="339313" y="60630"/>
                      <a:pt x="339683" y="60092"/>
                      <a:pt x="340052" y="59521"/>
                    </a:cubicBezTo>
                    <a:cubicBezTo>
                      <a:pt x="340187" y="59286"/>
                      <a:pt x="340389" y="59051"/>
                      <a:pt x="340523" y="58815"/>
                    </a:cubicBezTo>
                    <a:cubicBezTo>
                      <a:pt x="340590" y="58715"/>
                      <a:pt x="340624" y="58580"/>
                      <a:pt x="340691" y="58446"/>
                    </a:cubicBezTo>
                    <a:cubicBezTo>
                      <a:pt x="340960" y="57975"/>
                      <a:pt x="341162" y="57471"/>
                      <a:pt x="341397" y="56967"/>
                    </a:cubicBezTo>
                    <a:cubicBezTo>
                      <a:pt x="341498" y="56664"/>
                      <a:pt x="341666" y="56396"/>
                      <a:pt x="341800" y="56093"/>
                    </a:cubicBezTo>
                    <a:cubicBezTo>
                      <a:pt x="341834" y="55992"/>
                      <a:pt x="341834" y="55891"/>
                      <a:pt x="341867" y="55791"/>
                    </a:cubicBezTo>
                    <a:cubicBezTo>
                      <a:pt x="342035" y="55320"/>
                      <a:pt x="342170" y="54850"/>
                      <a:pt x="342271" y="54345"/>
                    </a:cubicBezTo>
                    <a:cubicBezTo>
                      <a:pt x="342371" y="54043"/>
                      <a:pt x="342506" y="53707"/>
                      <a:pt x="342573" y="53404"/>
                    </a:cubicBezTo>
                    <a:cubicBezTo>
                      <a:pt x="342573" y="53304"/>
                      <a:pt x="342573" y="53236"/>
                      <a:pt x="342573" y="53136"/>
                    </a:cubicBezTo>
                    <a:cubicBezTo>
                      <a:pt x="342674" y="52631"/>
                      <a:pt x="342708" y="52127"/>
                      <a:pt x="342775" y="51623"/>
                    </a:cubicBezTo>
                    <a:cubicBezTo>
                      <a:pt x="342775" y="51287"/>
                      <a:pt x="342876" y="50985"/>
                      <a:pt x="342876" y="50648"/>
                    </a:cubicBezTo>
                    <a:cubicBezTo>
                      <a:pt x="342876" y="50514"/>
                      <a:pt x="342876" y="50380"/>
                      <a:pt x="342876" y="50245"/>
                    </a:cubicBezTo>
                    <a:lnTo>
                      <a:pt x="343010" y="329"/>
                    </a:lnTo>
                    <a:lnTo>
                      <a:pt x="343010" y="329"/>
                    </a:lnTo>
                    <a:cubicBezTo>
                      <a:pt x="343007" y="791"/>
                      <a:pt x="342942" y="1253"/>
                      <a:pt x="342876" y="1714"/>
                    </a:cubicBezTo>
                    <a:cubicBezTo>
                      <a:pt x="342842" y="2218"/>
                      <a:pt x="342808" y="2722"/>
                      <a:pt x="342708" y="3193"/>
                    </a:cubicBezTo>
                    <a:cubicBezTo>
                      <a:pt x="342640" y="3630"/>
                      <a:pt x="342506" y="4033"/>
                      <a:pt x="342405" y="4437"/>
                    </a:cubicBezTo>
                    <a:cubicBezTo>
                      <a:pt x="342271" y="4907"/>
                      <a:pt x="342170" y="5378"/>
                      <a:pt x="342002" y="5848"/>
                    </a:cubicBezTo>
                    <a:cubicBezTo>
                      <a:pt x="341867" y="6251"/>
                      <a:pt x="341666" y="6655"/>
                      <a:pt x="341498" y="7024"/>
                    </a:cubicBezTo>
                    <a:cubicBezTo>
                      <a:pt x="341296" y="7529"/>
                      <a:pt x="341061" y="8033"/>
                      <a:pt x="340825" y="8503"/>
                    </a:cubicBezTo>
                    <a:cubicBezTo>
                      <a:pt x="340624" y="8873"/>
                      <a:pt x="340389" y="9243"/>
                      <a:pt x="340153" y="9579"/>
                    </a:cubicBezTo>
                    <a:cubicBezTo>
                      <a:pt x="339817" y="10150"/>
                      <a:pt x="339448" y="10688"/>
                      <a:pt x="339044" y="11259"/>
                    </a:cubicBezTo>
                    <a:cubicBezTo>
                      <a:pt x="338809" y="11562"/>
                      <a:pt x="338540" y="11898"/>
                      <a:pt x="338271" y="12234"/>
                    </a:cubicBezTo>
                    <a:cubicBezTo>
                      <a:pt x="337666" y="12973"/>
                      <a:pt x="336994" y="13679"/>
                      <a:pt x="336255" y="14385"/>
                    </a:cubicBezTo>
                    <a:cubicBezTo>
                      <a:pt x="335986" y="14654"/>
                      <a:pt x="335751" y="14922"/>
                      <a:pt x="335448" y="15158"/>
                    </a:cubicBezTo>
                    <a:cubicBezTo>
                      <a:pt x="335011" y="15595"/>
                      <a:pt x="334507" y="15964"/>
                      <a:pt x="334003" y="16368"/>
                    </a:cubicBezTo>
                    <a:cubicBezTo>
                      <a:pt x="333566" y="16737"/>
                      <a:pt x="333129" y="17073"/>
                      <a:pt x="332659" y="17443"/>
                    </a:cubicBezTo>
                    <a:cubicBezTo>
                      <a:pt x="332121" y="17813"/>
                      <a:pt x="331516" y="18182"/>
                      <a:pt x="330945" y="18552"/>
                    </a:cubicBezTo>
                    <a:cubicBezTo>
                      <a:pt x="330340" y="18955"/>
                      <a:pt x="329768" y="19359"/>
                      <a:pt x="329130" y="19728"/>
                    </a:cubicBezTo>
                    <a:lnTo>
                      <a:pt x="205920" y="91349"/>
                    </a:lnTo>
                    <a:cubicBezTo>
                      <a:pt x="204475" y="92189"/>
                      <a:pt x="202963" y="92928"/>
                      <a:pt x="201417" y="93634"/>
                    </a:cubicBezTo>
                    <a:cubicBezTo>
                      <a:pt x="200980" y="93836"/>
                      <a:pt x="200509" y="94004"/>
                      <a:pt x="200073" y="94205"/>
                    </a:cubicBezTo>
                    <a:cubicBezTo>
                      <a:pt x="198829" y="94709"/>
                      <a:pt x="197586" y="95180"/>
                      <a:pt x="196308" y="95617"/>
                    </a:cubicBezTo>
                    <a:cubicBezTo>
                      <a:pt x="195838" y="95785"/>
                      <a:pt x="195401" y="95953"/>
                      <a:pt x="194930" y="96087"/>
                    </a:cubicBezTo>
                    <a:cubicBezTo>
                      <a:pt x="194124" y="96356"/>
                      <a:pt x="193284" y="96558"/>
                      <a:pt x="192477" y="96793"/>
                    </a:cubicBezTo>
                    <a:cubicBezTo>
                      <a:pt x="191838" y="96961"/>
                      <a:pt x="191233" y="97163"/>
                      <a:pt x="190595" y="97297"/>
                    </a:cubicBezTo>
                    <a:cubicBezTo>
                      <a:pt x="189721" y="97499"/>
                      <a:pt x="188847" y="97667"/>
                      <a:pt x="187973" y="97869"/>
                    </a:cubicBezTo>
                    <a:cubicBezTo>
                      <a:pt x="187369" y="97969"/>
                      <a:pt x="186764" y="98138"/>
                      <a:pt x="186125" y="98238"/>
                    </a:cubicBezTo>
                    <a:cubicBezTo>
                      <a:pt x="184344" y="98541"/>
                      <a:pt x="182529" y="98810"/>
                      <a:pt x="180714" y="98978"/>
                    </a:cubicBezTo>
                    <a:cubicBezTo>
                      <a:pt x="180143" y="99045"/>
                      <a:pt x="179571" y="99079"/>
                      <a:pt x="179034" y="99112"/>
                    </a:cubicBezTo>
                    <a:cubicBezTo>
                      <a:pt x="177924" y="99213"/>
                      <a:pt x="176849" y="99280"/>
                      <a:pt x="175774" y="99347"/>
                    </a:cubicBezTo>
                    <a:cubicBezTo>
                      <a:pt x="175068" y="99381"/>
                      <a:pt x="174396" y="99381"/>
                      <a:pt x="173690" y="99415"/>
                    </a:cubicBezTo>
                    <a:lnTo>
                      <a:pt x="171068" y="99415"/>
                    </a:lnTo>
                    <a:cubicBezTo>
                      <a:pt x="170329" y="99415"/>
                      <a:pt x="169590" y="99381"/>
                      <a:pt x="168884" y="99347"/>
                    </a:cubicBezTo>
                    <a:cubicBezTo>
                      <a:pt x="168044" y="99314"/>
                      <a:pt x="167237" y="99280"/>
                      <a:pt x="166430" y="99213"/>
                    </a:cubicBezTo>
                    <a:cubicBezTo>
                      <a:pt x="165691" y="99179"/>
                      <a:pt x="164985" y="99112"/>
                      <a:pt x="164246" y="99045"/>
                    </a:cubicBezTo>
                    <a:cubicBezTo>
                      <a:pt x="163439" y="98978"/>
                      <a:pt x="162633" y="98877"/>
                      <a:pt x="161826" y="98776"/>
                    </a:cubicBezTo>
                    <a:cubicBezTo>
                      <a:pt x="161120" y="98675"/>
                      <a:pt x="160414" y="98574"/>
                      <a:pt x="159709" y="98474"/>
                    </a:cubicBezTo>
                    <a:cubicBezTo>
                      <a:pt x="158835" y="98339"/>
                      <a:pt x="157995" y="98205"/>
                      <a:pt x="157154" y="98037"/>
                    </a:cubicBezTo>
                    <a:cubicBezTo>
                      <a:pt x="156482" y="97902"/>
                      <a:pt x="155844" y="97768"/>
                      <a:pt x="155171" y="97633"/>
                    </a:cubicBezTo>
                    <a:cubicBezTo>
                      <a:pt x="154197" y="97398"/>
                      <a:pt x="153189" y="97163"/>
                      <a:pt x="152214" y="96894"/>
                    </a:cubicBezTo>
                    <a:cubicBezTo>
                      <a:pt x="151676" y="96760"/>
                      <a:pt x="151105" y="96625"/>
                      <a:pt x="150567" y="96457"/>
                    </a:cubicBezTo>
                    <a:cubicBezTo>
                      <a:pt x="148819" y="95953"/>
                      <a:pt x="147105" y="95382"/>
                      <a:pt x="145459" y="94743"/>
                    </a:cubicBezTo>
                    <a:cubicBezTo>
                      <a:pt x="144618" y="94407"/>
                      <a:pt x="143845" y="94071"/>
                      <a:pt x="143039" y="93701"/>
                    </a:cubicBezTo>
                    <a:cubicBezTo>
                      <a:pt x="142635" y="93533"/>
                      <a:pt x="142199" y="93365"/>
                      <a:pt x="141795" y="93163"/>
                    </a:cubicBezTo>
                    <a:cubicBezTo>
                      <a:pt x="140619" y="92592"/>
                      <a:pt x="139443" y="91987"/>
                      <a:pt x="138300" y="91349"/>
                    </a:cubicBezTo>
                    <a:lnTo>
                      <a:pt x="14251" y="19728"/>
                    </a:lnTo>
                    <a:cubicBezTo>
                      <a:pt x="4869" y="14300"/>
                      <a:pt x="163" y="7202"/>
                      <a:pt x="168" y="65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481;p61">
                <a:extLst>
                  <a:ext uri="{FF2B5EF4-FFF2-40B4-BE49-F238E27FC236}">
                    <a16:creationId xmlns:a16="http://schemas.microsoft.com/office/drawing/2014/main" id="{EF10F7F9-ADF7-40E9-B6C9-2AB53AA57752}"/>
                  </a:ext>
                </a:extLst>
              </p:cNvPr>
              <p:cNvSpPr/>
              <p:nvPr/>
            </p:nvSpPr>
            <p:spPr>
              <a:xfrm>
                <a:off x="-7517400" y="10468600"/>
                <a:ext cx="7546850" cy="4300450"/>
              </a:xfrm>
              <a:custGeom>
                <a:avLst/>
                <a:gdLst/>
                <a:ahLst/>
                <a:cxnLst/>
                <a:rect l="l" t="t" r="r" b="b"/>
                <a:pathLst>
                  <a:path w="301874" h="172018" extrusionOk="0">
                    <a:moveTo>
                      <a:pt x="150467" y="0"/>
                    </a:moveTo>
                    <a:cubicBezTo>
                      <a:pt x="144106" y="0"/>
                      <a:pt x="137746" y="1412"/>
                      <a:pt x="132889" y="4235"/>
                    </a:cubicBezTo>
                    <a:lnTo>
                      <a:pt x="9680" y="75855"/>
                    </a:lnTo>
                    <a:cubicBezTo>
                      <a:pt x="1" y="81467"/>
                      <a:pt x="68" y="90575"/>
                      <a:pt x="9781" y="96188"/>
                    </a:cubicBezTo>
                    <a:lnTo>
                      <a:pt x="133830" y="167808"/>
                    </a:lnTo>
                    <a:cubicBezTo>
                      <a:pt x="138687" y="170614"/>
                      <a:pt x="145056" y="172018"/>
                      <a:pt x="151416" y="172018"/>
                    </a:cubicBezTo>
                    <a:cubicBezTo>
                      <a:pt x="157777" y="172018"/>
                      <a:pt x="164129" y="170614"/>
                      <a:pt x="168951" y="167808"/>
                    </a:cubicBezTo>
                    <a:lnTo>
                      <a:pt x="292194" y="96188"/>
                    </a:lnTo>
                    <a:cubicBezTo>
                      <a:pt x="301874" y="90575"/>
                      <a:pt x="301840" y="81467"/>
                      <a:pt x="292093" y="75821"/>
                    </a:cubicBezTo>
                    <a:lnTo>
                      <a:pt x="168044" y="4235"/>
                    </a:lnTo>
                    <a:cubicBezTo>
                      <a:pt x="163188" y="1412"/>
                      <a:pt x="156827" y="0"/>
                      <a:pt x="150467" y="0"/>
                    </a:cubicBez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4482;p61">
                <a:extLst>
                  <a:ext uri="{FF2B5EF4-FFF2-40B4-BE49-F238E27FC236}">
                    <a16:creationId xmlns:a16="http://schemas.microsoft.com/office/drawing/2014/main" id="{6DEC4698-97CC-4ACA-AFDA-65DF36B3E003}"/>
                  </a:ext>
                </a:extLst>
              </p:cNvPr>
              <p:cNvSpPr/>
              <p:nvPr/>
            </p:nvSpPr>
            <p:spPr>
              <a:xfrm>
                <a:off x="-3075175" y="7545475"/>
                <a:ext cx="378975" cy="408180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163272" extrusionOk="0">
                    <a:moveTo>
                      <a:pt x="15158" y="1"/>
                    </a:moveTo>
                    <a:lnTo>
                      <a:pt x="270" y="8672"/>
                    </a:lnTo>
                    <a:lnTo>
                      <a:pt x="1" y="163271"/>
                    </a:lnTo>
                    <a:lnTo>
                      <a:pt x="14889" y="154634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483;p61">
                <a:extLst>
                  <a:ext uri="{FF2B5EF4-FFF2-40B4-BE49-F238E27FC236}">
                    <a16:creationId xmlns:a16="http://schemas.microsoft.com/office/drawing/2014/main" id="{FB2701FE-504E-4FB2-9293-0817E4821992}"/>
                  </a:ext>
                </a:extLst>
              </p:cNvPr>
              <p:cNvSpPr/>
              <p:nvPr/>
            </p:nvSpPr>
            <p:spPr>
              <a:xfrm>
                <a:off x="-3450750" y="7545475"/>
                <a:ext cx="382325" cy="4081800"/>
              </a:xfrm>
              <a:custGeom>
                <a:avLst/>
                <a:gdLst/>
                <a:ahLst/>
                <a:cxnLst/>
                <a:rect l="l" t="t" r="r" b="b"/>
                <a:pathLst>
                  <a:path w="15293" h="163272" extrusionOk="0">
                    <a:moveTo>
                      <a:pt x="270" y="1"/>
                    </a:moveTo>
                    <a:lnTo>
                      <a:pt x="1" y="154634"/>
                    </a:lnTo>
                    <a:lnTo>
                      <a:pt x="15024" y="163271"/>
                    </a:lnTo>
                    <a:lnTo>
                      <a:pt x="15293" y="8672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484;p61">
                <a:extLst>
                  <a:ext uri="{FF2B5EF4-FFF2-40B4-BE49-F238E27FC236}">
                    <a16:creationId xmlns:a16="http://schemas.microsoft.com/office/drawing/2014/main" id="{75C4D042-FF18-4EF9-97CC-C5023902EE91}"/>
                  </a:ext>
                </a:extLst>
              </p:cNvPr>
              <p:cNvSpPr/>
              <p:nvPr/>
            </p:nvSpPr>
            <p:spPr>
              <a:xfrm>
                <a:off x="-4188450" y="973087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889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889" y="1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485;p61">
                <a:extLst>
                  <a:ext uri="{FF2B5EF4-FFF2-40B4-BE49-F238E27FC236}">
                    <a16:creationId xmlns:a16="http://schemas.microsoft.com/office/drawing/2014/main" id="{3C6A88C6-6321-46E3-A694-EC757C83F21E}"/>
                  </a:ext>
                </a:extLst>
              </p:cNvPr>
              <p:cNvSpPr/>
              <p:nvPr/>
            </p:nvSpPr>
            <p:spPr>
              <a:xfrm>
                <a:off x="-3820450" y="9947650"/>
                <a:ext cx="379800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84527" extrusionOk="0">
                    <a:moveTo>
                      <a:pt x="15192" y="1"/>
                    </a:moveTo>
                    <a:lnTo>
                      <a:pt x="270" y="8672"/>
                    </a:lnTo>
                    <a:lnTo>
                      <a:pt x="1" y="84526"/>
                    </a:lnTo>
                    <a:lnTo>
                      <a:pt x="14923" y="75855"/>
                    </a:lnTo>
                    <a:lnTo>
                      <a:pt x="15192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486;p61">
                <a:extLst>
                  <a:ext uri="{FF2B5EF4-FFF2-40B4-BE49-F238E27FC236}">
                    <a16:creationId xmlns:a16="http://schemas.microsoft.com/office/drawing/2014/main" id="{750A7776-8689-436F-AB5F-AAC50AEBC6AA}"/>
                  </a:ext>
                </a:extLst>
              </p:cNvPr>
              <p:cNvSpPr/>
              <p:nvPr/>
            </p:nvSpPr>
            <p:spPr>
              <a:xfrm>
                <a:off x="-4195175" y="9947650"/>
                <a:ext cx="381475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84527" extrusionOk="0">
                    <a:moveTo>
                      <a:pt x="269" y="1"/>
                    </a:moveTo>
                    <a:lnTo>
                      <a:pt x="0" y="75855"/>
                    </a:lnTo>
                    <a:lnTo>
                      <a:pt x="14990" y="84526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487;p61">
                <a:extLst>
                  <a:ext uri="{FF2B5EF4-FFF2-40B4-BE49-F238E27FC236}">
                    <a16:creationId xmlns:a16="http://schemas.microsoft.com/office/drawing/2014/main" id="{8124A9D1-7E85-4541-A738-2830662A5F96}"/>
                  </a:ext>
                </a:extLst>
              </p:cNvPr>
              <p:cNvSpPr/>
              <p:nvPr/>
            </p:nvSpPr>
            <p:spPr>
              <a:xfrm>
                <a:off x="-4933725" y="973087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889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889" y="1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488;p61">
                <a:extLst>
                  <a:ext uri="{FF2B5EF4-FFF2-40B4-BE49-F238E27FC236}">
                    <a16:creationId xmlns:a16="http://schemas.microsoft.com/office/drawing/2014/main" id="{3F719BF1-1883-453B-A6F0-AC917BB68D85}"/>
                  </a:ext>
                </a:extLst>
              </p:cNvPr>
              <p:cNvSpPr/>
              <p:nvPr/>
            </p:nvSpPr>
            <p:spPr>
              <a:xfrm>
                <a:off x="-4565700" y="9947650"/>
                <a:ext cx="3798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01835" extrusionOk="0">
                    <a:moveTo>
                      <a:pt x="15191" y="1"/>
                    </a:moveTo>
                    <a:lnTo>
                      <a:pt x="269" y="8672"/>
                    </a:lnTo>
                    <a:lnTo>
                      <a:pt x="0" y="101835"/>
                    </a:lnTo>
                    <a:lnTo>
                      <a:pt x="14922" y="93164"/>
                    </a:lnTo>
                    <a:lnTo>
                      <a:pt x="15191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489;p61">
                <a:extLst>
                  <a:ext uri="{FF2B5EF4-FFF2-40B4-BE49-F238E27FC236}">
                    <a16:creationId xmlns:a16="http://schemas.microsoft.com/office/drawing/2014/main" id="{3F5DA8EE-8F35-45CC-AD7F-04680CC63A79}"/>
                  </a:ext>
                </a:extLst>
              </p:cNvPr>
              <p:cNvSpPr/>
              <p:nvPr/>
            </p:nvSpPr>
            <p:spPr>
              <a:xfrm>
                <a:off x="-4940450" y="9947650"/>
                <a:ext cx="381475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101835" extrusionOk="0">
                    <a:moveTo>
                      <a:pt x="269" y="1"/>
                    </a:moveTo>
                    <a:lnTo>
                      <a:pt x="1" y="93164"/>
                    </a:lnTo>
                    <a:lnTo>
                      <a:pt x="14990" y="101835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490;p61">
                <a:extLst>
                  <a:ext uri="{FF2B5EF4-FFF2-40B4-BE49-F238E27FC236}">
                    <a16:creationId xmlns:a16="http://schemas.microsoft.com/office/drawing/2014/main" id="{A26A584F-8874-4671-A9C6-6685F8735CEF}"/>
                  </a:ext>
                </a:extLst>
              </p:cNvPr>
              <p:cNvSpPr/>
              <p:nvPr/>
            </p:nvSpPr>
            <p:spPr>
              <a:xfrm>
                <a:off x="-5679000" y="880832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923" y="0"/>
                    </a:moveTo>
                    <a:lnTo>
                      <a:pt x="1" y="8671"/>
                    </a:lnTo>
                    <a:lnTo>
                      <a:pt x="14990" y="17342"/>
                    </a:lnTo>
                    <a:lnTo>
                      <a:pt x="29912" y="8671"/>
                    </a:lnTo>
                    <a:lnTo>
                      <a:pt x="14923" y="0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491;p61">
                <a:extLst>
                  <a:ext uri="{FF2B5EF4-FFF2-40B4-BE49-F238E27FC236}">
                    <a16:creationId xmlns:a16="http://schemas.microsoft.com/office/drawing/2014/main" id="{02C590F5-4CB1-4989-B40C-09ED39FB58E2}"/>
                  </a:ext>
                </a:extLst>
              </p:cNvPr>
              <p:cNvSpPr/>
              <p:nvPr/>
            </p:nvSpPr>
            <p:spPr>
              <a:xfrm>
                <a:off x="-5310150" y="9025100"/>
                <a:ext cx="378975" cy="390115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156046" extrusionOk="0">
                    <a:moveTo>
                      <a:pt x="15158" y="0"/>
                    </a:moveTo>
                    <a:lnTo>
                      <a:pt x="236" y="8671"/>
                    </a:lnTo>
                    <a:lnTo>
                      <a:pt x="1" y="156045"/>
                    </a:lnTo>
                    <a:lnTo>
                      <a:pt x="14889" y="147408"/>
                    </a:lnTo>
                    <a:lnTo>
                      <a:pt x="15158" y="0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492;p61">
                <a:extLst>
                  <a:ext uri="{FF2B5EF4-FFF2-40B4-BE49-F238E27FC236}">
                    <a16:creationId xmlns:a16="http://schemas.microsoft.com/office/drawing/2014/main" id="{A66F969E-F3A6-478B-8DFC-99637123ACF5}"/>
                  </a:ext>
                </a:extLst>
              </p:cNvPr>
              <p:cNvSpPr/>
              <p:nvPr/>
            </p:nvSpPr>
            <p:spPr>
              <a:xfrm>
                <a:off x="-5685725" y="9025100"/>
                <a:ext cx="381500" cy="3901150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56046" extrusionOk="0">
                    <a:moveTo>
                      <a:pt x="270" y="0"/>
                    </a:moveTo>
                    <a:lnTo>
                      <a:pt x="1" y="147408"/>
                    </a:lnTo>
                    <a:lnTo>
                      <a:pt x="15024" y="156045"/>
                    </a:lnTo>
                    <a:lnTo>
                      <a:pt x="15259" y="867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493;p61">
                <a:extLst>
                  <a:ext uri="{FF2B5EF4-FFF2-40B4-BE49-F238E27FC236}">
                    <a16:creationId xmlns:a16="http://schemas.microsoft.com/office/drawing/2014/main" id="{93128AA2-81ED-4A77-A4EB-F15C105EAD83}"/>
                  </a:ext>
                </a:extLst>
              </p:cNvPr>
              <p:cNvSpPr/>
              <p:nvPr/>
            </p:nvSpPr>
            <p:spPr>
              <a:xfrm>
                <a:off x="-6424275" y="10597150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889" y="0"/>
                    </a:moveTo>
                    <a:lnTo>
                      <a:pt x="1" y="8671"/>
                    </a:lnTo>
                    <a:lnTo>
                      <a:pt x="14990" y="17342"/>
                    </a:lnTo>
                    <a:lnTo>
                      <a:pt x="29912" y="8671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494;p61">
                <a:extLst>
                  <a:ext uri="{FF2B5EF4-FFF2-40B4-BE49-F238E27FC236}">
                    <a16:creationId xmlns:a16="http://schemas.microsoft.com/office/drawing/2014/main" id="{5778395B-AD07-4F16-A26F-14263CBDCB5C}"/>
                  </a:ext>
                </a:extLst>
              </p:cNvPr>
              <p:cNvSpPr/>
              <p:nvPr/>
            </p:nvSpPr>
            <p:spPr>
              <a:xfrm>
                <a:off x="-6056250" y="10813925"/>
                <a:ext cx="3798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01835" extrusionOk="0">
                    <a:moveTo>
                      <a:pt x="15191" y="0"/>
                    </a:moveTo>
                    <a:lnTo>
                      <a:pt x="269" y="8671"/>
                    </a:lnTo>
                    <a:lnTo>
                      <a:pt x="0" y="101834"/>
                    </a:lnTo>
                    <a:lnTo>
                      <a:pt x="0" y="101834"/>
                    </a:lnTo>
                    <a:lnTo>
                      <a:pt x="14923" y="93163"/>
                    </a:lnTo>
                    <a:lnTo>
                      <a:pt x="15191" y="0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495;p61">
                <a:extLst>
                  <a:ext uri="{FF2B5EF4-FFF2-40B4-BE49-F238E27FC236}">
                    <a16:creationId xmlns:a16="http://schemas.microsoft.com/office/drawing/2014/main" id="{33423C17-454B-4ADC-B0A8-1714EE433E0A}"/>
                  </a:ext>
                </a:extLst>
              </p:cNvPr>
              <p:cNvSpPr/>
              <p:nvPr/>
            </p:nvSpPr>
            <p:spPr>
              <a:xfrm>
                <a:off x="-6431000" y="10813925"/>
                <a:ext cx="3815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01835" extrusionOk="0">
                    <a:moveTo>
                      <a:pt x="270" y="0"/>
                    </a:moveTo>
                    <a:lnTo>
                      <a:pt x="1" y="93163"/>
                    </a:lnTo>
                    <a:lnTo>
                      <a:pt x="14990" y="101834"/>
                    </a:lnTo>
                    <a:lnTo>
                      <a:pt x="15259" y="867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496;p61">
                <a:extLst>
                  <a:ext uri="{FF2B5EF4-FFF2-40B4-BE49-F238E27FC236}">
                    <a16:creationId xmlns:a16="http://schemas.microsoft.com/office/drawing/2014/main" id="{0ABF9D5B-EA95-42B7-B6F2-38D6E646AD78}"/>
                  </a:ext>
                </a:extLst>
              </p:cNvPr>
              <p:cNvSpPr/>
              <p:nvPr/>
            </p:nvSpPr>
            <p:spPr>
              <a:xfrm>
                <a:off x="-1949275" y="983927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922" y="0"/>
                    </a:moveTo>
                    <a:lnTo>
                      <a:pt x="0" y="8671"/>
                    </a:lnTo>
                    <a:lnTo>
                      <a:pt x="15023" y="17342"/>
                    </a:lnTo>
                    <a:lnTo>
                      <a:pt x="29912" y="8671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497;p61">
                <a:extLst>
                  <a:ext uri="{FF2B5EF4-FFF2-40B4-BE49-F238E27FC236}">
                    <a16:creationId xmlns:a16="http://schemas.microsoft.com/office/drawing/2014/main" id="{D765219A-C87D-457E-8574-6B0671CB390A}"/>
                  </a:ext>
                </a:extLst>
              </p:cNvPr>
              <p:cNvSpPr/>
              <p:nvPr/>
            </p:nvSpPr>
            <p:spPr>
              <a:xfrm>
                <a:off x="-1580425" y="10056050"/>
                <a:ext cx="378950" cy="2447575"/>
              </a:xfrm>
              <a:custGeom>
                <a:avLst/>
                <a:gdLst/>
                <a:ahLst/>
                <a:cxnLst/>
                <a:rect l="l" t="t" r="r" b="b"/>
                <a:pathLst>
                  <a:path w="15158" h="97903" extrusionOk="0">
                    <a:moveTo>
                      <a:pt x="15158" y="0"/>
                    </a:moveTo>
                    <a:lnTo>
                      <a:pt x="269" y="8671"/>
                    </a:lnTo>
                    <a:lnTo>
                      <a:pt x="0" y="97902"/>
                    </a:lnTo>
                    <a:lnTo>
                      <a:pt x="14889" y="89265"/>
                    </a:lnTo>
                    <a:lnTo>
                      <a:pt x="15158" y="0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498;p61">
                <a:extLst>
                  <a:ext uri="{FF2B5EF4-FFF2-40B4-BE49-F238E27FC236}">
                    <a16:creationId xmlns:a16="http://schemas.microsoft.com/office/drawing/2014/main" id="{137470AF-8316-41F4-B14D-054471E5DD9A}"/>
                  </a:ext>
                </a:extLst>
              </p:cNvPr>
              <p:cNvSpPr/>
              <p:nvPr/>
            </p:nvSpPr>
            <p:spPr>
              <a:xfrm>
                <a:off x="-1956000" y="10056050"/>
                <a:ext cx="382325" cy="2447575"/>
              </a:xfrm>
              <a:custGeom>
                <a:avLst/>
                <a:gdLst/>
                <a:ahLst/>
                <a:cxnLst/>
                <a:rect l="l" t="t" r="r" b="b"/>
                <a:pathLst>
                  <a:path w="15293" h="97903" extrusionOk="0">
                    <a:moveTo>
                      <a:pt x="269" y="0"/>
                    </a:moveTo>
                    <a:lnTo>
                      <a:pt x="0" y="89265"/>
                    </a:lnTo>
                    <a:lnTo>
                      <a:pt x="15023" y="97902"/>
                    </a:lnTo>
                    <a:lnTo>
                      <a:pt x="15292" y="867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499;p61">
                <a:extLst>
                  <a:ext uri="{FF2B5EF4-FFF2-40B4-BE49-F238E27FC236}">
                    <a16:creationId xmlns:a16="http://schemas.microsoft.com/office/drawing/2014/main" id="{E1245A8E-6072-45EF-8397-6A6A0D566103}"/>
                  </a:ext>
                </a:extLst>
              </p:cNvPr>
              <p:cNvSpPr/>
              <p:nvPr/>
            </p:nvSpPr>
            <p:spPr>
              <a:xfrm>
                <a:off x="-2693700" y="1060722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889" y="0"/>
                    </a:moveTo>
                    <a:lnTo>
                      <a:pt x="0" y="8672"/>
                    </a:lnTo>
                    <a:lnTo>
                      <a:pt x="14989" y="17343"/>
                    </a:lnTo>
                    <a:lnTo>
                      <a:pt x="29912" y="8672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500;p61">
                <a:extLst>
                  <a:ext uri="{FF2B5EF4-FFF2-40B4-BE49-F238E27FC236}">
                    <a16:creationId xmlns:a16="http://schemas.microsoft.com/office/drawing/2014/main" id="{7D8556A8-4A70-4D8A-B972-7311D67A2DA3}"/>
                  </a:ext>
                </a:extLst>
              </p:cNvPr>
              <p:cNvSpPr/>
              <p:nvPr/>
            </p:nvSpPr>
            <p:spPr>
              <a:xfrm>
                <a:off x="-2325700" y="10824000"/>
                <a:ext cx="379800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84527" extrusionOk="0">
                    <a:moveTo>
                      <a:pt x="15192" y="1"/>
                    </a:moveTo>
                    <a:lnTo>
                      <a:pt x="269" y="8672"/>
                    </a:lnTo>
                    <a:lnTo>
                      <a:pt x="1" y="84526"/>
                    </a:lnTo>
                    <a:lnTo>
                      <a:pt x="14923" y="75855"/>
                    </a:lnTo>
                    <a:lnTo>
                      <a:pt x="15192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501;p61">
                <a:extLst>
                  <a:ext uri="{FF2B5EF4-FFF2-40B4-BE49-F238E27FC236}">
                    <a16:creationId xmlns:a16="http://schemas.microsoft.com/office/drawing/2014/main" id="{0CAF3218-E668-494D-B6F1-9088E87315DB}"/>
                  </a:ext>
                </a:extLst>
              </p:cNvPr>
              <p:cNvSpPr/>
              <p:nvPr/>
            </p:nvSpPr>
            <p:spPr>
              <a:xfrm>
                <a:off x="-2700425" y="10824000"/>
                <a:ext cx="381475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84527" extrusionOk="0">
                    <a:moveTo>
                      <a:pt x="269" y="1"/>
                    </a:moveTo>
                    <a:lnTo>
                      <a:pt x="0" y="75855"/>
                    </a:lnTo>
                    <a:lnTo>
                      <a:pt x="14990" y="84526"/>
                    </a:lnTo>
                    <a:lnTo>
                      <a:pt x="15258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502;p61">
                <a:extLst>
                  <a:ext uri="{FF2B5EF4-FFF2-40B4-BE49-F238E27FC236}">
                    <a16:creationId xmlns:a16="http://schemas.microsoft.com/office/drawing/2014/main" id="{BF4E3689-8086-40E7-8363-C36C40F6164F}"/>
                  </a:ext>
                </a:extLst>
              </p:cNvPr>
              <p:cNvSpPr/>
              <p:nvPr/>
            </p:nvSpPr>
            <p:spPr>
              <a:xfrm>
                <a:off x="-3438975" y="9298175"/>
                <a:ext cx="747800" cy="43272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09" extrusionOk="0">
                    <a:moveTo>
                      <a:pt x="14889" y="0"/>
                    </a:moveTo>
                    <a:lnTo>
                      <a:pt x="0" y="8671"/>
                    </a:lnTo>
                    <a:lnTo>
                      <a:pt x="14990" y="17309"/>
                    </a:lnTo>
                    <a:lnTo>
                      <a:pt x="29912" y="8671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503;p61">
                <a:extLst>
                  <a:ext uri="{FF2B5EF4-FFF2-40B4-BE49-F238E27FC236}">
                    <a16:creationId xmlns:a16="http://schemas.microsoft.com/office/drawing/2014/main" id="{1ECB4F57-05DA-43DB-842C-B95EDAB3E805}"/>
                  </a:ext>
                </a:extLst>
              </p:cNvPr>
              <p:cNvSpPr/>
              <p:nvPr/>
            </p:nvSpPr>
            <p:spPr>
              <a:xfrm>
                <a:off x="-3070975" y="9514950"/>
                <a:ext cx="379800" cy="385492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54197" extrusionOk="0">
                    <a:moveTo>
                      <a:pt x="15192" y="0"/>
                    </a:moveTo>
                    <a:lnTo>
                      <a:pt x="270" y="8638"/>
                    </a:lnTo>
                    <a:lnTo>
                      <a:pt x="1" y="154197"/>
                    </a:lnTo>
                    <a:lnTo>
                      <a:pt x="14923" y="145526"/>
                    </a:lnTo>
                    <a:lnTo>
                      <a:pt x="15192" y="0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504;p61">
                <a:extLst>
                  <a:ext uri="{FF2B5EF4-FFF2-40B4-BE49-F238E27FC236}">
                    <a16:creationId xmlns:a16="http://schemas.microsoft.com/office/drawing/2014/main" id="{6FE1C646-43E0-4E35-90E1-60A21A79A813}"/>
                  </a:ext>
                </a:extLst>
              </p:cNvPr>
              <p:cNvSpPr/>
              <p:nvPr/>
            </p:nvSpPr>
            <p:spPr>
              <a:xfrm>
                <a:off x="-3445700" y="9514950"/>
                <a:ext cx="381475" cy="385492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154197" extrusionOk="0">
                    <a:moveTo>
                      <a:pt x="269" y="0"/>
                    </a:moveTo>
                    <a:lnTo>
                      <a:pt x="0" y="145526"/>
                    </a:lnTo>
                    <a:lnTo>
                      <a:pt x="14990" y="154197"/>
                    </a:lnTo>
                    <a:lnTo>
                      <a:pt x="15259" y="8638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505;p61">
                <a:extLst>
                  <a:ext uri="{FF2B5EF4-FFF2-40B4-BE49-F238E27FC236}">
                    <a16:creationId xmlns:a16="http://schemas.microsoft.com/office/drawing/2014/main" id="{3A4D18A2-739C-443D-8D87-02DF5FFB7F80}"/>
                  </a:ext>
                </a:extLst>
              </p:cNvPr>
              <p:cNvSpPr/>
              <p:nvPr/>
            </p:nvSpPr>
            <p:spPr>
              <a:xfrm>
                <a:off x="-4184250" y="11302925"/>
                <a:ext cx="747800" cy="43272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09" extrusionOk="0">
                    <a:moveTo>
                      <a:pt x="14923" y="0"/>
                    </a:moveTo>
                    <a:lnTo>
                      <a:pt x="0" y="8638"/>
                    </a:lnTo>
                    <a:lnTo>
                      <a:pt x="14990" y="17309"/>
                    </a:lnTo>
                    <a:lnTo>
                      <a:pt x="29912" y="8638"/>
                    </a:lnTo>
                    <a:lnTo>
                      <a:pt x="14923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506;p61">
                <a:extLst>
                  <a:ext uri="{FF2B5EF4-FFF2-40B4-BE49-F238E27FC236}">
                    <a16:creationId xmlns:a16="http://schemas.microsoft.com/office/drawing/2014/main" id="{B4968087-92A5-438B-BCC4-546A7824A541}"/>
                  </a:ext>
                </a:extLst>
              </p:cNvPr>
              <p:cNvSpPr/>
              <p:nvPr/>
            </p:nvSpPr>
            <p:spPr>
              <a:xfrm>
                <a:off x="-3815400" y="11518850"/>
                <a:ext cx="378950" cy="2283750"/>
              </a:xfrm>
              <a:custGeom>
                <a:avLst/>
                <a:gdLst/>
                <a:ahLst/>
                <a:cxnLst/>
                <a:rect l="l" t="t" r="r" b="b"/>
                <a:pathLst>
                  <a:path w="15158" h="91350" extrusionOk="0">
                    <a:moveTo>
                      <a:pt x="15158" y="1"/>
                    </a:moveTo>
                    <a:lnTo>
                      <a:pt x="236" y="8672"/>
                    </a:lnTo>
                    <a:lnTo>
                      <a:pt x="1" y="91349"/>
                    </a:lnTo>
                    <a:lnTo>
                      <a:pt x="14889" y="82712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507;p61">
                <a:extLst>
                  <a:ext uri="{FF2B5EF4-FFF2-40B4-BE49-F238E27FC236}">
                    <a16:creationId xmlns:a16="http://schemas.microsoft.com/office/drawing/2014/main" id="{1F5B9613-BE48-490A-96D7-6D9C1942DF7D}"/>
                  </a:ext>
                </a:extLst>
              </p:cNvPr>
              <p:cNvSpPr/>
              <p:nvPr/>
            </p:nvSpPr>
            <p:spPr>
              <a:xfrm>
                <a:off x="-4190975" y="11518850"/>
                <a:ext cx="381475" cy="2283750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91350" extrusionOk="0">
                    <a:moveTo>
                      <a:pt x="269" y="1"/>
                    </a:moveTo>
                    <a:lnTo>
                      <a:pt x="0" y="82712"/>
                    </a:lnTo>
                    <a:lnTo>
                      <a:pt x="15024" y="91349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508;p61">
                <a:extLst>
                  <a:ext uri="{FF2B5EF4-FFF2-40B4-BE49-F238E27FC236}">
                    <a16:creationId xmlns:a16="http://schemas.microsoft.com/office/drawing/2014/main" id="{A7E09357-0A97-4AC3-A2F8-4EE620A24528}"/>
                  </a:ext>
                </a:extLst>
              </p:cNvPr>
              <p:cNvSpPr/>
              <p:nvPr/>
            </p:nvSpPr>
            <p:spPr>
              <a:xfrm>
                <a:off x="-4929525" y="1263802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923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923" y="1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509;p61">
                <a:extLst>
                  <a:ext uri="{FF2B5EF4-FFF2-40B4-BE49-F238E27FC236}">
                    <a16:creationId xmlns:a16="http://schemas.microsoft.com/office/drawing/2014/main" id="{FC261969-50B4-498B-A736-F3E1118B6EBE}"/>
                  </a:ext>
                </a:extLst>
              </p:cNvPr>
              <p:cNvSpPr/>
              <p:nvPr/>
            </p:nvSpPr>
            <p:spPr>
              <a:xfrm>
                <a:off x="-4560675" y="12854800"/>
                <a:ext cx="378975" cy="138135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55254" extrusionOk="0">
                    <a:moveTo>
                      <a:pt x="15158" y="1"/>
                    </a:moveTo>
                    <a:lnTo>
                      <a:pt x="236" y="8672"/>
                    </a:lnTo>
                    <a:lnTo>
                      <a:pt x="1" y="55253"/>
                    </a:lnTo>
                    <a:lnTo>
                      <a:pt x="14889" y="46582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510;p61">
                <a:extLst>
                  <a:ext uri="{FF2B5EF4-FFF2-40B4-BE49-F238E27FC236}">
                    <a16:creationId xmlns:a16="http://schemas.microsoft.com/office/drawing/2014/main" id="{19ECF251-5B8C-4344-92EC-737730639600}"/>
                  </a:ext>
                </a:extLst>
              </p:cNvPr>
              <p:cNvSpPr/>
              <p:nvPr/>
            </p:nvSpPr>
            <p:spPr>
              <a:xfrm>
                <a:off x="-4936250" y="12854800"/>
                <a:ext cx="381475" cy="1381350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55254" extrusionOk="0">
                    <a:moveTo>
                      <a:pt x="269" y="1"/>
                    </a:moveTo>
                    <a:lnTo>
                      <a:pt x="1" y="46582"/>
                    </a:lnTo>
                    <a:lnTo>
                      <a:pt x="15024" y="55253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" name="Arrow: Left 332">
            <a:extLst>
              <a:ext uri="{FF2B5EF4-FFF2-40B4-BE49-F238E27FC236}">
                <a16:creationId xmlns:a16="http://schemas.microsoft.com/office/drawing/2014/main" id="{544C3E51-CE8C-4A66-B759-334DC471017E}"/>
              </a:ext>
            </a:extLst>
          </p:cNvPr>
          <p:cNvSpPr/>
          <p:nvPr/>
        </p:nvSpPr>
        <p:spPr>
          <a:xfrm rot="5400000">
            <a:off x="7457093" y="2365417"/>
            <a:ext cx="978408" cy="4846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5E0D4A-F788-46EA-A9F2-0B8014A0EA71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50" name="TextBox 249">
              <a:hlinkClick r:id="rId2"/>
              <a:extLst>
                <a:ext uri="{FF2B5EF4-FFF2-40B4-BE49-F238E27FC236}">
                  <a16:creationId xmlns:a16="http://schemas.microsoft.com/office/drawing/2014/main" id="{C1C90E76-AA6D-477D-997D-33C80A3D3214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39817AA-C118-44E5-92DF-1FC2B04A3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12AA47-84D6-45B1-B301-76778353D018}"/>
              </a:ext>
            </a:extLst>
          </p:cNvPr>
          <p:cNvGrpSpPr/>
          <p:nvPr/>
        </p:nvGrpSpPr>
        <p:grpSpPr>
          <a:xfrm>
            <a:off x="3742225" y="1106573"/>
            <a:ext cx="2138154" cy="1033129"/>
            <a:chOff x="3742225" y="1048557"/>
            <a:chExt cx="2138154" cy="10331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F7D533-091C-4354-8D38-BC4FA2FC231B}"/>
                </a:ext>
              </a:extLst>
            </p:cNvPr>
            <p:cNvSpPr/>
            <p:nvPr/>
          </p:nvSpPr>
          <p:spPr>
            <a:xfrm>
              <a:off x="3760210" y="1048557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C14BED-DCF0-44E4-BB79-F2F940170A20}"/>
                </a:ext>
              </a:extLst>
            </p:cNvPr>
            <p:cNvSpPr/>
            <p:nvPr/>
          </p:nvSpPr>
          <p:spPr>
            <a:xfrm>
              <a:off x="3742225" y="1558466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70CBEF-689F-4351-A65C-2FEFE24A19CE}"/>
                </a:ext>
              </a:extLst>
            </p:cNvPr>
            <p:cNvGrpSpPr/>
            <p:nvPr/>
          </p:nvGrpSpPr>
          <p:grpSpPr>
            <a:xfrm>
              <a:off x="4030936" y="1048557"/>
              <a:ext cx="1849443" cy="1020745"/>
              <a:chOff x="4030936" y="1048557"/>
              <a:chExt cx="1849443" cy="102074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D231DAB-3D74-42F7-B8C3-003649FB6213}"/>
                  </a:ext>
                </a:extLst>
              </p:cNvPr>
              <p:cNvSpPr/>
              <p:nvPr/>
            </p:nvSpPr>
            <p:spPr>
              <a:xfrm>
                <a:off x="5529802" y="1048557"/>
                <a:ext cx="35057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E1510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C213036-026D-41D1-A5AD-095904D27B34}"/>
                  </a:ext>
                </a:extLst>
              </p:cNvPr>
              <p:cNvSpPr/>
              <p:nvPr/>
            </p:nvSpPr>
            <p:spPr>
              <a:xfrm>
                <a:off x="5529801" y="1546082"/>
                <a:ext cx="35057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E1510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</a:t>
                </a:r>
              </a:p>
            </p:txBody>
          </p:sp>
          <p:grpSp>
            <p:nvGrpSpPr>
              <p:cNvPr id="60" name="Google Shape;13500;p73">
                <a:extLst>
                  <a:ext uri="{FF2B5EF4-FFF2-40B4-BE49-F238E27FC236}">
                    <a16:creationId xmlns:a16="http://schemas.microsoft.com/office/drawing/2014/main" id="{0D829270-68C6-4316-B588-1B5CCC983DAC}"/>
                  </a:ext>
                </a:extLst>
              </p:cNvPr>
              <p:cNvGrpSpPr/>
              <p:nvPr/>
            </p:nvGrpSpPr>
            <p:grpSpPr>
              <a:xfrm>
                <a:off x="4051127" y="1090511"/>
                <a:ext cx="431712" cy="432838"/>
                <a:chOff x="-42778750" y="2320125"/>
                <a:chExt cx="285125" cy="309375"/>
              </a:xfrm>
            </p:grpSpPr>
            <p:sp>
              <p:nvSpPr>
                <p:cNvPr id="61" name="Google Shape;13501;p73">
                  <a:extLst>
                    <a:ext uri="{FF2B5EF4-FFF2-40B4-BE49-F238E27FC236}">
                      <a16:creationId xmlns:a16="http://schemas.microsoft.com/office/drawing/2014/main" id="{A291AB64-9F4D-4BC2-A6BF-9D2AEAE283A8}"/>
                    </a:ext>
                  </a:extLst>
                </p:cNvPr>
                <p:cNvSpPr/>
                <p:nvPr/>
              </p:nvSpPr>
              <p:spPr>
                <a:xfrm>
                  <a:off x="-42778750" y="2320125"/>
                  <a:ext cx="285125" cy="3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5" h="12375" extrusionOk="0">
                      <a:moveTo>
                        <a:pt x="5654" y="815"/>
                      </a:moveTo>
                      <a:cubicBezTo>
                        <a:pt x="5920" y="815"/>
                        <a:pt x="6185" y="965"/>
                        <a:pt x="6459" y="1253"/>
                      </a:cubicBezTo>
                      <a:cubicBezTo>
                        <a:pt x="6711" y="1568"/>
                        <a:pt x="6963" y="1978"/>
                        <a:pt x="7120" y="2419"/>
                      </a:cubicBezTo>
                      <a:cubicBezTo>
                        <a:pt x="6616" y="2545"/>
                        <a:pt x="6144" y="2734"/>
                        <a:pt x="5671" y="2923"/>
                      </a:cubicBezTo>
                      <a:cubicBezTo>
                        <a:pt x="5198" y="2734"/>
                        <a:pt x="4726" y="2545"/>
                        <a:pt x="4190" y="2419"/>
                      </a:cubicBezTo>
                      <a:cubicBezTo>
                        <a:pt x="4348" y="2072"/>
                        <a:pt x="4568" y="1663"/>
                        <a:pt x="4789" y="1348"/>
                      </a:cubicBezTo>
                      <a:cubicBezTo>
                        <a:pt x="5083" y="988"/>
                        <a:pt x="5368" y="815"/>
                        <a:pt x="5654" y="815"/>
                      </a:cubicBezTo>
                      <a:close/>
                      <a:moveTo>
                        <a:pt x="3938" y="3238"/>
                      </a:moveTo>
                      <a:cubicBezTo>
                        <a:pt x="4159" y="3332"/>
                        <a:pt x="4411" y="3364"/>
                        <a:pt x="4600" y="3427"/>
                      </a:cubicBezTo>
                      <a:cubicBezTo>
                        <a:pt x="4285" y="3616"/>
                        <a:pt x="4033" y="3774"/>
                        <a:pt x="3781" y="3900"/>
                      </a:cubicBezTo>
                      <a:cubicBezTo>
                        <a:pt x="3844" y="3679"/>
                        <a:pt x="3907" y="3427"/>
                        <a:pt x="3938" y="3238"/>
                      </a:cubicBezTo>
                      <a:close/>
                      <a:moveTo>
                        <a:pt x="7341" y="3238"/>
                      </a:moveTo>
                      <a:cubicBezTo>
                        <a:pt x="7435" y="3490"/>
                        <a:pt x="7467" y="3711"/>
                        <a:pt x="7498" y="3963"/>
                      </a:cubicBezTo>
                      <a:cubicBezTo>
                        <a:pt x="7246" y="3805"/>
                        <a:pt x="6963" y="3616"/>
                        <a:pt x="6679" y="3490"/>
                      </a:cubicBezTo>
                      <a:cubicBezTo>
                        <a:pt x="6868" y="3364"/>
                        <a:pt x="7120" y="3301"/>
                        <a:pt x="7341" y="3238"/>
                      </a:cubicBezTo>
                      <a:close/>
                      <a:moveTo>
                        <a:pt x="2340" y="2993"/>
                      </a:moveTo>
                      <a:cubicBezTo>
                        <a:pt x="2618" y="2993"/>
                        <a:pt x="2897" y="3021"/>
                        <a:pt x="3151" y="3049"/>
                      </a:cubicBezTo>
                      <a:cubicBezTo>
                        <a:pt x="3025" y="3522"/>
                        <a:pt x="2899" y="3994"/>
                        <a:pt x="2867" y="4593"/>
                      </a:cubicBezTo>
                      <a:cubicBezTo>
                        <a:pt x="2457" y="4908"/>
                        <a:pt x="2048" y="5223"/>
                        <a:pt x="1670" y="5569"/>
                      </a:cubicBezTo>
                      <a:cubicBezTo>
                        <a:pt x="1040" y="4782"/>
                        <a:pt x="473" y="3616"/>
                        <a:pt x="1355" y="3175"/>
                      </a:cubicBezTo>
                      <a:cubicBezTo>
                        <a:pt x="1651" y="3036"/>
                        <a:pt x="1995" y="2993"/>
                        <a:pt x="2340" y="2993"/>
                      </a:cubicBezTo>
                      <a:close/>
                      <a:moveTo>
                        <a:pt x="8935" y="3013"/>
                      </a:moveTo>
                      <a:cubicBezTo>
                        <a:pt x="9678" y="3013"/>
                        <a:pt x="10397" y="3218"/>
                        <a:pt x="10397" y="3868"/>
                      </a:cubicBezTo>
                      <a:cubicBezTo>
                        <a:pt x="10397" y="4435"/>
                        <a:pt x="9956" y="5097"/>
                        <a:pt x="9609" y="5569"/>
                      </a:cubicBezTo>
                      <a:cubicBezTo>
                        <a:pt x="9294" y="5254"/>
                        <a:pt x="8884" y="4908"/>
                        <a:pt x="8412" y="4593"/>
                      </a:cubicBezTo>
                      <a:cubicBezTo>
                        <a:pt x="8349" y="4089"/>
                        <a:pt x="8254" y="3553"/>
                        <a:pt x="8160" y="3080"/>
                      </a:cubicBezTo>
                      <a:cubicBezTo>
                        <a:pt x="8400" y="3039"/>
                        <a:pt x="8669" y="3013"/>
                        <a:pt x="8935" y="3013"/>
                      </a:cubicBezTo>
                      <a:close/>
                      <a:moveTo>
                        <a:pt x="8538" y="5695"/>
                      </a:moveTo>
                      <a:cubicBezTo>
                        <a:pt x="8727" y="5853"/>
                        <a:pt x="8884" y="6010"/>
                        <a:pt x="9042" y="6168"/>
                      </a:cubicBezTo>
                      <a:cubicBezTo>
                        <a:pt x="8884" y="6325"/>
                        <a:pt x="8695" y="6483"/>
                        <a:pt x="8538" y="6640"/>
                      </a:cubicBezTo>
                      <a:lnTo>
                        <a:pt x="8538" y="5695"/>
                      </a:lnTo>
                      <a:close/>
                      <a:moveTo>
                        <a:pt x="2741" y="5727"/>
                      </a:moveTo>
                      <a:lnTo>
                        <a:pt x="2741" y="6672"/>
                      </a:lnTo>
                      <a:cubicBezTo>
                        <a:pt x="2552" y="6514"/>
                        <a:pt x="2394" y="6357"/>
                        <a:pt x="2237" y="6199"/>
                      </a:cubicBezTo>
                      <a:cubicBezTo>
                        <a:pt x="2426" y="6010"/>
                        <a:pt x="2583" y="5884"/>
                        <a:pt x="2741" y="5727"/>
                      </a:cubicBezTo>
                      <a:close/>
                      <a:moveTo>
                        <a:pt x="5671" y="3837"/>
                      </a:moveTo>
                      <a:cubicBezTo>
                        <a:pt x="6364" y="4152"/>
                        <a:pt x="7026" y="4561"/>
                        <a:pt x="7656" y="5002"/>
                      </a:cubicBezTo>
                      <a:cubicBezTo>
                        <a:pt x="7750" y="5821"/>
                        <a:pt x="7750" y="6609"/>
                        <a:pt x="7656" y="7334"/>
                      </a:cubicBezTo>
                      <a:cubicBezTo>
                        <a:pt x="7026" y="7775"/>
                        <a:pt x="6364" y="8184"/>
                        <a:pt x="5671" y="8531"/>
                      </a:cubicBezTo>
                      <a:cubicBezTo>
                        <a:pt x="4946" y="8216"/>
                        <a:pt x="4285" y="7806"/>
                        <a:pt x="3655" y="7334"/>
                      </a:cubicBezTo>
                      <a:cubicBezTo>
                        <a:pt x="3560" y="6609"/>
                        <a:pt x="3560" y="5821"/>
                        <a:pt x="3655" y="5002"/>
                      </a:cubicBezTo>
                      <a:cubicBezTo>
                        <a:pt x="3970" y="4782"/>
                        <a:pt x="4285" y="4593"/>
                        <a:pt x="4631" y="4404"/>
                      </a:cubicBezTo>
                      <a:cubicBezTo>
                        <a:pt x="4978" y="4183"/>
                        <a:pt x="5356" y="3994"/>
                        <a:pt x="5671" y="3837"/>
                      </a:cubicBezTo>
                      <a:close/>
                      <a:moveTo>
                        <a:pt x="3781" y="8436"/>
                      </a:moveTo>
                      <a:lnTo>
                        <a:pt x="3781" y="8436"/>
                      </a:lnTo>
                      <a:cubicBezTo>
                        <a:pt x="3907" y="8531"/>
                        <a:pt x="4033" y="8594"/>
                        <a:pt x="4222" y="8688"/>
                      </a:cubicBezTo>
                      <a:cubicBezTo>
                        <a:pt x="4241" y="8641"/>
                        <a:pt x="4248" y="8625"/>
                        <a:pt x="4250" y="8625"/>
                      </a:cubicBezTo>
                      <a:lnTo>
                        <a:pt x="4250" y="8625"/>
                      </a:lnTo>
                      <a:cubicBezTo>
                        <a:pt x="4252" y="8625"/>
                        <a:pt x="4233" y="8679"/>
                        <a:pt x="4225" y="8690"/>
                      </a:cubicBezTo>
                      <a:lnTo>
                        <a:pt x="4225" y="8690"/>
                      </a:lnTo>
                      <a:cubicBezTo>
                        <a:pt x="4224" y="8689"/>
                        <a:pt x="4223" y="8689"/>
                        <a:pt x="4222" y="8688"/>
                      </a:cubicBezTo>
                      <a:lnTo>
                        <a:pt x="4222" y="8688"/>
                      </a:lnTo>
                      <a:cubicBezTo>
                        <a:pt x="4222" y="8691"/>
                        <a:pt x="4222" y="8692"/>
                        <a:pt x="4223" y="8692"/>
                      </a:cubicBezTo>
                      <a:cubicBezTo>
                        <a:pt x="4223" y="8692"/>
                        <a:pt x="4224" y="8691"/>
                        <a:pt x="4225" y="8690"/>
                      </a:cubicBezTo>
                      <a:lnTo>
                        <a:pt x="4225" y="8690"/>
                      </a:lnTo>
                      <a:cubicBezTo>
                        <a:pt x="4350" y="8753"/>
                        <a:pt x="4475" y="8846"/>
                        <a:pt x="4631" y="8909"/>
                      </a:cubicBezTo>
                      <a:cubicBezTo>
                        <a:pt x="4411" y="9003"/>
                        <a:pt x="4159" y="9066"/>
                        <a:pt x="3970" y="9129"/>
                      </a:cubicBezTo>
                      <a:cubicBezTo>
                        <a:pt x="3907" y="8909"/>
                        <a:pt x="3844" y="8688"/>
                        <a:pt x="3781" y="8436"/>
                      </a:cubicBezTo>
                      <a:close/>
                      <a:moveTo>
                        <a:pt x="7498" y="8499"/>
                      </a:moveTo>
                      <a:cubicBezTo>
                        <a:pt x="7467" y="8688"/>
                        <a:pt x="7435" y="8909"/>
                        <a:pt x="7341" y="9161"/>
                      </a:cubicBezTo>
                      <a:cubicBezTo>
                        <a:pt x="7120" y="9066"/>
                        <a:pt x="6868" y="9035"/>
                        <a:pt x="6679" y="8972"/>
                      </a:cubicBezTo>
                      <a:cubicBezTo>
                        <a:pt x="6994" y="8814"/>
                        <a:pt x="7278" y="8625"/>
                        <a:pt x="7498" y="8499"/>
                      </a:cubicBezTo>
                      <a:close/>
                      <a:moveTo>
                        <a:pt x="1638" y="6798"/>
                      </a:moveTo>
                      <a:cubicBezTo>
                        <a:pt x="1985" y="7145"/>
                        <a:pt x="2394" y="7491"/>
                        <a:pt x="2836" y="7775"/>
                      </a:cubicBezTo>
                      <a:cubicBezTo>
                        <a:pt x="2899" y="8279"/>
                        <a:pt x="2993" y="8814"/>
                        <a:pt x="3088" y="9287"/>
                      </a:cubicBezTo>
                      <a:cubicBezTo>
                        <a:pt x="2848" y="9347"/>
                        <a:pt x="2583" y="9369"/>
                        <a:pt x="2309" y="9369"/>
                      </a:cubicBezTo>
                      <a:cubicBezTo>
                        <a:pt x="2150" y="9369"/>
                        <a:pt x="1989" y="9361"/>
                        <a:pt x="1827" y="9350"/>
                      </a:cubicBezTo>
                      <a:cubicBezTo>
                        <a:pt x="1103" y="9224"/>
                        <a:pt x="725" y="8846"/>
                        <a:pt x="945" y="8090"/>
                      </a:cubicBezTo>
                      <a:cubicBezTo>
                        <a:pt x="1040" y="7649"/>
                        <a:pt x="1323" y="7239"/>
                        <a:pt x="1638" y="6798"/>
                      </a:cubicBezTo>
                      <a:close/>
                      <a:moveTo>
                        <a:pt x="9641" y="6830"/>
                      </a:moveTo>
                      <a:cubicBezTo>
                        <a:pt x="9987" y="7271"/>
                        <a:pt x="10428" y="7932"/>
                        <a:pt x="10428" y="8531"/>
                      </a:cubicBezTo>
                      <a:cubicBezTo>
                        <a:pt x="10405" y="9192"/>
                        <a:pt x="9707" y="9391"/>
                        <a:pt x="8988" y="9391"/>
                      </a:cubicBezTo>
                      <a:cubicBezTo>
                        <a:pt x="8713" y="9391"/>
                        <a:pt x="8435" y="9362"/>
                        <a:pt x="8191" y="9318"/>
                      </a:cubicBezTo>
                      <a:cubicBezTo>
                        <a:pt x="8286" y="8846"/>
                        <a:pt x="8412" y="8373"/>
                        <a:pt x="8443" y="7806"/>
                      </a:cubicBezTo>
                      <a:cubicBezTo>
                        <a:pt x="8853" y="7491"/>
                        <a:pt x="9294" y="7176"/>
                        <a:pt x="9641" y="6830"/>
                      </a:cubicBezTo>
                      <a:close/>
                      <a:moveTo>
                        <a:pt x="5671" y="9444"/>
                      </a:moveTo>
                      <a:cubicBezTo>
                        <a:pt x="6144" y="9633"/>
                        <a:pt x="6616" y="9822"/>
                        <a:pt x="7120" y="9948"/>
                      </a:cubicBezTo>
                      <a:cubicBezTo>
                        <a:pt x="6868" y="10453"/>
                        <a:pt x="6522" y="11177"/>
                        <a:pt x="6049" y="11429"/>
                      </a:cubicBezTo>
                      <a:cubicBezTo>
                        <a:pt x="5909" y="11527"/>
                        <a:pt x="5782" y="11569"/>
                        <a:pt x="5659" y="11569"/>
                      </a:cubicBezTo>
                      <a:cubicBezTo>
                        <a:pt x="5504" y="11569"/>
                        <a:pt x="5356" y="11503"/>
                        <a:pt x="5198" y="11398"/>
                      </a:cubicBezTo>
                      <a:cubicBezTo>
                        <a:pt x="4757" y="11083"/>
                        <a:pt x="4411" y="10453"/>
                        <a:pt x="4222" y="9948"/>
                      </a:cubicBezTo>
                      <a:cubicBezTo>
                        <a:pt x="4694" y="9822"/>
                        <a:pt x="5198" y="9633"/>
                        <a:pt x="5671" y="9444"/>
                      </a:cubicBezTo>
                      <a:close/>
                      <a:moveTo>
                        <a:pt x="5689" y="1"/>
                      </a:moveTo>
                      <a:cubicBezTo>
                        <a:pt x="5142" y="1"/>
                        <a:pt x="4663" y="283"/>
                        <a:pt x="4285" y="686"/>
                      </a:cubicBezTo>
                      <a:cubicBezTo>
                        <a:pt x="3907" y="1127"/>
                        <a:pt x="3623" y="1663"/>
                        <a:pt x="3434" y="2261"/>
                      </a:cubicBezTo>
                      <a:cubicBezTo>
                        <a:pt x="3054" y="2197"/>
                        <a:pt x="2712" y="2168"/>
                        <a:pt x="2405" y="2168"/>
                      </a:cubicBezTo>
                      <a:cubicBezTo>
                        <a:pt x="753" y="2168"/>
                        <a:pt x="126" y="3018"/>
                        <a:pt x="126" y="3868"/>
                      </a:cubicBezTo>
                      <a:cubicBezTo>
                        <a:pt x="126" y="4687"/>
                        <a:pt x="630" y="5538"/>
                        <a:pt x="1166" y="6168"/>
                      </a:cubicBezTo>
                      <a:cubicBezTo>
                        <a:pt x="788" y="6640"/>
                        <a:pt x="441" y="7176"/>
                        <a:pt x="221" y="7775"/>
                      </a:cubicBezTo>
                      <a:cubicBezTo>
                        <a:pt x="0" y="8499"/>
                        <a:pt x="126" y="9224"/>
                        <a:pt x="693" y="9696"/>
                      </a:cubicBezTo>
                      <a:cubicBezTo>
                        <a:pt x="1155" y="10078"/>
                        <a:pt x="1784" y="10204"/>
                        <a:pt x="2416" y="10204"/>
                      </a:cubicBezTo>
                      <a:cubicBezTo>
                        <a:pt x="2775" y="10204"/>
                        <a:pt x="3135" y="10163"/>
                        <a:pt x="3466" y="10106"/>
                      </a:cubicBezTo>
                      <a:lnTo>
                        <a:pt x="3812" y="10925"/>
                      </a:lnTo>
                      <a:cubicBezTo>
                        <a:pt x="4442" y="12059"/>
                        <a:pt x="5135" y="12374"/>
                        <a:pt x="5702" y="12374"/>
                      </a:cubicBezTo>
                      <a:cubicBezTo>
                        <a:pt x="6837" y="12374"/>
                        <a:pt x="7593" y="11177"/>
                        <a:pt x="8002" y="10106"/>
                      </a:cubicBezTo>
                      <a:cubicBezTo>
                        <a:pt x="8317" y="10159"/>
                        <a:pt x="8660" y="10194"/>
                        <a:pt x="9004" y="10194"/>
                      </a:cubicBezTo>
                      <a:cubicBezTo>
                        <a:pt x="9690" y="10194"/>
                        <a:pt x="10376" y="10054"/>
                        <a:pt x="10838" y="9633"/>
                      </a:cubicBezTo>
                      <a:cubicBezTo>
                        <a:pt x="11310" y="9161"/>
                        <a:pt x="11373" y="8531"/>
                        <a:pt x="11216" y="7901"/>
                      </a:cubicBezTo>
                      <a:cubicBezTo>
                        <a:pt x="10995" y="7302"/>
                        <a:pt x="10617" y="6703"/>
                        <a:pt x="10208" y="6199"/>
                      </a:cubicBezTo>
                      <a:cubicBezTo>
                        <a:pt x="10838" y="5443"/>
                        <a:pt x="11405" y="4435"/>
                        <a:pt x="11184" y="3490"/>
                      </a:cubicBezTo>
                      <a:cubicBezTo>
                        <a:pt x="10995" y="2765"/>
                        <a:pt x="10397" y="2387"/>
                        <a:pt x="9641" y="2230"/>
                      </a:cubicBezTo>
                      <a:cubicBezTo>
                        <a:pt x="9406" y="2175"/>
                        <a:pt x="9153" y="2150"/>
                        <a:pt x="8895" y="2150"/>
                      </a:cubicBezTo>
                      <a:cubicBezTo>
                        <a:pt x="8565" y="2150"/>
                        <a:pt x="8226" y="2191"/>
                        <a:pt x="7908" y="2261"/>
                      </a:cubicBezTo>
                      <a:cubicBezTo>
                        <a:pt x="7593" y="1348"/>
                        <a:pt x="6994" y="340"/>
                        <a:pt x="6112" y="56"/>
                      </a:cubicBezTo>
                      <a:cubicBezTo>
                        <a:pt x="5967" y="18"/>
                        <a:pt x="5826" y="1"/>
                        <a:pt x="568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3502;p73">
                  <a:extLst>
                    <a:ext uri="{FF2B5EF4-FFF2-40B4-BE49-F238E27FC236}">
                      <a16:creationId xmlns:a16="http://schemas.microsoft.com/office/drawing/2014/main" id="{C60823C0-BAE1-4946-A486-781B61FD1490}"/>
                    </a:ext>
                  </a:extLst>
                </p:cNvPr>
                <p:cNvSpPr/>
                <p:nvPr/>
              </p:nvSpPr>
              <p:spPr>
                <a:xfrm>
                  <a:off x="-42667700" y="2443600"/>
                  <a:ext cx="622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2459" extrusionOk="0">
                      <a:moveTo>
                        <a:pt x="1249" y="858"/>
                      </a:moveTo>
                      <a:cubicBezTo>
                        <a:pt x="1468" y="858"/>
                        <a:pt x="1639" y="1027"/>
                        <a:pt x="1639" y="1260"/>
                      </a:cubicBezTo>
                      <a:cubicBezTo>
                        <a:pt x="1607" y="1418"/>
                        <a:pt x="1481" y="1575"/>
                        <a:pt x="1323" y="1670"/>
                      </a:cubicBezTo>
                      <a:cubicBezTo>
                        <a:pt x="1285" y="1681"/>
                        <a:pt x="1248" y="1686"/>
                        <a:pt x="1211" y="1686"/>
                      </a:cubicBezTo>
                      <a:cubicBezTo>
                        <a:pt x="1040" y="1686"/>
                        <a:pt x="897" y="1569"/>
                        <a:pt x="819" y="1386"/>
                      </a:cubicBezTo>
                      <a:cubicBezTo>
                        <a:pt x="756" y="1134"/>
                        <a:pt x="851" y="945"/>
                        <a:pt x="1103" y="882"/>
                      </a:cubicBezTo>
                      <a:cubicBezTo>
                        <a:pt x="1153" y="866"/>
                        <a:pt x="1202" y="858"/>
                        <a:pt x="1249" y="858"/>
                      </a:cubicBezTo>
                      <a:close/>
                      <a:moveTo>
                        <a:pt x="1229" y="0"/>
                      </a:moveTo>
                      <a:cubicBezTo>
                        <a:pt x="567" y="0"/>
                        <a:pt x="0" y="567"/>
                        <a:pt x="0" y="1229"/>
                      </a:cubicBezTo>
                      <a:cubicBezTo>
                        <a:pt x="0" y="1874"/>
                        <a:pt x="509" y="2459"/>
                        <a:pt x="1177" y="2459"/>
                      </a:cubicBezTo>
                      <a:cubicBezTo>
                        <a:pt x="1194" y="2459"/>
                        <a:pt x="1211" y="2458"/>
                        <a:pt x="1229" y="2458"/>
                      </a:cubicBezTo>
                      <a:cubicBezTo>
                        <a:pt x="1891" y="2458"/>
                        <a:pt x="2489" y="1891"/>
                        <a:pt x="2489" y="1229"/>
                      </a:cubicBezTo>
                      <a:cubicBezTo>
                        <a:pt x="2426" y="567"/>
                        <a:pt x="1891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3812;p50">
                <a:extLst>
                  <a:ext uri="{FF2B5EF4-FFF2-40B4-BE49-F238E27FC236}">
                    <a16:creationId xmlns:a16="http://schemas.microsoft.com/office/drawing/2014/main" id="{A7883D30-F433-4503-A250-E36DA14EEF32}"/>
                  </a:ext>
                </a:extLst>
              </p:cNvPr>
              <p:cNvGrpSpPr/>
              <p:nvPr/>
            </p:nvGrpSpPr>
            <p:grpSpPr>
              <a:xfrm>
                <a:off x="4475775" y="1143814"/>
                <a:ext cx="640675" cy="788269"/>
                <a:chOff x="8712087" y="779452"/>
                <a:chExt cx="521460" cy="692642"/>
              </a:xfrm>
            </p:grpSpPr>
            <p:sp>
              <p:nvSpPr>
                <p:cNvPr id="246" name="Google Shape;3813;p50">
                  <a:extLst>
                    <a:ext uri="{FF2B5EF4-FFF2-40B4-BE49-F238E27FC236}">
                      <a16:creationId xmlns:a16="http://schemas.microsoft.com/office/drawing/2014/main" id="{7F5BE635-8B14-4848-8BC6-EF02E32B1195}"/>
                    </a:ext>
                  </a:extLst>
                </p:cNvPr>
                <p:cNvSpPr/>
                <p:nvPr/>
              </p:nvSpPr>
              <p:spPr>
                <a:xfrm>
                  <a:off x="8880369" y="877331"/>
                  <a:ext cx="252764" cy="41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8" h="85519" extrusionOk="0">
                      <a:moveTo>
                        <a:pt x="40918" y="1"/>
                      </a:moveTo>
                      <a:cubicBezTo>
                        <a:pt x="40582" y="1177"/>
                        <a:pt x="40078" y="2488"/>
                        <a:pt x="39405" y="3866"/>
                      </a:cubicBezTo>
                      <a:cubicBezTo>
                        <a:pt x="38431" y="10083"/>
                        <a:pt x="34062" y="23258"/>
                        <a:pt x="15342" y="34181"/>
                      </a:cubicBezTo>
                      <a:cubicBezTo>
                        <a:pt x="15342" y="34181"/>
                        <a:pt x="14871" y="32231"/>
                        <a:pt x="14501" y="29307"/>
                      </a:cubicBezTo>
                      <a:cubicBezTo>
                        <a:pt x="15433" y="23433"/>
                        <a:pt x="9626" y="16089"/>
                        <a:pt x="5625" y="16089"/>
                      </a:cubicBezTo>
                      <a:cubicBezTo>
                        <a:pt x="2119" y="16089"/>
                        <a:pt x="0" y="21731"/>
                        <a:pt x="5024" y="38953"/>
                      </a:cubicBezTo>
                      <a:cubicBezTo>
                        <a:pt x="5024" y="38953"/>
                        <a:pt x="5393" y="40835"/>
                        <a:pt x="5998" y="44095"/>
                      </a:cubicBezTo>
                      <a:cubicBezTo>
                        <a:pt x="5629" y="44028"/>
                        <a:pt x="5293" y="43961"/>
                        <a:pt x="4923" y="43893"/>
                      </a:cubicBezTo>
                      <a:cubicBezTo>
                        <a:pt x="4150" y="43759"/>
                        <a:pt x="3411" y="43591"/>
                        <a:pt x="2671" y="43389"/>
                      </a:cubicBezTo>
                      <a:cubicBezTo>
                        <a:pt x="1999" y="43221"/>
                        <a:pt x="1327" y="43020"/>
                        <a:pt x="688" y="42818"/>
                      </a:cubicBezTo>
                      <a:lnTo>
                        <a:pt x="688" y="42818"/>
                      </a:lnTo>
                      <a:cubicBezTo>
                        <a:pt x="1159" y="43759"/>
                        <a:pt x="1663" y="44700"/>
                        <a:pt x="2201" y="45608"/>
                      </a:cubicBezTo>
                      <a:lnTo>
                        <a:pt x="4049" y="62244"/>
                      </a:lnTo>
                      <a:cubicBezTo>
                        <a:pt x="4251" y="62748"/>
                        <a:pt x="4486" y="63252"/>
                        <a:pt x="4688" y="63723"/>
                      </a:cubicBezTo>
                      <a:cubicBezTo>
                        <a:pt x="12272" y="80721"/>
                        <a:pt x="19346" y="85518"/>
                        <a:pt x="24915" y="85518"/>
                      </a:cubicBezTo>
                      <a:cubicBezTo>
                        <a:pt x="32129" y="85518"/>
                        <a:pt x="36818" y="77469"/>
                        <a:pt x="36818" y="77469"/>
                      </a:cubicBezTo>
                      <a:lnTo>
                        <a:pt x="25693" y="63958"/>
                      </a:lnTo>
                      <a:lnTo>
                        <a:pt x="25693" y="63958"/>
                      </a:lnTo>
                      <a:cubicBezTo>
                        <a:pt x="27710" y="64630"/>
                        <a:pt x="29592" y="65000"/>
                        <a:pt x="31339" y="65067"/>
                      </a:cubicBezTo>
                      <a:cubicBezTo>
                        <a:pt x="31566" y="65076"/>
                        <a:pt x="31791" y="65081"/>
                        <a:pt x="32013" y="65081"/>
                      </a:cubicBezTo>
                      <a:cubicBezTo>
                        <a:pt x="47575" y="65081"/>
                        <a:pt x="51179" y="42053"/>
                        <a:pt x="51908" y="23795"/>
                      </a:cubicBezTo>
                      <a:cubicBezTo>
                        <a:pt x="52278" y="11327"/>
                        <a:pt x="45253" y="3597"/>
                        <a:pt x="4091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3814;p50">
                  <a:extLst>
                    <a:ext uri="{FF2B5EF4-FFF2-40B4-BE49-F238E27FC236}">
                      <a16:creationId xmlns:a16="http://schemas.microsoft.com/office/drawing/2014/main" id="{57CEF78E-2248-4886-8677-5D5EECCC151B}"/>
                    </a:ext>
                  </a:extLst>
                </p:cNvPr>
                <p:cNvSpPr/>
                <p:nvPr/>
              </p:nvSpPr>
              <p:spPr>
                <a:xfrm>
                  <a:off x="8814628" y="779452"/>
                  <a:ext cx="349861" cy="311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0" h="64339" extrusionOk="0">
                      <a:moveTo>
                        <a:pt x="8705" y="60204"/>
                      </a:moveTo>
                      <a:cubicBezTo>
                        <a:pt x="8720" y="60214"/>
                        <a:pt x="8732" y="60221"/>
                        <a:pt x="8738" y="60225"/>
                      </a:cubicBezTo>
                      <a:lnTo>
                        <a:pt x="8738" y="60225"/>
                      </a:lnTo>
                      <a:cubicBezTo>
                        <a:pt x="8728" y="60217"/>
                        <a:pt x="8717" y="60210"/>
                        <a:pt x="8705" y="60204"/>
                      </a:cubicBezTo>
                      <a:close/>
                      <a:moveTo>
                        <a:pt x="32230" y="0"/>
                      </a:moveTo>
                      <a:cubicBezTo>
                        <a:pt x="25888" y="0"/>
                        <a:pt x="19487" y="1556"/>
                        <a:pt x="14116" y="4649"/>
                      </a:cubicBezTo>
                      <a:cubicBezTo>
                        <a:pt x="2588" y="11270"/>
                        <a:pt x="1244" y="23302"/>
                        <a:pt x="471" y="35502"/>
                      </a:cubicBezTo>
                      <a:cubicBezTo>
                        <a:pt x="236" y="39401"/>
                        <a:pt x="1" y="43333"/>
                        <a:pt x="639" y="47198"/>
                      </a:cubicBezTo>
                      <a:cubicBezTo>
                        <a:pt x="1513" y="52340"/>
                        <a:pt x="4269" y="56440"/>
                        <a:pt x="8168" y="59835"/>
                      </a:cubicBezTo>
                      <a:cubicBezTo>
                        <a:pt x="8613" y="60123"/>
                        <a:pt x="8752" y="60227"/>
                        <a:pt x="8744" y="60227"/>
                      </a:cubicBezTo>
                      <a:cubicBezTo>
                        <a:pt x="8743" y="60227"/>
                        <a:pt x="8741" y="60226"/>
                        <a:pt x="8738" y="60225"/>
                      </a:cubicBezTo>
                      <a:lnTo>
                        <a:pt x="8738" y="60225"/>
                      </a:lnTo>
                      <a:cubicBezTo>
                        <a:pt x="8785" y="60261"/>
                        <a:pt x="8818" y="60311"/>
                        <a:pt x="8873" y="60339"/>
                      </a:cubicBezTo>
                      <a:cubicBezTo>
                        <a:pt x="10117" y="61179"/>
                        <a:pt x="11528" y="61683"/>
                        <a:pt x="12738" y="62523"/>
                      </a:cubicBezTo>
                      <a:lnTo>
                        <a:pt x="12772" y="62523"/>
                      </a:lnTo>
                      <a:cubicBezTo>
                        <a:pt x="12772" y="62523"/>
                        <a:pt x="12806" y="62557"/>
                        <a:pt x="12806" y="62557"/>
                      </a:cubicBezTo>
                      <a:cubicBezTo>
                        <a:pt x="13142" y="62658"/>
                        <a:pt x="13478" y="62792"/>
                        <a:pt x="13847" y="62927"/>
                      </a:cubicBezTo>
                      <a:cubicBezTo>
                        <a:pt x="13982" y="62960"/>
                        <a:pt x="14116" y="63027"/>
                        <a:pt x="14284" y="63061"/>
                      </a:cubicBezTo>
                      <a:cubicBezTo>
                        <a:pt x="14923" y="63296"/>
                        <a:pt x="15595" y="63498"/>
                        <a:pt x="16267" y="63666"/>
                      </a:cubicBezTo>
                      <a:cubicBezTo>
                        <a:pt x="17007" y="63834"/>
                        <a:pt x="17746" y="64036"/>
                        <a:pt x="18519" y="64170"/>
                      </a:cubicBezTo>
                      <a:cubicBezTo>
                        <a:pt x="18889" y="64237"/>
                        <a:pt x="19225" y="64305"/>
                        <a:pt x="19594" y="64338"/>
                      </a:cubicBezTo>
                      <a:cubicBezTo>
                        <a:pt x="18989" y="61078"/>
                        <a:pt x="18620" y="59196"/>
                        <a:pt x="18620" y="59196"/>
                      </a:cubicBezTo>
                      <a:cubicBezTo>
                        <a:pt x="13600" y="41986"/>
                        <a:pt x="15712" y="36347"/>
                        <a:pt x="19214" y="36347"/>
                      </a:cubicBezTo>
                      <a:cubicBezTo>
                        <a:pt x="23215" y="36347"/>
                        <a:pt x="29029" y="43706"/>
                        <a:pt x="28097" y="49584"/>
                      </a:cubicBezTo>
                      <a:cubicBezTo>
                        <a:pt x="28467" y="52474"/>
                        <a:pt x="28938" y="54457"/>
                        <a:pt x="28938" y="54457"/>
                      </a:cubicBezTo>
                      <a:cubicBezTo>
                        <a:pt x="47658" y="43534"/>
                        <a:pt x="52027" y="30326"/>
                        <a:pt x="53001" y="24142"/>
                      </a:cubicBezTo>
                      <a:cubicBezTo>
                        <a:pt x="53674" y="22731"/>
                        <a:pt x="54178" y="21453"/>
                        <a:pt x="54514" y="20244"/>
                      </a:cubicBezTo>
                      <a:cubicBezTo>
                        <a:pt x="58849" y="23840"/>
                        <a:pt x="65874" y="31570"/>
                        <a:pt x="65504" y="44038"/>
                      </a:cubicBezTo>
                      <a:cubicBezTo>
                        <a:pt x="65504" y="44038"/>
                        <a:pt x="72360" y="19437"/>
                        <a:pt x="54413" y="10531"/>
                      </a:cubicBezTo>
                      <a:cubicBezTo>
                        <a:pt x="54379" y="10497"/>
                        <a:pt x="54379" y="10497"/>
                        <a:pt x="54379" y="10497"/>
                      </a:cubicBezTo>
                      <a:cubicBezTo>
                        <a:pt x="54379" y="10497"/>
                        <a:pt x="49002" y="3338"/>
                        <a:pt x="42717" y="1490"/>
                      </a:cubicBezTo>
                      <a:cubicBezTo>
                        <a:pt x="39370" y="496"/>
                        <a:pt x="35809" y="0"/>
                        <a:pt x="322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3815;p50">
                  <a:extLst>
                    <a:ext uri="{FF2B5EF4-FFF2-40B4-BE49-F238E27FC236}">
                      <a16:creationId xmlns:a16="http://schemas.microsoft.com/office/drawing/2014/main" id="{8E9DF20F-C634-4DDF-9826-2D4CD97E0930}"/>
                    </a:ext>
                  </a:extLst>
                </p:cNvPr>
                <p:cNvSpPr/>
                <p:nvPr/>
              </p:nvSpPr>
              <p:spPr>
                <a:xfrm>
                  <a:off x="8712087" y="1185441"/>
                  <a:ext cx="521460" cy="286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51" h="59287" extrusionOk="0">
                      <a:moveTo>
                        <a:pt x="39491" y="1"/>
                      </a:moveTo>
                      <a:cubicBezTo>
                        <a:pt x="37743" y="1143"/>
                        <a:pt x="36096" y="2252"/>
                        <a:pt x="34550" y="3328"/>
                      </a:cubicBezTo>
                      <a:cubicBezTo>
                        <a:pt x="32500" y="3429"/>
                        <a:pt x="25207" y="8571"/>
                        <a:pt x="1" y="38886"/>
                      </a:cubicBezTo>
                      <a:cubicBezTo>
                        <a:pt x="7932" y="45776"/>
                        <a:pt x="17208" y="51187"/>
                        <a:pt x="27358" y="54682"/>
                      </a:cubicBezTo>
                      <a:cubicBezTo>
                        <a:pt x="35928" y="57639"/>
                        <a:pt x="45137" y="59286"/>
                        <a:pt x="54749" y="59286"/>
                      </a:cubicBezTo>
                      <a:cubicBezTo>
                        <a:pt x="66579" y="59286"/>
                        <a:pt x="77838" y="56799"/>
                        <a:pt x="88055" y="52363"/>
                      </a:cubicBezTo>
                      <a:cubicBezTo>
                        <a:pt x="87551" y="50548"/>
                        <a:pt x="87013" y="48733"/>
                        <a:pt x="86509" y="46952"/>
                      </a:cubicBezTo>
                      <a:lnTo>
                        <a:pt x="86509" y="46952"/>
                      </a:lnTo>
                      <a:cubicBezTo>
                        <a:pt x="87484" y="48565"/>
                        <a:pt x="88458" y="50145"/>
                        <a:pt x="89467" y="51758"/>
                      </a:cubicBezTo>
                      <a:cubicBezTo>
                        <a:pt x="95483" y="49002"/>
                        <a:pt x="101129" y="45540"/>
                        <a:pt x="106271" y="41507"/>
                      </a:cubicBezTo>
                      <a:cubicBezTo>
                        <a:pt x="106842" y="40600"/>
                        <a:pt x="107380" y="39592"/>
                        <a:pt x="107851" y="38382"/>
                      </a:cubicBezTo>
                      <a:cubicBezTo>
                        <a:pt x="83955" y="9579"/>
                        <a:pt x="72259" y="2689"/>
                        <a:pt x="66848" y="1647"/>
                      </a:cubicBezTo>
                      <a:cubicBezTo>
                        <a:pt x="66613" y="1547"/>
                        <a:pt x="66378" y="1446"/>
                        <a:pt x="66142" y="1345"/>
                      </a:cubicBezTo>
                      <a:cubicBezTo>
                        <a:pt x="64395" y="1278"/>
                        <a:pt x="62513" y="908"/>
                        <a:pt x="60496" y="269"/>
                      </a:cubicBezTo>
                      <a:lnTo>
                        <a:pt x="60496" y="269"/>
                      </a:lnTo>
                      <a:lnTo>
                        <a:pt x="71621" y="13747"/>
                      </a:lnTo>
                      <a:cubicBezTo>
                        <a:pt x="71621" y="13747"/>
                        <a:pt x="66932" y="21796"/>
                        <a:pt x="59718" y="21796"/>
                      </a:cubicBezTo>
                      <a:cubicBezTo>
                        <a:pt x="54149" y="21796"/>
                        <a:pt x="47075" y="16999"/>
                        <a:pt x="394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13549;p73">
                <a:extLst>
                  <a:ext uri="{FF2B5EF4-FFF2-40B4-BE49-F238E27FC236}">
                    <a16:creationId xmlns:a16="http://schemas.microsoft.com/office/drawing/2014/main" id="{05166A23-A711-4BBF-8D57-E61758D81D80}"/>
                  </a:ext>
                </a:extLst>
              </p:cNvPr>
              <p:cNvGrpSpPr/>
              <p:nvPr/>
            </p:nvGrpSpPr>
            <p:grpSpPr>
              <a:xfrm>
                <a:off x="4030936" y="1558466"/>
                <a:ext cx="456012" cy="432583"/>
                <a:chOff x="-40160700" y="2339625"/>
                <a:chExt cx="290650" cy="316650"/>
              </a:xfrm>
            </p:grpSpPr>
            <p:sp>
              <p:nvSpPr>
                <p:cNvPr id="272" name="Google Shape;13550;p73">
                  <a:extLst>
                    <a:ext uri="{FF2B5EF4-FFF2-40B4-BE49-F238E27FC236}">
                      <a16:creationId xmlns:a16="http://schemas.microsoft.com/office/drawing/2014/main" id="{87AA3162-669D-4D31-BD29-00DEAF4663B0}"/>
                    </a:ext>
                  </a:extLst>
                </p:cNvPr>
                <p:cNvSpPr/>
                <p:nvPr/>
              </p:nvSpPr>
              <p:spPr>
                <a:xfrm>
                  <a:off x="-40005525" y="2552600"/>
                  <a:ext cx="70900" cy="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487" extrusionOk="0">
                      <a:moveTo>
                        <a:pt x="1408" y="807"/>
                      </a:moveTo>
                      <a:cubicBezTo>
                        <a:pt x="1461" y="807"/>
                        <a:pt x="1518" y="817"/>
                        <a:pt x="1575" y="839"/>
                      </a:cubicBezTo>
                      <a:cubicBezTo>
                        <a:pt x="1733" y="902"/>
                        <a:pt x="1796" y="1028"/>
                        <a:pt x="1796" y="1248"/>
                      </a:cubicBezTo>
                      <a:cubicBezTo>
                        <a:pt x="1845" y="1496"/>
                        <a:pt x="1661" y="1666"/>
                        <a:pt x="1442" y="1666"/>
                      </a:cubicBezTo>
                      <a:cubicBezTo>
                        <a:pt x="1383" y="1666"/>
                        <a:pt x="1321" y="1653"/>
                        <a:pt x="1260" y="1626"/>
                      </a:cubicBezTo>
                      <a:cubicBezTo>
                        <a:pt x="1071" y="1563"/>
                        <a:pt x="945" y="1311"/>
                        <a:pt x="1008" y="1091"/>
                      </a:cubicBezTo>
                      <a:cubicBezTo>
                        <a:pt x="1081" y="921"/>
                        <a:pt x="1229" y="807"/>
                        <a:pt x="1408" y="807"/>
                      </a:cubicBezTo>
                      <a:close/>
                      <a:moveTo>
                        <a:pt x="1438" y="1"/>
                      </a:moveTo>
                      <a:cubicBezTo>
                        <a:pt x="1040" y="1"/>
                        <a:pt x="635" y="188"/>
                        <a:pt x="378" y="523"/>
                      </a:cubicBezTo>
                      <a:cubicBezTo>
                        <a:pt x="0" y="1091"/>
                        <a:pt x="158" y="1878"/>
                        <a:pt x="693" y="2256"/>
                      </a:cubicBezTo>
                      <a:cubicBezTo>
                        <a:pt x="909" y="2412"/>
                        <a:pt x="1158" y="2486"/>
                        <a:pt x="1405" y="2486"/>
                      </a:cubicBezTo>
                      <a:cubicBezTo>
                        <a:pt x="1806" y="2486"/>
                        <a:pt x="2204" y="2292"/>
                        <a:pt x="2457" y="1941"/>
                      </a:cubicBezTo>
                      <a:cubicBezTo>
                        <a:pt x="2836" y="1406"/>
                        <a:pt x="2678" y="618"/>
                        <a:pt x="2111" y="208"/>
                      </a:cubicBezTo>
                      <a:cubicBezTo>
                        <a:pt x="1911" y="67"/>
                        <a:pt x="1676" y="1"/>
                        <a:pt x="143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3551;p73">
                  <a:extLst>
                    <a:ext uri="{FF2B5EF4-FFF2-40B4-BE49-F238E27FC236}">
                      <a16:creationId xmlns:a16="http://schemas.microsoft.com/office/drawing/2014/main" id="{2E7F5CF3-AAD2-4C9E-B52F-C7AC9EB0ECF9}"/>
                    </a:ext>
                  </a:extLst>
                </p:cNvPr>
                <p:cNvSpPr/>
                <p:nvPr/>
              </p:nvSpPr>
              <p:spPr>
                <a:xfrm>
                  <a:off x="-40039400" y="2605050"/>
                  <a:ext cx="29150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820" extrusionOk="0">
                      <a:moveTo>
                        <a:pt x="725" y="1"/>
                      </a:moveTo>
                      <a:cubicBezTo>
                        <a:pt x="473" y="1"/>
                        <a:pt x="0" y="190"/>
                        <a:pt x="0" y="410"/>
                      </a:cubicBezTo>
                      <a:cubicBezTo>
                        <a:pt x="0" y="631"/>
                        <a:pt x="473" y="820"/>
                        <a:pt x="725" y="820"/>
                      </a:cubicBezTo>
                      <a:cubicBezTo>
                        <a:pt x="945" y="820"/>
                        <a:pt x="1166" y="631"/>
                        <a:pt x="1166" y="410"/>
                      </a:cubicBezTo>
                      <a:cubicBezTo>
                        <a:pt x="1103" y="158"/>
                        <a:pt x="914" y="1"/>
                        <a:pt x="725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3552;p73">
                  <a:extLst>
                    <a:ext uri="{FF2B5EF4-FFF2-40B4-BE49-F238E27FC236}">
                      <a16:creationId xmlns:a16="http://schemas.microsoft.com/office/drawing/2014/main" id="{FFF788D0-A0B9-4A3D-AFD6-26AFE5D3E496}"/>
                    </a:ext>
                  </a:extLst>
                </p:cNvPr>
                <p:cNvSpPr/>
                <p:nvPr/>
              </p:nvSpPr>
              <p:spPr>
                <a:xfrm>
                  <a:off x="-40079575" y="2584575"/>
                  <a:ext cx="19725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789" extrusionOk="0">
                      <a:moveTo>
                        <a:pt x="410" y="1"/>
                      </a:moveTo>
                      <a:cubicBezTo>
                        <a:pt x="190" y="1"/>
                        <a:pt x="1" y="158"/>
                        <a:pt x="1" y="379"/>
                      </a:cubicBezTo>
                      <a:cubicBezTo>
                        <a:pt x="1" y="599"/>
                        <a:pt x="190" y="788"/>
                        <a:pt x="410" y="788"/>
                      </a:cubicBezTo>
                      <a:cubicBezTo>
                        <a:pt x="631" y="788"/>
                        <a:pt x="788" y="599"/>
                        <a:pt x="788" y="379"/>
                      </a:cubicBezTo>
                      <a:cubicBezTo>
                        <a:pt x="788" y="158"/>
                        <a:pt x="631" y="1"/>
                        <a:pt x="41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3553;p73">
                  <a:extLst>
                    <a:ext uri="{FF2B5EF4-FFF2-40B4-BE49-F238E27FC236}">
                      <a16:creationId xmlns:a16="http://schemas.microsoft.com/office/drawing/2014/main" id="{13728B14-8EE0-4B52-8519-6771FF5A92B8}"/>
                    </a:ext>
                  </a:extLst>
                </p:cNvPr>
                <p:cNvSpPr/>
                <p:nvPr/>
              </p:nvSpPr>
              <p:spPr>
                <a:xfrm>
                  <a:off x="-40160700" y="2339625"/>
                  <a:ext cx="290650" cy="3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6" h="12666" extrusionOk="0">
                      <a:moveTo>
                        <a:pt x="7656" y="820"/>
                      </a:moveTo>
                      <a:cubicBezTo>
                        <a:pt x="7845" y="820"/>
                        <a:pt x="8003" y="946"/>
                        <a:pt x="8066" y="1072"/>
                      </a:cubicBezTo>
                      <a:cubicBezTo>
                        <a:pt x="8129" y="1355"/>
                        <a:pt x="7940" y="1639"/>
                        <a:pt x="7656" y="1639"/>
                      </a:cubicBezTo>
                      <a:lnTo>
                        <a:pt x="4065" y="1639"/>
                      </a:lnTo>
                      <a:cubicBezTo>
                        <a:pt x="3876" y="1639"/>
                        <a:pt x="3687" y="1450"/>
                        <a:pt x="3687" y="1261"/>
                      </a:cubicBezTo>
                      <a:cubicBezTo>
                        <a:pt x="3687" y="1009"/>
                        <a:pt x="3876" y="851"/>
                        <a:pt x="4065" y="820"/>
                      </a:cubicBezTo>
                      <a:close/>
                      <a:moveTo>
                        <a:pt x="7310" y="2458"/>
                      </a:moveTo>
                      <a:lnTo>
                        <a:pt x="7310" y="5860"/>
                      </a:lnTo>
                      <a:cubicBezTo>
                        <a:pt x="7310" y="6270"/>
                        <a:pt x="7467" y="6711"/>
                        <a:pt x="7656" y="7026"/>
                      </a:cubicBezTo>
                      <a:cubicBezTo>
                        <a:pt x="7026" y="7152"/>
                        <a:pt x="6396" y="7404"/>
                        <a:pt x="5797" y="7782"/>
                      </a:cubicBezTo>
                      <a:cubicBezTo>
                        <a:pt x="5146" y="8207"/>
                        <a:pt x="4241" y="8453"/>
                        <a:pt x="3401" y="8453"/>
                      </a:cubicBezTo>
                      <a:cubicBezTo>
                        <a:pt x="3306" y="8453"/>
                        <a:pt x="3212" y="8450"/>
                        <a:pt x="3120" y="8444"/>
                      </a:cubicBezTo>
                      <a:lnTo>
                        <a:pt x="4128" y="7026"/>
                      </a:lnTo>
                      <a:cubicBezTo>
                        <a:pt x="4380" y="6680"/>
                        <a:pt x="4537" y="6239"/>
                        <a:pt x="4537" y="5829"/>
                      </a:cubicBezTo>
                      <a:lnTo>
                        <a:pt x="4537" y="2458"/>
                      </a:lnTo>
                      <a:close/>
                      <a:moveTo>
                        <a:pt x="8192" y="7782"/>
                      </a:moveTo>
                      <a:cubicBezTo>
                        <a:pt x="10775" y="11500"/>
                        <a:pt x="10586" y="11216"/>
                        <a:pt x="10618" y="11279"/>
                      </a:cubicBezTo>
                      <a:cubicBezTo>
                        <a:pt x="10681" y="11563"/>
                        <a:pt x="10523" y="11846"/>
                        <a:pt x="10208" y="11846"/>
                      </a:cubicBezTo>
                      <a:lnTo>
                        <a:pt x="1576" y="11846"/>
                      </a:lnTo>
                      <a:cubicBezTo>
                        <a:pt x="1198" y="11846"/>
                        <a:pt x="1040" y="11437"/>
                        <a:pt x="1198" y="11216"/>
                      </a:cubicBezTo>
                      <a:lnTo>
                        <a:pt x="2584" y="9232"/>
                      </a:lnTo>
                      <a:cubicBezTo>
                        <a:pt x="2825" y="9263"/>
                        <a:pt x="3077" y="9280"/>
                        <a:pt x="3333" y="9280"/>
                      </a:cubicBezTo>
                      <a:cubicBezTo>
                        <a:pt x="4347" y="9280"/>
                        <a:pt x="5434" y="9022"/>
                        <a:pt x="6239" y="8444"/>
                      </a:cubicBezTo>
                      <a:cubicBezTo>
                        <a:pt x="6837" y="8066"/>
                        <a:pt x="7499" y="7814"/>
                        <a:pt x="8192" y="7782"/>
                      </a:cubicBezTo>
                      <a:close/>
                      <a:moveTo>
                        <a:pt x="4128" y="1"/>
                      </a:moveTo>
                      <a:cubicBezTo>
                        <a:pt x="3435" y="1"/>
                        <a:pt x="2899" y="536"/>
                        <a:pt x="2899" y="1261"/>
                      </a:cubicBezTo>
                      <a:cubicBezTo>
                        <a:pt x="2899" y="1765"/>
                        <a:pt x="3214" y="2237"/>
                        <a:pt x="3718" y="2426"/>
                      </a:cubicBezTo>
                      <a:lnTo>
                        <a:pt x="3718" y="5860"/>
                      </a:lnTo>
                      <a:cubicBezTo>
                        <a:pt x="3718" y="6081"/>
                        <a:pt x="3655" y="6365"/>
                        <a:pt x="3498" y="6554"/>
                      </a:cubicBezTo>
                      <a:lnTo>
                        <a:pt x="568" y="10744"/>
                      </a:lnTo>
                      <a:cubicBezTo>
                        <a:pt x="1" y="11563"/>
                        <a:pt x="568" y="12666"/>
                        <a:pt x="1607" y="12666"/>
                      </a:cubicBezTo>
                      <a:lnTo>
                        <a:pt x="10271" y="12666"/>
                      </a:lnTo>
                      <a:cubicBezTo>
                        <a:pt x="10555" y="12666"/>
                        <a:pt x="10870" y="12540"/>
                        <a:pt x="11090" y="12350"/>
                      </a:cubicBezTo>
                      <a:cubicBezTo>
                        <a:pt x="11531" y="11972"/>
                        <a:pt x="11626" y="11248"/>
                        <a:pt x="11248" y="10744"/>
                      </a:cubicBezTo>
                      <a:lnTo>
                        <a:pt x="8318" y="6554"/>
                      </a:lnTo>
                      <a:cubicBezTo>
                        <a:pt x="8160" y="6365"/>
                        <a:pt x="8097" y="6081"/>
                        <a:pt x="8097" y="5860"/>
                      </a:cubicBezTo>
                      <a:lnTo>
                        <a:pt x="8097" y="2426"/>
                      </a:lnTo>
                      <a:cubicBezTo>
                        <a:pt x="8570" y="2269"/>
                        <a:pt x="8916" y="1796"/>
                        <a:pt x="8916" y="1261"/>
                      </a:cubicBezTo>
                      <a:cubicBezTo>
                        <a:pt x="8916" y="568"/>
                        <a:pt x="8381" y="1"/>
                        <a:pt x="768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13638;p73">
                <a:extLst>
                  <a:ext uri="{FF2B5EF4-FFF2-40B4-BE49-F238E27FC236}">
                    <a16:creationId xmlns:a16="http://schemas.microsoft.com/office/drawing/2014/main" id="{D5A00085-B6F0-42B1-AA82-051E799FBEFA}"/>
                  </a:ext>
                </a:extLst>
              </p:cNvPr>
              <p:cNvSpPr/>
              <p:nvPr/>
            </p:nvSpPr>
            <p:spPr>
              <a:xfrm>
                <a:off x="5127074" y="1575030"/>
                <a:ext cx="405180" cy="460464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11847" extrusionOk="0">
                    <a:moveTo>
                      <a:pt x="7593" y="693"/>
                    </a:moveTo>
                    <a:lnTo>
                      <a:pt x="7593" y="1418"/>
                    </a:lnTo>
                    <a:lnTo>
                      <a:pt x="6900" y="1418"/>
                    </a:lnTo>
                    <a:lnTo>
                      <a:pt x="6900" y="693"/>
                    </a:lnTo>
                    <a:close/>
                    <a:moveTo>
                      <a:pt x="7939" y="2080"/>
                    </a:moveTo>
                    <a:cubicBezTo>
                      <a:pt x="8160" y="2080"/>
                      <a:pt x="8317" y="2237"/>
                      <a:pt x="8317" y="2426"/>
                    </a:cubicBezTo>
                    <a:lnTo>
                      <a:pt x="8317" y="5577"/>
                    </a:lnTo>
                    <a:lnTo>
                      <a:pt x="6868" y="5577"/>
                    </a:lnTo>
                    <a:cubicBezTo>
                      <a:pt x="6900" y="5482"/>
                      <a:pt x="6931" y="5356"/>
                      <a:pt x="6931" y="5230"/>
                    </a:cubicBezTo>
                    <a:cubicBezTo>
                      <a:pt x="6931" y="4789"/>
                      <a:pt x="6648" y="4411"/>
                      <a:pt x="6207" y="4254"/>
                    </a:cubicBezTo>
                    <a:lnTo>
                      <a:pt x="6207" y="2426"/>
                    </a:lnTo>
                    <a:cubicBezTo>
                      <a:pt x="6207" y="2237"/>
                      <a:pt x="6364" y="2080"/>
                      <a:pt x="6585" y="2080"/>
                    </a:cubicBezTo>
                    <a:close/>
                    <a:moveTo>
                      <a:pt x="5860" y="4915"/>
                    </a:moveTo>
                    <a:cubicBezTo>
                      <a:pt x="6049" y="4915"/>
                      <a:pt x="6207" y="5073"/>
                      <a:pt x="6207" y="5262"/>
                    </a:cubicBezTo>
                    <a:cubicBezTo>
                      <a:pt x="6207" y="5482"/>
                      <a:pt x="6049" y="5640"/>
                      <a:pt x="5860" y="5640"/>
                    </a:cubicBezTo>
                    <a:cubicBezTo>
                      <a:pt x="5671" y="5640"/>
                      <a:pt x="5513" y="5482"/>
                      <a:pt x="5513" y="5262"/>
                    </a:cubicBezTo>
                    <a:cubicBezTo>
                      <a:pt x="5545" y="5073"/>
                      <a:pt x="5671" y="4915"/>
                      <a:pt x="5860" y="4915"/>
                    </a:cubicBezTo>
                    <a:close/>
                    <a:moveTo>
                      <a:pt x="8317" y="6270"/>
                    </a:moveTo>
                    <a:lnTo>
                      <a:pt x="8317" y="6616"/>
                    </a:lnTo>
                    <a:cubicBezTo>
                      <a:pt x="8317" y="6837"/>
                      <a:pt x="8160" y="6963"/>
                      <a:pt x="7939" y="6963"/>
                    </a:cubicBezTo>
                    <a:lnTo>
                      <a:pt x="6585" y="6963"/>
                    </a:lnTo>
                    <a:cubicBezTo>
                      <a:pt x="6364" y="6963"/>
                      <a:pt x="6207" y="6805"/>
                      <a:pt x="6207" y="6616"/>
                    </a:cubicBezTo>
                    <a:lnTo>
                      <a:pt x="6207" y="6270"/>
                    </a:lnTo>
                    <a:close/>
                    <a:moveTo>
                      <a:pt x="7593" y="7688"/>
                    </a:moveTo>
                    <a:lnTo>
                      <a:pt x="7593" y="8381"/>
                    </a:lnTo>
                    <a:lnTo>
                      <a:pt x="6900" y="8381"/>
                    </a:lnTo>
                    <a:lnTo>
                      <a:pt x="6900" y="7688"/>
                    </a:lnTo>
                    <a:close/>
                    <a:moveTo>
                      <a:pt x="5513" y="3529"/>
                    </a:moveTo>
                    <a:lnTo>
                      <a:pt x="5513" y="4285"/>
                    </a:lnTo>
                    <a:cubicBezTo>
                      <a:pt x="5198" y="4411"/>
                      <a:pt x="4946" y="4632"/>
                      <a:pt x="4883" y="4947"/>
                    </a:cubicBezTo>
                    <a:cubicBezTo>
                      <a:pt x="4064" y="5104"/>
                      <a:pt x="3434" y="5829"/>
                      <a:pt x="3434" y="6648"/>
                    </a:cubicBezTo>
                    <a:lnTo>
                      <a:pt x="3434" y="10113"/>
                    </a:lnTo>
                    <a:cubicBezTo>
                      <a:pt x="3434" y="10302"/>
                      <a:pt x="3592" y="10460"/>
                      <a:pt x="3781" y="10460"/>
                    </a:cubicBezTo>
                    <a:lnTo>
                      <a:pt x="5639" y="10460"/>
                    </a:lnTo>
                    <a:lnTo>
                      <a:pt x="5986" y="11185"/>
                    </a:lnTo>
                    <a:lnTo>
                      <a:pt x="2048" y="11185"/>
                    </a:lnTo>
                    <a:lnTo>
                      <a:pt x="2048" y="11153"/>
                    </a:lnTo>
                    <a:lnTo>
                      <a:pt x="2048" y="7309"/>
                    </a:lnTo>
                    <a:cubicBezTo>
                      <a:pt x="2048" y="5356"/>
                      <a:pt x="3592" y="3686"/>
                      <a:pt x="5513" y="3529"/>
                    </a:cubicBezTo>
                    <a:close/>
                    <a:moveTo>
                      <a:pt x="5923" y="0"/>
                    </a:moveTo>
                    <a:cubicBezTo>
                      <a:pt x="5702" y="0"/>
                      <a:pt x="5545" y="158"/>
                      <a:pt x="5545" y="347"/>
                    </a:cubicBezTo>
                    <a:cubicBezTo>
                      <a:pt x="5545" y="536"/>
                      <a:pt x="5702" y="693"/>
                      <a:pt x="5923" y="693"/>
                    </a:cubicBezTo>
                    <a:lnTo>
                      <a:pt x="6270" y="693"/>
                    </a:lnTo>
                    <a:lnTo>
                      <a:pt x="6270" y="1450"/>
                    </a:lnTo>
                    <a:cubicBezTo>
                      <a:pt x="5860" y="1607"/>
                      <a:pt x="5545" y="1954"/>
                      <a:pt x="5545" y="2426"/>
                    </a:cubicBezTo>
                    <a:lnTo>
                      <a:pt x="5545" y="2836"/>
                    </a:lnTo>
                    <a:cubicBezTo>
                      <a:pt x="3245" y="3025"/>
                      <a:pt x="1386" y="4947"/>
                      <a:pt x="1386" y="7309"/>
                    </a:cubicBezTo>
                    <a:lnTo>
                      <a:pt x="1386" y="11153"/>
                    </a:lnTo>
                    <a:lnTo>
                      <a:pt x="347" y="11153"/>
                    </a:lnTo>
                    <a:cubicBezTo>
                      <a:pt x="158" y="11153"/>
                      <a:pt x="0" y="11311"/>
                      <a:pt x="0" y="11500"/>
                    </a:cubicBezTo>
                    <a:cubicBezTo>
                      <a:pt x="0" y="11689"/>
                      <a:pt x="158" y="11846"/>
                      <a:pt x="347" y="11846"/>
                    </a:cubicBezTo>
                    <a:lnTo>
                      <a:pt x="7971" y="11846"/>
                    </a:lnTo>
                    <a:cubicBezTo>
                      <a:pt x="8160" y="11846"/>
                      <a:pt x="8317" y="11689"/>
                      <a:pt x="8317" y="11500"/>
                    </a:cubicBezTo>
                    <a:cubicBezTo>
                      <a:pt x="8317" y="11311"/>
                      <a:pt x="8160" y="11153"/>
                      <a:pt x="7971" y="11153"/>
                    </a:cubicBezTo>
                    <a:lnTo>
                      <a:pt x="6774" y="11153"/>
                    </a:lnTo>
                    <a:lnTo>
                      <a:pt x="6427" y="10428"/>
                    </a:lnTo>
                    <a:lnTo>
                      <a:pt x="9326" y="10428"/>
                    </a:lnTo>
                    <a:cubicBezTo>
                      <a:pt x="9546" y="10428"/>
                      <a:pt x="9704" y="10271"/>
                      <a:pt x="9704" y="10082"/>
                    </a:cubicBezTo>
                    <a:cubicBezTo>
                      <a:pt x="9672" y="9924"/>
                      <a:pt x="9515" y="9767"/>
                      <a:pt x="9326" y="9767"/>
                    </a:cubicBezTo>
                    <a:lnTo>
                      <a:pt x="4127" y="9767"/>
                    </a:lnTo>
                    <a:lnTo>
                      <a:pt x="4127" y="6648"/>
                    </a:lnTo>
                    <a:cubicBezTo>
                      <a:pt x="4127" y="6175"/>
                      <a:pt x="4442" y="5797"/>
                      <a:pt x="4883" y="5671"/>
                    </a:cubicBezTo>
                    <a:cubicBezTo>
                      <a:pt x="5009" y="5955"/>
                      <a:pt x="5230" y="6175"/>
                      <a:pt x="5513" y="6270"/>
                    </a:cubicBezTo>
                    <a:lnTo>
                      <a:pt x="5513" y="6648"/>
                    </a:lnTo>
                    <a:cubicBezTo>
                      <a:pt x="5513" y="7089"/>
                      <a:pt x="5797" y="7467"/>
                      <a:pt x="6238" y="7625"/>
                    </a:cubicBezTo>
                    <a:lnTo>
                      <a:pt x="6238" y="8727"/>
                    </a:lnTo>
                    <a:cubicBezTo>
                      <a:pt x="6238" y="8948"/>
                      <a:pt x="6396" y="9105"/>
                      <a:pt x="6585" y="9105"/>
                    </a:cubicBezTo>
                    <a:lnTo>
                      <a:pt x="7971" y="9105"/>
                    </a:lnTo>
                    <a:cubicBezTo>
                      <a:pt x="8160" y="9105"/>
                      <a:pt x="8317" y="8948"/>
                      <a:pt x="8317" y="8727"/>
                    </a:cubicBezTo>
                    <a:lnTo>
                      <a:pt x="8317" y="7625"/>
                    </a:lnTo>
                    <a:cubicBezTo>
                      <a:pt x="8695" y="7467"/>
                      <a:pt x="9010" y="7120"/>
                      <a:pt x="9010" y="6648"/>
                    </a:cubicBezTo>
                    <a:lnTo>
                      <a:pt x="9010" y="2426"/>
                    </a:lnTo>
                    <a:cubicBezTo>
                      <a:pt x="9010" y="2017"/>
                      <a:pt x="8758" y="1607"/>
                      <a:pt x="8317" y="1450"/>
                    </a:cubicBezTo>
                    <a:lnTo>
                      <a:pt x="8317" y="693"/>
                    </a:lnTo>
                    <a:lnTo>
                      <a:pt x="8664" y="693"/>
                    </a:lnTo>
                    <a:cubicBezTo>
                      <a:pt x="8853" y="693"/>
                      <a:pt x="9010" y="536"/>
                      <a:pt x="9010" y="347"/>
                    </a:cubicBezTo>
                    <a:cubicBezTo>
                      <a:pt x="9010" y="158"/>
                      <a:pt x="8853" y="0"/>
                      <a:pt x="86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13648;p73">
                <a:extLst>
                  <a:ext uri="{FF2B5EF4-FFF2-40B4-BE49-F238E27FC236}">
                    <a16:creationId xmlns:a16="http://schemas.microsoft.com/office/drawing/2014/main" id="{27845565-B1F3-409D-BB31-E8FF997E904C}"/>
                  </a:ext>
                </a:extLst>
              </p:cNvPr>
              <p:cNvGrpSpPr/>
              <p:nvPr/>
            </p:nvGrpSpPr>
            <p:grpSpPr>
              <a:xfrm>
                <a:off x="5187534" y="1088026"/>
                <a:ext cx="318373" cy="460464"/>
                <a:chOff x="-28043900" y="2701925"/>
                <a:chExt cx="190625" cy="296175"/>
              </a:xfrm>
            </p:grpSpPr>
            <p:sp>
              <p:nvSpPr>
                <p:cNvPr id="278" name="Google Shape;13649;p73">
                  <a:extLst>
                    <a:ext uri="{FF2B5EF4-FFF2-40B4-BE49-F238E27FC236}">
                      <a16:creationId xmlns:a16="http://schemas.microsoft.com/office/drawing/2014/main" id="{56195932-2EAA-4623-B76E-073E71935388}"/>
                    </a:ext>
                  </a:extLst>
                </p:cNvPr>
                <p:cNvSpPr/>
                <p:nvPr/>
              </p:nvSpPr>
              <p:spPr>
                <a:xfrm>
                  <a:off x="-28043900" y="2701925"/>
                  <a:ext cx="1906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11847" extrusionOk="0">
                      <a:moveTo>
                        <a:pt x="5136" y="662"/>
                      </a:moveTo>
                      <a:cubicBezTo>
                        <a:pt x="5325" y="662"/>
                        <a:pt x="5483" y="820"/>
                        <a:pt x="5483" y="1009"/>
                      </a:cubicBezTo>
                      <a:cubicBezTo>
                        <a:pt x="5483" y="1198"/>
                        <a:pt x="5325" y="1356"/>
                        <a:pt x="5136" y="1356"/>
                      </a:cubicBezTo>
                      <a:lnTo>
                        <a:pt x="2364" y="1356"/>
                      </a:lnTo>
                      <a:cubicBezTo>
                        <a:pt x="2175" y="1356"/>
                        <a:pt x="2017" y="1198"/>
                        <a:pt x="2017" y="1009"/>
                      </a:cubicBezTo>
                      <a:cubicBezTo>
                        <a:pt x="2017" y="820"/>
                        <a:pt x="2175" y="662"/>
                        <a:pt x="2364" y="662"/>
                      </a:cubicBezTo>
                      <a:close/>
                      <a:moveTo>
                        <a:pt x="4790" y="2080"/>
                      </a:moveTo>
                      <a:lnTo>
                        <a:pt x="4790" y="4411"/>
                      </a:lnTo>
                      <a:cubicBezTo>
                        <a:pt x="4790" y="4758"/>
                        <a:pt x="4979" y="5105"/>
                        <a:pt x="5294" y="5294"/>
                      </a:cubicBezTo>
                      <a:cubicBezTo>
                        <a:pt x="6113" y="5766"/>
                        <a:pt x="6680" y="6554"/>
                        <a:pt x="6837" y="7499"/>
                      </a:cubicBezTo>
                      <a:cubicBezTo>
                        <a:pt x="6504" y="7632"/>
                        <a:pt x="6166" y="7699"/>
                        <a:pt x="5828" y="7699"/>
                      </a:cubicBezTo>
                      <a:cubicBezTo>
                        <a:pt x="5207" y="7699"/>
                        <a:pt x="4582" y="7475"/>
                        <a:pt x="3971" y="7026"/>
                      </a:cubicBezTo>
                      <a:cubicBezTo>
                        <a:pt x="3372" y="6648"/>
                        <a:pt x="2773" y="6396"/>
                        <a:pt x="2143" y="6333"/>
                      </a:cubicBezTo>
                      <a:cubicBezTo>
                        <a:pt x="1970" y="6318"/>
                        <a:pt x="1805" y="6310"/>
                        <a:pt x="1639" y="6310"/>
                      </a:cubicBezTo>
                      <a:cubicBezTo>
                        <a:pt x="1474" y="6310"/>
                        <a:pt x="1308" y="6318"/>
                        <a:pt x="1135" y="6333"/>
                      </a:cubicBezTo>
                      <a:cubicBezTo>
                        <a:pt x="1387" y="5892"/>
                        <a:pt x="1734" y="5546"/>
                        <a:pt x="2175" y="5294"/>
                      </a:cubicBezTo>
                      <a:cubicBezTo>
                        <a:pt x="2490" y="5105"/>
                        <a:pt x="2679" y="4790"/>
                        <a:pt x="2679" y="4443"/>
                      </a:cubicBezTo>
                      <a:lnTo>
                        <a:pt x="2679" y="2080"/>
                      </a:lnTo>
                      <a:close/>
                      <a:moveTo>
                        <a:pt x="1670" y="6939"/>
                      </a:moveTo>
                      <a:cubicBezTo>
                        <a:pt x="2308" y="6939"/>
                        <a:pt x="2942" y="7156"/>
                        <a:pt x="3561" y="7562"/>
                      </a:cubicBezTo>
                      <a:cubicBezTo>
                        <a:pt x="4160" y="7940"/>
                        <a:pt x="4790" y="8192"/>
                        <a:pt x="5420" y="8255"/>
                      </a:cubicBezTo>
                      <a:cubicBezTo>
                        <a:pt x="5577" y="8255"/>
                        <a:pt x="5672" y="8287"/>
                        <a:pt x="5829" y="8287"/>
                      </a:cubicBezTo>
                      <a:cubicBezTo>
                        <a:pt x="6207" y="8287"/>
                        <a:pt x="6554" y="8255"/>
                        <a:pt x="6869" y="8129"/>
                      </a:cubicBezTo>
                      <a:lnTo>
                        <a:pt x="6869" y="8129"/>
                      </a:lnTo>
                      <a:cubicBezTo>
                        <a:pt x="6869" y="8255"/>
                        <a:pt x="6837" y="8381"/>
                        <a:pt x="6837" y="8507"/>
                      </a:cubicBezTo>
                      <a:cubicBezTo>
                        <a:pt x="6585" y="9799"/>
                        <a:pt x="5640" y="10807"/>
                        <a:pt x="4412" y="11059"/>
                      </a:cubicBezTo>
                      <a:cubicBezTo>
                        <a:pt x="4192" y="11103"/>
                        <a:pt x="3970" y="11125"/>
                        <a:pt x="3750" y="11125"/>
                      </a:cubicBezTo>
                      <a:cubicBezTo>
                        <a:pt x="3027" y="11125"/>
                        <a:pt x="2328" y="10888"/>
                        <a:pt x="1797" y="10429"/>
                      </a:cubicBezTo>
                      <a:cubicBezTo>
                        <a:pt x="1041" y="9830"/>
                        <a:pt x="631" y="8917"/>
                        <a:pt x="631" y="7972"/>
                      </a:cubicBezTo>
                      <a:cubicBezTo>
                        <a:pt x="631" y="7656"/>
                        <a:pt x="694" y="7404"/>
                        <a:pt x="757" y="7089"/>
                      </a:cubicBezTo>
                      <a:cubicBezTo>
                        <a:pt x="1062" y="6988"/>
                        <a:pt x="1366" y="6939"/>
                        <a:pt x="1670" y="6939"/>
                      </a:cubicBezTo>
                      <a:close/>
                      <a:moveTo>
                        <a:pt x="2427" y="1"/>
                      </a:moveTo>
                      <a:cubicBezTo>
                        <a:pt x="1828" y="1"/>
                        <a:pt x="1387" y="473"/>
                        <a:pt x="1387" y="1009"/>
                      </a:cubicBezTo>
                      <a:cubicBezTo>
                        <a:pt x="1387" y="1450"/>
                        <a:pt x="1671" y="1828"/>
                        <a:pt x="2112" y="1986"/>
                      </a:cubicBezTo>
                      <a:lnTo>
                        <a:pt x="2112" y="4443"/>
                      </a:lnTo>
                      <a:cubicBezTo>
                        <a:pt x="2112" y="4569"/>
                        <a:pt x="2017" y="4632"/>
                        <a:pt x="1891" y="4727"/>
                      </a:cubicBezTo>
                      <a:cubicBezTo>
                        <a:pt x="1356" y="5042"/>
                        <a:pt x="883" y="5514"/>
                        <a:pt x="536" y="6081"/>
                      </a:cubicBezTo>
                      <a:cubicBezTo>
                        <a:pt x="410" y="6302"/>
                        <a:pt x="284" y="6522"/>
                        <a:pt x="221" y="6711"/>
                      </a:cubicBezTo>
                      <a:lnTo>
                        <a:pt x="221" y="6743"/>
                      </a:lnTo>
                      <a:cubicBezTo>
                        <a:pt x="64" y="7152"/>
                        <a:pt x="1" y="7593"/>
                        <a:pt x="1" y="8003"/>
                      </a:cubicBezTo>
                      <a:cubicBezTo>
                        <a:pt x="1" y="9169"/>
                        <a:pt x="536" y="10271"/>
                        <a:pt x="1419" y="10964"/>
                      </a:cubicBezTo>
                      <a:cubicBezTo>
                        <a:pt x="2112" y="11532"/>
                        <a:pt x="2962" y="11847"/>
                        <a:pt x="3845" y="11847"/>
                      </a:cubicBezTo>
                      <a:cubicBezTo>
                        <a:pt x="4097" y="11847"/>
                        <a:pt x="4380" y="11784"/>
                        <a:pt x="4664" y="11752"/>
                      </a:cubicBezTo>
                      <a:cubicBezTo>
                        <a:pt x="5420" y="11595"/>
                        <a:pt x="6081" y="11248"/>
                        <a:pt x="6585" y="10681"/>
                      </a:cubicBezTo>
                      <a:cubicBezTo>
                        <a:pt x="7090" y="10145"/>
                        <a:pt x="7468" y="9484"/>
                        <a:pt x="7625" y="8728"/>
                      </a:cubicBezTo>
                      <a:cubicBezTo>
                        <a:pt x="7562" y="8350"/>
                        <a:pt x="7562" y="7972"/>
                        <a:pt x="7531" y="7656"/>
                      </a:cubicBezTo>
                      <a:cubicBezTo>
                        <a:pt x="7499" y="7184"/>
                        <a:pt x="7373" y="6743"/>
                        <a:pt x="7184" y="6333"/>
                      </a:cubicBezTo>
                      <a:cubicBezTo>
                        <a:pt x="6837" y="5609"/>
                        <a:pt x="6302" y="5073"/>
                        <a:pt x="5640" y="4664"/>
                      </a:cubicBezTo>
                      <a:cubicBezTo>
                        <a:pt x="5577" y="4632"/>
                        <a:pt x="5483" y="4506"/>
                        <a:pt x="5483" y="4411"/>
                      </a:cubicBezTo>
                      <a:lnTo>
                        <a:pt x="5483" y="1986"/>
                      </a:lnTo>
                      <a:cubicBezTo>
                        <a:pt x="5892" y="1828"/>
                        <a:pt x="6207" y="1482"/>
                        <a:pt x="6207" y="1009"/>
                      </a:cubicBezTo>
                      <a:cubicBezTo>
                        <a:pt x="6207" y="410"/>
                        <a:pt x="5735" y="1"/>
                        <a:pt x="516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3650;p73">
                  <a:extLst>
                    <a:ext uri="{FF2B5EF4-FFF2-40B4-BE49-F238E27FC236}">
                      <a16:creationId xmlns:a16="http://schemas.microsoft.com/office/drawing/2014/main" id="{D74F575B-DECB-4748-849E-68120CBBAAF5}"/>
                    </a:ext>
                  </a:extLst>
                </p:cNvPr>
                <p:cNvSpPr/>
                <p:nvPr/>
              </p:nvSpPr>
              <p:spPr>
                <a:xfrm>
                  <a:off x="-27976950" y="291065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cubicBezTo>
                        <a:pt x="568" y="694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13651;p73">
                  <a:extLst>
                    <a:ext uri="{FF2B5EF4-FFF2-40B4-BE49-F238E27FC236}">
                      <a16:creationId xmlns:a16="http://schemas.microsoft.com/office/drawing/2014/main" id="{A7714B3E-1034-47BE-9A08-2C2CC8960310}"/>
                    </a:ext>
                  </a:extLst>
                </p:cNvPr>
                <p:cNvSpPr/>
                <p:nvPr/>
              </p:nvSpPr>
              <p:spPr>
                <a:xfrm>
                  <a:off x="-27924175" y="292797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36" y="725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13652;p73">
                  <a:extLst>
                    <a:ext uri="{FF2B5EF4-FFF2-40B4-BE49-F238E27FC236}">
                      <a16:creationId xmlns:a16="http://schemas.microsoft.com/office/drawing/2014/main" id="{28BE62EE-3BCC-4DBE-984F-81AF15DA2EBA}"/>
                    </a:ext>
                  </a:extLst>
                </p:cNvPr>
                <p:cNvSpPr/>
                <p:nvPr/>
              </p:nvSpPr>
              <p:spPr>
                <a:xfrm>
                  <a:off x="-27976950" y="29461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cubicBezTo>
                        <a:pt x="568" y="693"/>
                        <a:pt x="725" y="536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13653;p73">
                  <a:extLst>
                    <a:ext uri="{FF2B5EF4-FFF2-40B4-BE49-F238E27FC236}">
                      <a16:creationId xmlns:a16="http://schemas.microsoft.com/office/drawing/2014/main" id="{D76358BA-DDD5-4787-9352-8C76586012D0}"/>
                    </a:ext>
                  </a:extLst>
                </p:cNvPr>
                <p:cNvSpPr/>
                <p:nvPr/>
              </p:nvSpPr>
              <p:spPr>
                <a:xfrm>
                  <a:off x="-28010800" y="28933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963FC7-5DDC-4D01-A056-396A88ABA9BF}"/>
              </a:ext>
            </a:extLst>
          </p:cNvPr>
          <p:cNvGrpSpPr/>
          <p:nvPr/>
        </p:nvGrpSpPr>
        <p:grpSpPr>
          <a:xfrm>
            <a:off x="1464313" y="989102"/>
            <a:ext cx="470983" cy="951211"/>
            <a:chOff x="1464313" y="989102"/>
            <a:chExt cx="470983" cy="951211"/>
          </a:xfrm>
        </p:grpSpPr>
        <p:grpSp>
          <p:nvGrpSpPr>
            <p:cNvPr id="406" name="Google Shape;13670;p73">
              <a:extLst>
                <a:ext uri="{FF2B5EF4-FFF2-40B4-BE49-F238E27FC236}">
                  <a16:creationId xmlns:a16="http://schemas.microsoft.com/office/drawing/2014/main" id="{34320BF5-50DF-43A8-9D9E-C2FA83E3AC36}"/>
                </a:ext>
              </a:extLst>
            </p:cNvPr>
            <p:cNvGrpSpPr/>
            <p:nvPr/>
          </p:nvGrpSpPr>
          <p:grpSpPr>
            <a:xfrm>
              <a:off x="1464313" y="1481092"/>
              <a:ext cx="470983" cy="459221"/>
              <a:chOff x="-24328675" y="1971025"/>
              <a:chExt cx="282000" cy="295375"/>
            </a:xfrm>
            <a:solidFill>
              <a:srgbClr val="E15101"/>
            </a:solidFill>
          </p:grpSpPr>
          <p:sp>
            <p:nvSpPr>
              <p:cNvPr id="407" name="Google Shape;13671;p73">
                <a:extLst>
                  <a:ext uri="{FF2B5EF4-FFF2-40B4-BE49-F238E27FC236}">
                    <a16:creationId xmlns:a16="http://schemas.microsoft.com/office/drawing/2014/main" id="{4EAB2BD6-DCEC-4149-9912-DA2BCAE339B9}"/>
                  </a:ext>
                </a:extLst>
              </p:cNvPr>
              <p:cNvSpPr/>
              <p:nvPr/>
            </p:nvSpPr>
            <p:spPr>
              <a:xfrm>
                <a:off x="-24217625" y="209232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1009" y="693"/>
                    </a:moveTo>
                    <a:cubicBezTo>
                      <a:pt x="1230" y="693"/>
                      <a:pt x="1387" y="851"/>
                      <a:pt x="1387" y="1071"/>
                    </a:cubicBezTo>
                    <a:cubicBezTo>
                      <a:pt x="1387" y="1260"/>
                      <a:pt x="1230" y="1418"/>
                      <a:pt x="1009" y="1418"/>
                    </a:cubicBezTo>
                    <a:cubicBezTo>
                      <a:pt x="820" y="1418"/>
                      <a:pt x="663" y="1260"/>
                      <a:pt x="663" y="1071"/>
                    </a:cubicBezTo>
                    <a:cubicBezTo>
                      <a:pt x="663" y="851"/>
                      <a:pt x="820" y="693"/>
                      <a:pt x="1009" y="693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1" y="473"/>
                      <a:pt x="1" y="1008"/>
                    </a:cubicBezTo>
                    <a:cubicBezTo>
                      <a:pt x="1" y="1607"/>
                      <a:pt x="474" y="2048"/>
                      <a:pt x="1009" y="2048"/>
                    </a:cubicBezTo>
                    <a:cubicBezTo>
                      <a:pt x="1576" y="2048"/>
                      <a:pt x="2049" y="1575"/>
                      <a:pt x="2049" y="1008"/>
                    </a:cubicBezTo>
                    <a:cubicBezTo>
                      <a:pt x="2080" y="473"/>
                      <a:pt x="1608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3672;p73">
                <a:extLst>
                  <a:ext uri="{FF2B5EF4-FFF2-40B4-BE49-F238E27FC236}">
                    <a16:creationId xmlns:a16="http://schemas.microsoft.com/office/drawing/2014/main" id="{2BA45A15-4BC7-4704-AED7-C45A7242E1CB}"/>
                  </a:ext>
                </a:extLst>
              </p:cNvPr>
              <p:cNvSpPr/>
              <p:nvPr/>
            </p:nvSpPr>
            <p:spPr>
              <a:xfrm>
                <a:off x="-24328675" y="1971025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2017" y="2080"/>
                    </a:moveTo>
                    <a:cubicBezTo>
                      <a:pt x="2206" y="2080"/>
                      <a:pt x="2364" y="2237"/>
                      <a:pt x="2364" y="2458"/>
                    </a:cubicBezTo>
                    <a:cubicBezTo>
                      <a:pt x="2364" y="2647"/>
                      <a:pt x="2206" y="2804"/>
                      <a:pt x="2017" y="2804"/>
                    </a:cubicBezTo>
                    <a:cubicBezTo>
                      <a:pt x="1797" y="2804"/>
                      <a:pt x="1639" y="2647"/>
                      <a:pt x="1639" y="2458"/>
                    </a:cubicBezTo>
                    <a:cubicBezTo>
                      <a:pt x="1639" y="2237"/>
                      <a:pt x="1797" y="2080"/>
                      <a:pt x="2017" y="2080"/>
                    </a:cubicBezTo>
                    <a:close/>
                    <a:moveTo>
                      <a:pt x="5451" y="662"/>
                    </a:moveTo>
                    <a:cubicBezTo>
                      <a:pt x="5861" y="662"/>
                      <a:pt x="6302" y="1198"/>
                      <a:pt x="6617" y="2080"/>
                    </a:cubicBezTo>
                    <a:cubicBezTo>
                      <a:pt x="6680" y="2237"/>
                      <a:pt x="6743" y="2458"/>
                      <a:pt x="6806" y="2647"/>
                    </a:cubicBezTo>
                    <a:cubicBezTo>
                      <a:pt x="6365" y="2804"/>
                      <a:pt x="5955" y="2962"/>
                      <a:pt x="5451" y="3151"/>
                    </a:cubicBezTo>
                    <a:cubicBezTo>
                      <a:pt x="5042" y="2962"/>
                      <a:pt x="4569" y="2773"/>
                      <a:pt x="4128" y="2647"/>
                    </a:cubicBezTo>
                    <a:cubicBezTo>
                      <a:pt x="4191" y="2458"/>
                      <a:pt x="4254" y="2237"/>
                      <a:pt x="4317" y="2080"/>
                    </a:cubicBezTo>
                    <a:cubicBezTo>
                      <a:pt x="4632" y="1229"/>
                      <a:pt x="5073" y="662"/>
                      <a:pt x="5451" y="662"/>
                    </a:cubicBezTo>
                    <a:close/>
                    <a:moveTo>
                      <a:pt x="3970" y="3308"/>
                    </a:moveTo>
                    <a:cubicBezTo>
                      <a:pt x="4191" y="3403"/>
                      <a:pt x="4411" y="3466"/>
                      <a:pt x="4632" y="3560"/>
                    </a:cubicBezTo>
                    <a:cubicBezTo>
                      <a:pt x="4506" y="3623"/>
                      <a:pt x="4380" y="3718"/>
                      <a:pt x="4254" y="3781"/>
                    </a:cubicBezTo>
                    <a:cubicBezTo>
                      <a:pt x="4128" y="3875"/>
                      <a:pt x="4002" y="3938"/>
                      <a:pt x="3844" y="4033"/>
                    </a:cubicBezTo>
                    <a:lnTo>
                      <a:pt x="3970" y="3308"/>
                    </a:lnTo>
                    <a:close/>
                    <a:moveTo>
                      <a:pt x="6963" y="3340"/>
                    </a:moveTo>
                    <a:lnTo>
                      <a:pt x="7089" y="4064"/>
                    </a:lnTo>
                    <a:cubicBezTo>
                      <a:pt x="6963" y="3970"/>
                      <a:pt x="6806" y="3907"/>
                      <a:pt x="6680" y="3812"/>
                    </a:cubicBezTo>
                    <a:cubicBezTo>
                      <a:pt x="6554" y="3718"/>
                      <a:pt x="6396" y="3655"/>
                      <a:pt x="6302" y="3592"/>
                    </a:cubicBezTo>
                    <a:cubicBezTo>
                      <a:pt x="6522" y="3497"/>
                      <a:pt x="6774" y="3403"/>
                      <a:pt x="6963" y="3340"/>
                    </a:cubicBezTo>
                    <a:close/>
                    <a:moveTo>
                      <a:pt x="10240" y="4285"/>
                    </a:moveTo>
                    <a:cubicBezTo>
                      <a:pt x="10271" y="4285"/>
                      <a:pt x="10366" y="4285"/>
                      <a:pt x="10397" y="4317"/>
                    </a:cubicBezTo>
                    <a:cubicBezTo>
                      <a:pt x="10460" y="4380"/>
                      <a:pt x="10523" y="4443"/>
                      <a:pt x="10555" y="4537"/>
                    </a:cubicBezTo>
                    <a:cubicBezTo>
                      <a:pt x="10586" y="4600"/>
                      <a:pt x="10555" y="4726"/>
                      <a:pt x="10492" y="4821"/>
                    </a:cubicBezTo>
                    <a:cubicBezTo>
                      <a:pt x="10452" y="4920"/>
                      <a:pt x="10336" y="4982"/>
                      <a:pt x="10225" y="4982"/>
                    </a:cubicBezTo>
                    <a:cubicBezTo>
                      <a:pt x="10160" y="4982"/>
                      <a:pt x="10097" y="4961"/>
                      <a:pt x="10051" y="4915"/>
                    </a:cubicBezTo>
                    <a:cubicBezTo>
                      <a:pt x="9956" y="4884"/>
                      <a:pt x="9925" y="4821"/>
                      <a:pt x="9893" y="4726"/>
                    </a:cubicBezTo>
                    <a:cubicBezTo>
                      <a:pt x="9830" y="4663"/>
                      <a:pt x="9893" y="4537"/>
                      <a:pt x="9925" y="4443"/>
                    </a:cubicBezTo>
                    <a:cubicBezTo>
                      <a:pt x="9988" y="4348"/>
                      <a:pt x="10114" y="4285"/>
                      <a:pt x="10240" y="4285"/>
                    </a:cubicBezTo>
                    <a:close/>
                    <a:moveTo>
                      <a:pt x="8922" y="2925"/>
                    </a:moveTo>
                    <a:cubicBezTo>
                      <a:pt x="9452" y="2925"/>
                      <a:pt x="9823" y="3054"/>
                      <a:pt x="9956" y="3277"/>
                    </a:cubicBezTo>
                    <a:cubicBezTo>
                      <a:pt x="9988" y="3340"/>
                      <a:pt x="10019" y="3466"/>
                      <a:pt x="10019" y="3592"/>
                    </a:cubicBezTo>
                    <a:cubicBezTo>
                      <a:pt x="9704" y="3623"/>
                      <a:pt x="9452" y="3812"/>
                      <a:pt x="9295" y="4096"/>
                    </a:cubicBezTo>
                    <a:cubicBezTo>
                      <a:pt x="9137" y="4317"/>
                      <a:pt x="9137" y="4600"/>
                      <a:pt x="9169" y="4884"/>
                    </a:cubicBezTo>
                    <a:cubicBezTo>
                      <a:pt x="9169" y="4978"/>
                      <a:pt x="9200" y="5010"/>
                      <a:pt x="9232" y="5041"/>
                    </a:cubicBezTo>
                    <a:cubicBezTo>
                      <a:pt x="9169" y="5167"/>
                      <a:pt x="9043" y="5293"/>
                      <a:pt x="8917" y="5388"/>
                    </a:cubicBezTo>
                    <a:cubicBezTo>
                      <a:pt x="8570" y="5073"/>
                      <a:pt x="8224" y="4821"/>
                      <a:pt x="7814" y="4537"/>
                    </a:cubicBezTo>
                    <a:cubicBezTo>
                      <a:pt x="7783" y="4033"/>
                      <a:pt x="7719" y="3560"/>
                      <a:pt x="7625" y="3119"/>
                    </a:cubicBezTo>
                    <a:cubicBezTo>
                      <a:pt x="7814" y="3088"/>
                      <a:pt x="8035" y="3025"/>
                      <a:pt x="8192" y="2993"/>
                    </a:cubicBezTo>
                    <a:cubicBezTo>
                      <a:pt x="8459" y="2947"/>
                      <a:pt x="8704" y="2925"/>
                      <a:pt x="8922" y="2925"/>
                    </a:cubicBezTo>
                    <a:close/>
                    <a:moveTo>
                      <a:pt x="2868" y="3088"/>
                    </a:moveTo>
                    <a:lnTo>
                      <a:pt x="3340" y="3182"/>
                    </a:lnTo>
                    <a:cubicBezTo>
                      <a:pt x="3246" y="3623"/>
                      <a:pt x="3183" y="4096"/>
                      <a:pt x="3151" y="4600"/>
                    </a:cubicBezTo>
                    <a:cubicBezTo>
                      <a:pt x="2742" y="4884"/>
                      <a:pt x="2364" y="5199"/>
                      <a:pt x="2049" y="5482"/>
                    </a:cubicBezTo>
                    <a:cubicBezTo>
                      <a:pt x="1891" y="5325"/>
                      <a:pt x="1765" y="5199"/>
                      <a:pt x="1639" y="5041"/>
                    </a:cubicBezTo>
                    <a:cubicBezTo>
                      <a:pt x="1009" y="4253"/>
                      <a:pt x="788" y="3623"/>
                      <a:pt x="977" y="3308"/>
                    </a:cubicBezTo>
                    <a:cubicBezTo>
                      <a:pt x="1009" y="3245"/>
                      <a:pt x="1103" y="3151"/>
                      <a:pt x="1198" y="3119"/>
                    </a:cubicBezTo>
                    <a:cubicBezTo>
                      <a:pt x="1419" y="3340"/>
                      <a:pt x="1671" y="3497"/>
                      <a:pt x="1986" y="3497"/>
                    </a:cubicBezTo>
                    <a:cubicBezTo>
                      <a:pt x="2364" y="3497"/>
                      <a:pt x="2679" y="3308"/>
                      <a:pt x="2868" y="3088"/>
                    </a:cubicBezTo>
                    <a:close/>
                    <a:moveTo>
                      <a:pt x="3057" y="5451"/>
                    </a:moveTo>
                    <a:lnTo>
                      <a:pt x="3057" y="5923"/>
                    </a:lnTo>
                    <a:lnTo>
                      <a:pt x="3057" y="6364"/>
                    </a:lnTo>
                    <a:cubicBezTo>
                      <a:pt x="2868" y="6207"/>
                      <a:pt x="2679" y="6049"/>
                      <a:pt x="2521" y="5923"/>
                    </a:cubicBezTo>
                    <a:cubicBezTo>
                      <a:pt x="2679" y="5766"/>
                      <a:pt x="2868" y="5577"/>
                      <a:pt x="3057" y="5451"/>
                    </a:cubicBezTo>
                    <a:close/>
                    <a:moveTo>
                      <a:pt x="7909" y="5451"/>
                    </a:moveTo>
                    <a:cubicBezTo>
                      <a:pt x="8098" y="5577"/>
                      <a:pt x="8318" y="5766"/>
                      <a:pt x="8476" y="5923"/>
                    </a:cubicBezTo>
                    <a:cubicBezTo>
                      <a:pt x="8318" y="6081"/>
                      <a:pt x="8098" y="6238"/>
                      <a:pt x="7909" y="6364"/>
                    </a:cubicBezTo>
                    <a:lnTo>
                      <a:pt x="7909" y="5923"/>
                    </a:lnTo>
                    <a:lnTo>
                      <a:pt x="7909" y="5451"/>
                    </a:lnTo>
                    <a:close/>
                    <a:moveTo>
                      <a:pt x="5483" y="3938"/>
                    </a:moveTo>
                    <a:cubicBezTo>
                      <a:pt x="5735" y="4096"/>
                      <a:pt x="6050" y="4253"/>
                      <a:pt x="6333" y="4411"/>
                    </a:cubicBezTo>
                    <a:cubicBezTo>
                      <a:pt x="6617" y="4569"/>
                      <a:pt x="6900" y="4758"/>
                      <a:pt x="7152" y="4915"/>
                    </a:cubicBezTo>
                    <a:cubicBezTo>
                      <a:pt x="7184" y="5230"/>
                      <a:pt x="7184" y="5545"/>
                      <a:pt x="7184" y="5923"/>
                    </a:cubicBezTo>
                    <a:cubicBezTo>
                      <a:pt x="7184" y="6238"/>
                      <a:pt x="7184" y="6585"/>
                      <a:pt x="7152" y="6900"/>
                    </a:cubicBezTo>
                    <a:cubicBezTo>
                      <a:pt x="6932" y="7057"/>
                      <a:pt x="6648" y="7246"/>
                      <a:pt x="6333" y="7404"/>
                    </a:cubicBezTo>
                    <a:cubicBezTo>
                      <a:pt x="6050" y="7562"/>
                      <a:pt x="5735" y="7719"/>
                      <a:pt x="5483" y="7877"/>
                    </a:cubicBezTo>
                    <a:cubicBezTo>
                      <a:pt x="5199" y="7719"/>
                      <a:pt x="4884" y="7562"/>
                      <a:pt x="4601" y="7404"/>
                    </a:cubicBezTo>
                    <a:cubicBezTo>
                      <a:pt x="4317" y="7246"/>
                      <a:pt x="4065" y="7057"/>
                      <a:pt x="3781" y="6900"/>
                    </a:cubicBezTo>
                    <a:cubicBezTo>
                      <a:pt x="3750" y="6585"/>
                      <a:pt x="3750" y="6238"/>
                      <a:pt x="3750" y="5923"/>
                    </a:cubicBezTo>
                    <a:cubicBezTo>
                      <a:pt x="3750" y="5577"/>
                      <a:pt x="3750" y="5230"/>
                      <a:pt x="3781" y="4915"/>
                    </a:cubicBezTo>
                    <a:cubicBezTo>
                      <a:pt x="4065" y="4726"/>
                      <a:pt x="4317" y="4569"/>
                      <a:pt x="4601" y="4411"/>
                    </a:cubicBezTo>
                    <a:cubicBezTo>
                      <a:pt x="4884" y="4253"/>
                      <a:pt x="5199" y="4096"/>
                      <a:pt x="5483" y="3938"/>
                    </a:cubicBezTo>
                    <a:close/>
                    <a:moveTo>
                      <a:pt x="3876" y="7751"/>
                    </a:moveTo>
                    <a:cubicBezTo>
                      <a:pt x="4002" y="7845"/>
                      <a:pt x="4159" y="7908"/>
                      <a:pt x="4285" y="8003"/>
                    </a:cubicBezTo>
                    <a:cubicBezTo>
                      <a:pt x="4411" y="8066"/>
                      <a:pt x="4506" y="8160"/>
                      <a:pt x="4664" y="8223"/>
                    </a:cubicBezTo>
                    <a:cubicBezTo>
                      <a:pt x="4443" y="8318"/>
                      <a:pt x="4191" y="8444"/>
                      <a:pt x="4002" y="8475"/>
                    </a:cubicBezTo>
                    <a:lnTo>
                      <a:pt x="3876" y="7751"/>
                    </a:lnTo>
                    <a:close/>
                    <a:moveTo>
                      <a:pt x="7089" y="7751"/>
                    </a:moveTo>
                    <a:lnTo>
                      <a:pt x="6963" y="8475"/>
                    </a:lnTo>
                    <a:cubicBezTo>
                      <a:pt x="6711" y="8381"/>
                      <a:pt x="6522" y="8318"/>
                      <a:pt x="6302" y="8223"/>
                    </a:cubicBezTo>
                    <a:cubicBezTo>
                      <a:pt x="6396" y="8160"/>
                      <a:pt x="6554" y="8066"/>
                      <a:pt x="6680" y="8003"/>
                    </a:cubicBezTo>
                    <a:cubicBezTo>
                      <a:pt x="6806" y="7908"/>
                      <a:pt x="6963" y="7845"/>
                      <a:pt x="7089" y="7751"/>
                    </a:cubicBezTo>
                    <a:close/>
                    <a:moveTo>
                      <a:pt x="1986" y="6396"/>
                    </a:moveTo>
                    <a:cubicBezTo>
                      <a:pt x="2364" y="6711"/>
                      <a:pt x="2710" y="6963"/>
                      <a:pt x="3088" y="7278"/>
                    </a:cubicBezTo>
                    <a:cubicBezTo>
                      <a:pt x="3151" y="7814"/>
                      <a:pt x="3214" y="8286"/>
                      <a:pt x="3309" y="8696"/>
                    </a:cubicBezTo>
                    <a:cubicBezTo>
                      <a:pt x="3088" y="8727"/>
                      <a:pt x="2931" y="8790"/>
                      <a:pt x="2742" y="8790"/>
                    </a:cubicBezTo>
                    <a:cubicBezTo>
                      <a:pt x="2475" y="8836"/>
                      <a:pt x="2230" y="8858"/>
                      <a:pt x="2011" y="8858"/>
                    </a:cubicBezTo>
                    <a:cubicBezTo>
                      <a:pt x="1482" y="8858"/>
                      <a:pt x="1111" y="8730"/>
                      <a:pt x="977" y="8507"/>
                    </a:cubicBezTo>
                    <a:cubicBezTo>
                      <a:pt x="788" y="8160"/>
                      <a:pt x="1009" y="7530"/>
                      <a:pt x="1608" y="6805"/>
                    </a:cubicBezTo>
                    <a:cubicBezTo>
                      <a:pt x="1734" y="6648"/>
                      <a:pt x="1828" y="6553"/>
                      <a:pt x="1986" y="6396"/>
                    </a:cubicBezTo>
                    <a:close/>
                    <a:moveTo>
                      <a:pt x="8980" y="6364"/>
                    </a:moveTo>
                    <a:cubicBezTo>
                      <a:pt x="9137" y="6553"/>
                      <a:pt x="9232" y="6648"/>
                      <a:pt x="9358" y="6805"/>
                    </a:cubicBezTo>
                    <a:cubicBezTo>
                      <a:pt x="9956" y="7530"/>
                      <a:pt x="10177" y="8160"/>
                      <a:pt x="9988" y="8507"/>
                    </a:cubicBezTo>
                    <a:cubicBezTo>
                      <a:pt x="9858" y="8745"/>
                      <a:pt x="9505" y="8864"/>
                      <a:pt x="9000" y="8864"/>
                    </a:cubicBezTo>
                    <a:cubicBezTo>
                      <a:pt x="8770" y="8864"/>
                      <a:pt x="8509" y="8839"/>
                      <a:pt x="8224" y="8790"/>
                    </a:cubicBezTo>
                    <a:cubicBezTo>
                      <a:pt x="8035" y="8727"/>
                      <a:pt x="7877" y="8696"/>
                      <a:pt x="7656" y="8664"/>
                    </a:cubicBezTo>
                    <a:cubicBezTo>
                      <a:pt x="7751" y="8223"/>
                      <a:pt x="7814" y="7751"/>
                      <a:pt x="7877" y="7246"/>
                    </a:cubicBezTo>
                    <a:cubicBezTo>
                      <a:pt x="8255" y="6963"/>
                      <a:pt x="8665" y="6648"/>
                      <a:pt x="8980" y="6364"/>
                    </a:cubicBezTo>
                    <a:close/>
                    <a:moveTo>
                      <a:pt x="4159" y="10334"/>
                    </a:moveTo>
                    <a:cubicBezTo>
                      <a:pt x="4285" y="10334"/>
                      <a:pt x="4411" y="10397"/>
                      <a:pt x="4474" y="10491"/>
                    </a:cubicBezTo>
                    <a:cubicBezTo>
                      <a:pt x="4537" y="10554"/>
                      <a:pt x="4537" y="10649"/>
                      <a:pt x="4537" y="10743"/>
                    </a:cubicBezTo>
                    <a:cubicBezTo>
                      <a:pt x="4474" y="10838"/>
                      <a:pt x="4443" y="10901"/>
                      <a:pt x="4380" y="10964"/>
                    </a:cubicBezTo>
                    <a:cubicBezTo>
                      <a:pt x="4319" y="10994"/>
                      <a:pt x="4259" y="11008"/>
                      <a:pt x="4200" y="11008"/>
                    </a:cubicBezTo>
                    <a:cubicBezTo>
                      <a:pt x="4076" y="11008"/>
                      <a:pt x="3962" y="10945"/>
                      <a:pt x="3876" y="10838"/>
                    </a:cubicBezTo>
                    <a:cubicBezTo>
                      <a:pt x="3844" y="10743"/>
                      <a:pt x="3844" y="10680"/>
                      <a:pt x="3844" y="10554"/>
                    </a:cubicBezTo>
                    <a:cubicBezTo>
                      <a:pt x="3876" y="10491"/>
                      <a:pt x="3939" y="10397"/>
                      <a:pt x="4002" y="10365"/>
                    </a:cubicBezTo>
                    <a:cubicBezTo>
                      <a:pt x="4033" y="10334"/>
                      <a:pt x="4128" y="10334"/>
                      <a:pt x="4159" y="10334"/>
                    </a:cubicBezTo>
                    <a:close/>
                    <a:moveTo>
                      <a:pt x="5420" y="8664"/>
                    </a:moveTo>
                    <a:cubicBezTo>
                      <a:pt x="5861" y="8853"/>
                      <a:pt x="6333" y="9042"/>
                      <a:pt x="6774" y="9168"/>
                    </a:cubicBezTo>
                    <a:cubicBezTo>
                      <a:pt x="6774" y="9326"/>
                      <a:pt x="6680" y="9515"/>
                      <a:pt x="6617" y="9735"/>
                    </a:cubicBezTo>
                    <a:cubicBezTo>
                      <a:pt x="6302" y="10586"/>
                      <a:pt x="5861" y="11153"/>
                      <a:pt x="5451" y="11153"/>
                    </a:cubicBezTo>
                    <a:cubicBezTo>
                      <a:pt x="5388" y="11153"/>
                      <a:pt x="5262" y="11090"/>
                      <a:pt x="5136" y="11059"/>
                    </a:cubicBezTo>
                    <a:cubicBezTo>
                      <a:pt x="5136" y="11027"/>
                      <a:pt x="5199" y="10996"/>
                      <a:pt x="5199" y="10933"/>
                    </a:cubicBezTo>
                    <a:cubicBezTo>
                      <a:pt x="5262" y="10680"/>
                      <a:pt x="5231" y="10397"/>
                      <a:pt x="5073" y="10145"/>
                    </a:cubicBezTo>
                    <a:cubicBezTo>
                      <a:pt x="4916" y="9830"/>
                      <a:pt x="4601" y="9704"/>
                      <a:pt x="4254" y="9641"/>
                    </a:cubicBezTo>
                    <a:cubicBezTo>
                      <a:pt x="4191" y="9483"/>
                      <a:pt x="4128" y="9326"/>
                      <a:pt x="4096" y="9168"/>
                    </a:cubicBezTo>
                    <a:cubicBezTo>
                      <a:pt x="4506" y="9011"/>
                      <a:pt x="4947" y="8853"/>
                      <a:pt x="5420" y="8664"/>
                    </a:cubicBezTo>
                    <a:close/>
                    <a:moveTo>
                      <a:pt x="5420" y="0"/>
                    </a:moveTo>
                    <a:cubicBezTo>
                      <a:pt x="4727" y="0"/>
                      <a:pt x="4096" y="662"/>
                      <a:pt x="3624" y="1859"/>
                    </a:cubicBezTo>
                    <a:cubicBezTo>
                      <a:pt x="3529" y="2048"/>
                      <a:pt x="3498" y="2237"/>
                      <a:pt x="3403" y="2458"/>
                    </a:cubicBezTo>
                    <a:cubicBezTo>
                      <a:pt x="3246" y="2395"/>
                      <a:pt x="3151" y="2363"/>
                      <a:pt x="2994" y="2363"/>
                    </a:cubicBezTo>
                    <a:cubicBezTo>
                      <a:pt x="2962" y="1828"/>
                      <a:pt x="2521" y="1418"/>
                      <a:pt x="1954" y="1418"/>
                    </a:cubicBezTo>
                    <a:cubicBezTo>
                      <a:pt x="1387" y="1418"/>
                      <a:pt x="946" y="1891"/>
                      <a:pt x="946" y="2426"/>
                    </a:cubicBezTo>
                    <a:cubicBezTo>
                      <a:pt x="662" y="2552"/>
                      <a:pt x="473" y="2710"/>
                      <a:pt x="347" y="2962"/>
                    </a:cubicBezTo>
                    <a:cubicBezTo>
                      <a:pt x="1" y="3592"/>
                      <a:pt x="221" y="4443"/>
                      <a:pt x="1072" y="5419"/>
                    </a:cubicBezTo>
                    <a:cubicBezTo>
                      <a:pt x="1166" y="5577"/>
                      <a:pt x="1324" y="5766"/>
                      <a:pt x="1482" y="5892"/>
                    </a:cubicBezTo>
                    <a:cubicBezTo>
                      <a:pt x="1324" y="6049"/>
                      <a:pt x="1229" y="6207"/>
                      <a:pt x="1072" y="6364"/>
                    </a:cubicBezTo>
                    <a:cubicBezTo>
                      <a:pt x="221" y="7372"/>
                      <a:pt x="1" y="8223"/>
                      <a:pt x="347" y="8853"/>
                    </a:cubicBezTo>
                    <a:cubicBezTo>
                      <a:pt x="631" y="9326"/>
                      <a:pt x="1166" y="9578"/>
                      <a:pt x="2017" y="9578"/>
                    </a:cubicBezTo>
                    <a:cubicBezTo>
                      <a:pt x="2269" y="9578"/>
                      <a:pt x="2553" y="9515"/>
                      <a:pt x="2868" y="9483"/>
                    </a:cubicBezTo>
                    <a:lnTo>
                      <a:pt x="3466" y="9357"/>
                    </a:lnTo>
                    <a:cubicBezTo>
                      <a:pt x="3498" y="9515"/>
                      <a:pt x="3529" y="9704"/>
                      <a:pt x="3624" y="9798"/>
                    </a:cubicBezTo>
                    <a:cubicBezTo>
                      <a:pt x="3403" y="9956"/>
                      <a:pt x="3246" y="10145"/>
                      <a:pt x="3183" y="10397"/>
                    </a:cubicBezTo>
                    <a:cubicBezTo>
                      <a:pt x="3120" y="10680"/>
                      <a:pt x="3151" y="10933"/>
                      <a:pt x="3309" y="11185"/>
                    </a:cubicBezTo>
                    <a:cubicBezTo>
                      <a:pt x="3498" y="11500"/>
                      <a:pt x="3844" y="11689"/>
                      <a:pt x="4222" y="11689"/>
                    </a:cubicBezTo>
                    <a:cubicBezTo>
                      <a:pt x="4380" y="11689"/>
                      <a:pt x="4569" y="11657"/>
                      <a:pt x="4727" y="11531"/>
                    </a:cubicBezTo>
                    <a:cubicBezTo>
                      <a:pt x="4947" y="11689"/>
                      <a:pt x="5199" y="11815"/>
                      <a:pt x="5483" y="11815"/>
                    </a:cubicBezTo>
                    <a:cubicBezTo>
                      <a:pt x="6176" y="11815"/>
                      <a:pt x="6806" y="11153"/>
                      <a:pt x="7278" y="9956"/>
                    </a:cubicBezTo>
                    <a:cubicBezTo>
                      <a:pt x="7373" y="9767"/>
                      <a:pt x="7404" y="9578"/>
                      <a:pt x="7467" y="9357"/>
                    </a:cubicBezTo>
                    <a:cubicBezTo>
                      <a:pt x="7688" y="9420"/>
                      <a:pt x="7909" y="9452"/>
                      <a:pt x="8098" y="9483"/>
                    </a:cubicBezTo>
                    <a:cubicBezTo>
                      <a:pt x="8413" y="9515"/>
                      <a:pt x="8696" y="9578"/>
                      <a:pt x="8980" y="9578"/>
                    </a:cubicBezTo>
                    <a:cubicBezTo>
                      <a:pt x="9767" y="9578"/>
                      <a:pt x="10366" y="9326"/>
                      <a:pt x="10618" y="8853"/>
                    </a:cubicBezTo>
                    <a:cubicBezTo>
                      <a:pt x="10996" y="8223"/>
                      <a:pt x="10744" y="7372"/>
                      <a:pt x="9925" y="6364"/>
                    </a:cubicBezTo>
                    <a:cubicBezTo>
                      <a:pt x="9799" y="6207"/>
                      <a:pt x="9641" y="6049"/>
                      <a:pt x="9484" y="5892"/>
                    </a:cubicBezTo>
                    <a:cubicBezTo>
                      <a:pt x="9610" y="5797"/>
                      <a:pt x="9673" y="5671"/>
                      <a:pt x="9799" y="5577"/>
                    </a:cubicBezTo>
                    <a:cubicBezTo>
                      <a:pt x="9956" y="5671"/>
                      <a:pt x="10114" y="5703"/>
                      <a:pt x="10240" y="5703"/>
                    </a:cubicBezTo>
                    <a:cubicBezTo>
                      <a:pt x="10586" y="5703"/>
                      <a:pt x="10933" y="5514"/>
                      <a:pt x="11154" y="5199"/>
                    </a:cubicBezTo>
                    <a:cubicBezTo>
                      <a:pt x="11248" y="4915"/>
                      <a:pt x="11280" y="4663"/>
                      <a:pt x="11217" y="4380"/>
                    </a:cubicBezTo>
                    <a:cubicBezTo>
                      <a:pt x="11122" y="4096"/>
                      <a:pt x="10965" y="3875"/>
                      <a:pt x="10744" y="3749"/>
                    </a:cubicBezTo>
                    <a:cubicBezTo>
                      <a:pt x="10775" y="3466"/>
                      <a:pt x="10712" y="3182"/>
                      <a:pt x="10586" y="2962"/>
                    </a:cubicBezTo>
                    <a:cubicBezTo>
                      <a:pt x="10325" y="2486"/>
                      <a:pt x="9740" y="2262"/>
                      <a:pt x="8927" y="2262"/>
                    </a:cubicBezTo>
                    <a:cubicBezTo>
                      <a:pt x="8663" y="2262"/>
                      <a:pt x="8375" y="2285"/>
                      <a:pt x="8066" y="2332"/>
                    </a:cubicBezTo>
                    <a:cubicBezTo>
                      <a:pt x="7877" y="2363"/>
                      <a:pt x="7656" y="2395"/>
                      <a:pt x="7436" y="2458"/>
                    </a:cubicBezTo>
                    <a:cubicBezTo>
                      <a:pt x="7341" y="2237"/>
                      <a:pt x="7310" y="2017"/>
                      <a:pt x="7247" y="1859"/>
                    </a:cubicBezTo>
                    <a:cubicBezTo>
                      <a:pt x="6806" y="630"/>
                      <a:pt x="6144" y="0"/>
                      <a:pt x="54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ED86AD-FF45-4978-8875-67BAA33265BB}"/>
                </a:ext>
              </a:extLst>
            </p:cNvPr>
            <p:cNvSpPr txBox="1"/>
            <p:nvPr/>
          </p:nvSpPr>
          <p:spPr>
            <a:xfrm>
              <a:off x="1527040" y="989102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15101"/>
                  </a:solidFill>
                </a:rPr>
                <a:t>?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FD1CE2-754F-4FEA-9D88-9DEB60A10FC0}"/>
              </a:ext>
            </a:extLst>
          </p:cNvPr>
          <p:cNvGrpSpPr/>
          <p:nvPr/>
        </p:nvGrpSpPr>
        <p:grpSpPr>
          <a:xfrm>
            <a:off x="258333" y="2532723"/>
            <a:ext cx="3958085" cy="2238270"/>
            <a:chOff x="258333" y="2532723"/>
            <a:chExt cx="3958085" cy="2238270"/>
          </a:xfrm>
        </p:grpSpPr>
        <p:grpSp>
          <p:nvGrpSpPr>
            <p:cNvPr id="327" name="Google Shape;13670;p73">
              <a:extLst>
                <a:ext uri="{FF2B5EF4-FFF2-40B4-BE49-F238E27FC236}">
                  <a16:creationId xmlns:a16="http://schemas.microsoft.com/office/drawing/2014/main" id="{ADC5B1BD-3F2C-4C86-9F28-3268F98704BB}"/>
                </a:ext>
              </a:extLst>
            </p:cNvPr>
            <p:cNvGrpSpPr/>
            <p:nvPr/>
          </p:nvGrpSpPr>
          <p:grpSpPr>
            <a:xfrm>
              <a:off x="3696141" y="2532723"/>
              <a:ext cx="484632" cy="417428"/>
              <a:chOff x="-24328675" y="1971025"/>
              <a:chExt cx="282000" cy="295375"/>
            </a:xfrm>
            <a:solidFill>
              <a:srgbClr val="E15101"/>
            </a:solidFill>
          </p:grpSpPr>
          <p:sp>
            <p:nvSpPr>
              <p:cNvPr id="328" name="Google Shape;13671;p73">
                <a:extLst>
                  <a:ext uri="{FF2B5EF4-FFF2-40B4-BE49-F238E27FC236}">
                    <a16:creationId xmlns:a16="http://schemas.microsoft.com/office/drawing/2014/main" id="{D93DEABF-76B0-4ED9-9AD2-7032FA92E637}"/>
                  </a:ext>
                </a:extLst>
              </p:cNvPr>
              <p:cNvSpPr/>
              <p:nvPr/>
            </p:nvSpPr>
            <p:spPr>
              <a:xfrm>
                <a:off x="-24217625" y="209232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1009" y="693"/>
                    </a:moveTo>
                    <a:cubicBezTo>
                      <a:pt x="1230" y="693"/>
                      <a:pt x="1387" y="851"/>
                      <a:pt x="1387" y="1071"/>
                    </a:cubicBezTo>
                    <a:cubicBezTo>
                      <a:pt x="1387" y="1260"/>
                      <a:pt x="1230" y="1418"/>
                      <a:pt x="1009" y="1418"/>
                    </a:cubicBezTo>
                    <a:cubicBezTo>
                      <a:pt x="820" y="1418"/>
                      <a:pt x="663" y="1260"/>
                      <a:pt x="663" y="1071"/>
                    </a:cubicBezTo>
                    <a:cubicBezTo>
                      <a:pt x="663" y="851"/>
                      <a:pt x="820" y="693"/>
                      <a:pt x="1009" y="693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1" y="473"/>
                      <a:pt x="1" y="1008"/>
                    </a:cubicBezTo>
                    <a:cubicBezTo>
                      <a:pt x="1" y="1607"/>
                      <a:pt x="474" y="2048"/>
                      <a:pt x="1009" y="2048"/>
                    </a:cubicBezTo>
                    <a:cubicBezTo>
                      <a:pt x="1576" y="2048"/>
                      <a:pt x="2049" y="1575"/>
                      <a:pt x="2049" y="1008"/>
                    </a:cubicBezTo>
                    <a:cubicBezTo>
                      <a:pt x="2080" y="473"/>
                      <a:pt x="1608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15101"/>
                  </a:solidFill>
                </a:endParaRPr>
              </a:p>
            </p:txBody>
          </p:sp>
          <p:sp>
            <p:nvSpPr>
              <p:cNvPr id="361" name="Google Shape;13672;p73">
                <a:extLst>
                  <a:ext uri="{FF2B5EF4-FFF2-40B4-BE49-F238E27FC236}">
                    <a16:creationId xmlns:a16="http://schemas.microsoft.com/office/drawing/2014/main" id="{802FBBDA-E7E9-4CF1-AAE7-554293BA2751}"/>
                  </a:ext>
                </a:extLst>
              </p:cNvPr>
              <p:cNvSpPr/>
              <p:nvPr/>
            </p:nvSpPr>
            <p:spPr>
              <a:xfrm>
                <a:off x="-24328675" y="1971025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2017" y="2080"/>
                    </a:moveTo>
                    <a:cubicBezTo>
                      <a:pt x="2206" y="2080"/>
                      <a:pt x="2364" y="2237"/>
                      <a:pt x="2364" y="2458"/>
                    </a:cubicBezTo>
                    <a:cubicBezTo>
                      <a:pt x="2364" y="2647"/>
                      <a:pt x="2206" y="2804"/>
                      <a:pt x="2017" y="2804"/>
                    </a:cubicBezTo>
                    <a:cubicBezTo>
                      <a:pt x="1797" y="2804"/>
                      <a:pt x="1639" y="2647"/>
                      <a:pt x="1639" y="2458"/>
                    </a:cubicBezTo>
                    <a:cubicBezTo>
                      <a:pt x="1639" y="2237"/>
                      <a:pt x="1797" y="2080"/>
                      <a:pt x="2017" y="2080"/>
                    </a:cubicBezTo>
                    <a:close/>
                    <a:moveTo>
                      <a:pt x="5451" y="662"/>
                    </a:moveTo>
                    <a:cubicBezTo>
                      <a:pt x="5861" y="662"/>
                      <a:pt x="6302" y="1198"/>
                      <a:pt x="6617" y="2080"/>
                    </a:cubicBezTo>
                    <a:cubicBezTo>
                      <a:pt x="6680" y="2237"/>
                      <a:pt x="6743" y="2458"/>
                      <a:pt x="6806" y="2647"/>
                    </a:cubicBezTo>
                    <a:cubicBezTo>
                      <a:pt x="6365" y="2804"/>
                      <a:pt x="5955" y="2962"/>
                      <a:pt x="5451" y="3151"/>
                    </a:cubicBezTo>
                    <a:cubicBezTo>
                      <a:pt x="5042" y="2962"/>
                      <a:pt x="4569" y="2773"/>
                      <a:pt x="4128" y="2647"/>
                    </a:cubicBezTo>
                    <a:cubicBezTo>
                      <a:pt x="4191" y="2458"/>
                      <a:pt x="4254" y="2237"/>
                      <a:pt x="4317" y="2080"/>
                    </a:cubicBezTo>
                    <a:cubicBezTo>
                      <a:pt x="4632" y="1229"/>
                      <a:pt x="5073" y="662"/>
                      <a:pt x="5451" y="662"/>
                    </a:cubicBezTo>
                    <a:close/>
                    <a:moveTo>
                      <a:pt x="3970" y="3308"/>
                    </a:moveTo>
                    <a:cubicBezTo>
                      <a:pt x="4191" y="3403"/>
                      <a:pt x="4411" y="3466"/>
                      <a:pt x="4632" y="3560"/>
                    </a:cubicBezTo>
                    <a:cubicBezTo>
                      <a:pt x="4506" y="3623"/>
                      <a:pt x="4380" y="3718"/>
                      <a:pt x="4254" y="3781"/>
                    </a:cubicBezTo>
                    <a:cubicBezTo>
                      <a:pt x="4128" y="3875"/>
                      <a:pt x="4002" y="3938"/>
                      <a:pt x="3844" y="4033"/>
                    </a:cubicBezTo>
                    <a:lnTo>
                      <a:pt x="3970" y="3308"/>
                    </a:lnTo>
                    <a:close/>
                    <a:moveTo>
                      <a:pt x="6963" y="3340"/>
                    </a:moveTo>
                    <a:lnTo>
                      <a:pt x="7089" y="4064"/>
                    </a:lnTo>
                    <a:cubicBezTo>
                      <a:pt x="6963" y="3970"/>
                      <a:pt x="6806" y="3907"/>
                      <a:pt x="6680" y="3812"/>
                    </a:cubicBezTo>
                    <a:cubicBezTo>
                      <a:pt x="6554" y="3718"/>
                      <a:pt x="6396" y="3655"/>
                      <a:pt x="6302" y="3592"/>
                    </a:cubicBezTo>
                    <a:cubicBezTo>
                      <a:pt x="6522" y="3497"/>
                      <a:pt x="6774" y="3403"/>
                      <a:pt x="6963" y="3340"/>
                    </a:cubicBezTo>
                    <a:close/>
                    <a:moveTo>
                      <a:pt x="10240" y="4285"/>
                    </a:moveTo>
                    <a:cubicBezTo>
                      <a:pt x="10271" y="4285"/>
                      <a:pt x="10366" y="4285"/>
                      <a:pt x="10397" y="4317"/>
                    </a:cubicBezTo>
                    <a:cubicBezTo>
                      <a:pt x="10460" y="4380"/>
                      <a:pt x="10523" y="4443"/>
                      <a:pt x="10555" y="4537"/>
                    </a:cubicBezTo>
                    <a:cubicBezTo>
                      <a:pt x="10586" y="4600"/>
                      <a:pt x="10555" y="4726"/>
                      <a:pt x="10492" y="4821"/>
                    </a:cubicBezTo>
                    <a:cubicBezTo>
                      <a:pt x="10452" y="4920"/>
                      <a:pt x="10336" y="4982"/>
                      <a:pt x="10225" y="4982"/>
                    </a:cubicBezTo>
                    <a:cubicBezTo>
                      <a:pt x="10160" y="4982"/>
                      <a:pt x="10097" y="4961"/>
                      <a:pt x="10051" y="4915"/>
                    </a:cubicBezTo>
                    <a:cubicBezTo>
                      <a:pt x="9956" y="4884"/>
                      <a:pt x="9925" y="4821"/>
                      <a:pt x="9893" y="4726"/>
                    </a:cubicBezTo>
                    <a:cubicBezTo>
                      <a:pt x="9830" y="4663"/>
                      <a:pt x="9893" y="4537"/>
                      <a:pt x="9925" y="4443"/>
                    </a:cubicBezTo>
                    <a:cubicBezTo>
                      <a:pt x="9988" y="4348"/>
                      <a:pt x="10114" y="4285"/>
                      <a:pt x="10240" y="4285"/>
                    </a:cubicBezTo>
                    <a:close/>
                    <a:moveTo>
                      <a:pt x="8922" y="2925"/>
                    </a:moveTo>
                    <a:cubicBezTo>
                      <a:pt x="9452" y="2925"/>
                      <a:pt x="9823" y="3054"/>
                      <a:pt x="9956" y="3277"/>
                    </a:cubicBezTo>
                    <a:cubicBezTo>
                      <a:pt x="9988" y="3340"/>
                      <a:pt x="10019" y="3466"/>
                      <a:pt x="10019" y="3592"/>
                    </a:cubicBezTo>
                    <a:cubicBezTo>
                      <a:pt x="9704" y="3623"/>
                      <a:pt x="9452" y="3812"/>
                      <a:pt x="9295" y="4096"/>
                    </a:cubicBezTo>
                    <a:cubicBezTo>
                      <a:pt x="9137" y="4317"/>
                      <a:pt x="9137" y="4600"/>
                      <a:pt x="9169" y="4884"/>
                    </a:cubicBezTo>
                    <a:cubicBezTo>
                      <a:pt x="9169" y="4978"/>
                      <a:pt x="9200" y="5010"/>
                      <a:pt x="9232" y="5041"/>
                    </a:cubicBezTo>
                    <a:cubicBezTo>
                      <a:pt x="9169" y="5167"/>
                      <a:pt x="9043" y="5293"/>
                      <a:pt x="8917" y="5388"/>
                    </a:cubicBezTo>
                    <a:cubicBezTo>
                      <a:pt x="8570" y="5073"/>
                      <a:pt x="8224" y="4821"/>
                      <a:pt x="7814" y="4537"/>
                    </a:cubicBezTo>
                    <a:cubicBezTo>
                      <a:pt x="7783" y="4033"/>
                      <a:pt x="7719" y="3560"/>
                      <a:pt x="7625" y="3119"/>
                    </a:cubicBezTo>
                    <a:cubicBezTo>
                      <a:pt x="7814" y="3088"/>
                      <a:pt x="8035" y="3025"/>
                      <a:pt x="8192" y="2993"/>
                    </a:cubicBezTo>
                    <a:cubicBezTo>
                      <a:pt x="8459" y="2947"/>
                      <a:pt x="8704" y="2925"/>
                      <a:pt x="8922" y="2925"/>
                    </a:cubicBezTo>
                    <a:close/>
                    <a:moveTo>
                      <a:pt x="2868" y="3088"/>
                    </a:moveTo>
                    <a:lnTo>
                      <a:pt x="3340" y="3182"/>
                    </a:lnTo>
                    <a:cubicBezTo>
                      <a:pt x="3246" y="3623"/>
                      <a:pt x="3183" y="4096"/>
                      <a:pt x="3151" y="4600"/>
                    </a:cubicBezTo>
                    <a:cubicBezTo>
                      <a:pt x="2742" y="4884"/>
                      <a:pt x="2364" y="5199"/>
                      <a:pt x="2049" y="5482"/>
                    </a:cubicBezTo>
                    <a:cubicBezTo>
                      <a:pt x="1891" y="5325"/>
                      <a:pt x="1765" y="5199"/>
                      <a:pt x="1639" y="5041"/>
                    </a:cubicBezTo>
                    <a:cubicBezTo>
                      <a:pt x="1009" y="4253"/>
                      <a:pt x="788" y="3623"/>
                      <a:pt x="977" y="3308"/>
                    </a:cubicBezTo>
                    <a:cubicBezTo>
                      <a:pt x="1009" y="3245"/>
                      <a:pt x="1103" y="3151"/>
                      <a:pt x="1198" y="3119"/>
                    </a:cubicBezTo>
                    <a:cubicBezTo>
                      <a:pt x="1419" y="3340"/>
                      <a:pt x="1671" y="3497"/>
                      <a:pt x="1986" y="3497"/>
                    </a:cubicBezTo>
                    <a:cubicBezTo>
                      <a:pt x="2364" y="3497"/>
                      <a:pt x="2679" y="3308"/>
                      <a:pt x="2868" y="3088"/>
                    </a:cubicBezTo>
                    <a:close/>
                    <a:moveTo>
                      <a:pt x="3057" y="5451"/>
                    </a:moveTo>
                    <a:lnTo>
                      <a:pt x="3057" y="5923"/>
                    </a:lnTo>
                    <a:lnTo>
                      <a:pt x="3057" y="6364"/>
                    </a:lnTo>
                    <a:cubicBezTo>
                      <a:pt x="2868" y="6207"/>
                      <a:pt x="2679" y="6049"/>
                      <a:pt x="2521" y="5923"/>
                    </a:cubicBezTo>
                    <a:cubicBezTo>
                      <a:pt x="2679" y="5766"/>
                      <a:pt x="2868" y="5577"/>
                      <a:pt x="3057" y="5451"/>
                    </a:cubicBezTo>
                    <a:close/>
                    <a:moveTo>
                      <a:pt x="7909" y="5451"/>
                    </a:moveTo>
                    <a:cubicBezTo>
                      <a:pt x="8098" y="5577"/>
                      <a:pt x="8318" y="5766"/>
                      <a:pt x="8476" y="5923"/>
                    </a:cubicBezTo>
                    <a:cubicBezTo>
                      <a:pt x="8318" y="6081"/>
                      <a:pt x="8098" y="6238"/>
                      <a:pt x="7909" y="6364"/>
                    </a:cubicBezTo>
                    <a:lnTo>
                      <a:pt x="7909" y="5923"/>
                    </a:lnTo>
                    <a:lnTo>
                      <a:pt x="7909" y="5451"/>
                    </a:lnTo>
                    <a:close/>
                    <a:moveTo>
                      <a:pt x="5483" y="3938"/>
                    </a:moveTo>
                    <a:cubicBezTo>
                      <a:pt x="5735" y="4096"/>
                      <a:pt x="6050" y="4253"/>
                      <a:pt x="6333" y="4411"/>
                    </a:cubicBezTo>
                    <a:cubicBezTo>
                      <a:pt x="6617" y="4569"/>
                      <a:pt x="6900" y="4758"/>
                      <a:pt x="7152" y="4915"/>
                    </a:cubicBezTo>
                    <a:cubicBezTo>
                      <a:pt x="7184" y="5230"/>
                      <a:pt x="7184" y="5545"/>
                      <a:pt x="7184" y="5923"/>
                    </a:cubicBezTo>
                    <a:cubicBezTo>
                      <a:pt x="7184" y="6238"/>
                      <a:pt x="7184" y="6585"/>
                      <a:pt x="7152" y="6900"/>
                    </a:cubicBezTo>
                    <a:cubicBezTo>
                      <a:pt x="6932" y="7057"/>
                      <a:pt x="6648" y="7246"/>
                      <a:pt x="6333" y="7404"/>
                    </a:cubicBezTo>
                    <a:cubicBezTo>
                      <a:pt x="6050" y="7562"/>
                      <a:pt x="5735" y="7719"/>
                      <a:pt x="5483" y="7877"/>
                    </a:cubicBezTo>
                    <a:cubicBezTo>
                      <a:pt x="5199" y="7719"/>
                      <a:pt x="4884" y="7562"/>
                      <a:pt x="4601" y="7404"/>
                    </a:cubicBezTo>
                    <a:cubicBezTo>
                      <a:pt x="4317" y="7246"/>
                      <a:pt x="4065" y="7057"/>
                      <a:pt x="3781" y="6900"/>
                    </a:cubicBezTo>
                    <a:cubicBezTo>
                      <a:pt x="3750" y="6585"/>
                      <a:pt x="3750" y="6238"/>
                      <a:pt x="3750" y="5923"/>
                    </a:cubicBezTo>
                    <a:cubicBezTo>
                      <a:pt x="3750" y="5577"/>
                      <a:pt x="3750" y="5230"/>
                      <a:pt x="3781" y="4915"/>
                    </a:cubicBezTo>
                    <a:cubicBezTo>
                      <a:pt x="4065" y="4726"/>
                      <a:pt x="4317" y="4569"/>
                      <a:pt x="4601" y="4411"/>
                    </a:cubicBezTo>
                    <a:cubicBezTo>
                      <a:pt x="4884" y="4253"/>
                      <a:pt x="5199" y="4096"/>
                      <a:pt x="5483" y="3938"/>
                    </a:cubicBezTo>
                    <a:close/>
                    <a:moveTo>
                      <a:pt x="3876" y="7751"/>
                    </a:moveTo>
                    <a:cubicBezTo>
                      <a:pt x="4002" y="7845"/>
                      <a:pt x="4159" y="7908"/>
                      <a:pt x="4285" y="8003"/>
                    </a:cubicBezTo>
                    <a:cubicBezTo>
                      <a:pt x="4411" y="8066"/>
                      <a:pt x="4506" y="8160"/>
                      <a:pt x="4664" y="8223"/>
                    </a:cubicBezTo>
                    <a:cubicBezTo>
                      <a:pt x="4443" y="8318"/>
                      <a:pt x="4191" y="8444"/>
                      <a:pt x="4002" y="8475"/>
                    </a:cubicBezTo>
                    <a:lnTo>
                      <a:pt x="3876" y="7751"/>
                    </a:lnTo>
                    <a:close/>
                    <a:moveTo>
                      <a:pt x="7089" y="7751"/>
                    </a:moveTo>
                    <a:lnTo>
                      <a:pt x="6963" y="8475"/>
                    </a:lnTo>
                    <a:cubicBezTo>
                      <a:pt x="6711" y="8381"/>
                      <a:pt x="6522" y="8318"/>
                      <a:pt x="6302" y="8223"/>
                    </a:cubicBezTo>
                    <a:cubicBezTo>
                      <a:pt x="6396" y="8160"/>
                      <a:pt x="6554" y="8066"/>
                      <a:pt x="6680" y="8003"/>
                    </a:cubicBezTo>
                    <a:cubicBezTo>
                      <a:pt x="6806" y="7908"/>
                      <a:pt x="6963" y="7845"/>
                      <a:pt x="7089" y="7751"/>
                    </a:cubicBezTo>
                    <a:close/>
                    <a:moveTo>
                      <a:pt x="1986" y="6396"/>
                    </a:moveTo>
                    <a:cubicBezTo>
                      <a:pt x="2364" y="6711"/>
                      <a:pt x="2710" y="6963"/>
                      <a:pt x="3088" y="7278"/>
                    </a:cubicBezTo>
                    <a:cubicBezTo>
                      <a:pt x="3151" y="7814"/>
                      <a:pt x="3214" y="8286"/>
                      <a:pt x="3309" y="8696"/>
                    </a:cubicBezTo>
                    <a:cubicBezTo>
                      <a:pt x="3088" y="8727"/>
                      <a:pt x="2931" y="8790"/>
                      <a:pt x="2742" y="8790"/>
                    </a:cubicBezTo>
                    <a:cubicBezTo>
                      <a:pt x="2475" y="8836"/>
                      <a:pt x="2230" y="8858"/>
                      <a:pt x="2011" y="8858"/>
                    </a:cubicBezTo>
                    <a:cubicBezTo>
                      <a:pt x="1482" y="8858"/>
                      <a:pt x="1111" y="8730"/>
                      <a:pt x="977" y="8507"/>
                    </a:cubicBezTo>
                    <a:cubicBezTo>
                      <a:pt x="788" y="8160"/>
                      <a:pt x="1009" y="7530"/>
                      <a:pt x="1608" y="6805"/>
                    </a:cubicBezTo>
                    <a:cubicBezTo>
                      <a:pt x="1734" y="6648"/>
                      <a:pt x="1828" y="6553"/>
                      <a:pt x="1986" y="6396"/>
                    </a:cubicBezTo>
                    <a:close/>
                    <a:moveTo>
                      <a:pt x="8980" y="6364"/>
                    </a:moveTo>
                    <a:cubicBezTo>
                      <a:pt x="9137" y="6553"/>
                      <a:pt x="9232" y="6648"/>
                      <a:pt x="9358" y="6805"/>
                    </a:cubicBezTo>
                    <a:cubicBezTo>
                      <a:pt x="9956" y="7530"/>
                      <a:pt x="10177" y="8160"/>
                      <a:pt x="9988" y="8507"/>
                    </a:cubicBezTo>
                    <a:cubicBezTo>
                      <a:pt x="9858" y="8745"/>
                      <a:pt x="9505" y="8864"/>
                      <a:pt x="9000" y="8864"/>
                    </a:cubicBezTo>
                    <a:cubicBezTo>
                      <a:pt x="8770" y="8864"/>
                      <a:pt x="8509" y="8839"/>
                      <a:pt x="8224" y="8790"/>
                    </a:cubicBezTo>
                    <a:cubicBezTo>
                      <a:pt x="8035" y="8727"/>
                      <a:pt x="7877" y="8696"/>
                      <a:pt x="7656" y="8664"/>
                    </a:cubicBezTo>
                    <a:cubicBezTo>
                      <a:pt x="7751" y="8223"/>
                      <a:pt x="7814" y="7751"/>
                      <a:pt x="7877" y="7246"/>
                    </a:cubicBezTo>
                    <a:cubicBezTo>
                      <a:pt x="8255" y="6963"/>
                      <a:pt x="8665" y="6648"/>
                      <a:pt x="8980" y="6364"/>
                    </a:cubicBezTo>
                    <a:close/>
                    <a:moveTo>
                      <a:pt x="4159" y="10334"/>
                    </a:moveTo>
                    <a:cubicBezTo>
                      <a:pt x="4285" y="10334"/>
                      <a:pt x="4411" y="10397"/>
                      <a:pt x="4474" y="10491"/>
                    </a:cubicBezTo>
                    <a:cubicBezTo>
                      <a:pt x="4537" y="10554"/>
                      <a:pt x="4537" y="10649"/>
                      <a:pt x="4537" y="10743"/>
                    </a:cubicBezTo>
                    <a:cubicBezTo>
                      <a:pt x="4474" y="10838"/>
                      <a:pt x="4443" y="10901"/>
                      <a:pt x="4380" y="10964"/>
                    </a:cubicBezTo>
                    <a:cubicBezTo>
                      <a:pt x="4319" y="10994"/>
                      <a:pt x="4259" y="11008"/>
                      <a:pt x="4200" y="11008"/>
                    </a:cubicBezTo>
                    <a:cubicBezTo>
                      <a:pt x="4076" y="11008"/>
                      <a:pt x="3962" y="10945"/>
                      <a:pt x="3876" y="10838"/>
                    </a:cubicBezTo>
                    <a:cubicBezTo>
                      <a:pt x="3844" y="10743"/>
                      <a:pt x="3844" y="10680"/>
                      <a:pt x="3844" y="10554"/>
                    </a:cubicBezTo>
                    <a:cubicBezTo>
                      <a:pt x="3876" y="10491"/>
                      <a:pt x="3939" y="10397"/>
                      <a:pt x="4002" y="10365"/>
                    </a:cubicBezTo>
                    <a:cubicBezTo>
                      <a:pt x="4033" y="10334"/>
                      <a:pt x="4128" y="10334"/>
                      <a:pt x="4159" y="10334"/>
                    </a:cubicBezTo>
                    <a:close/>
                    <a:moveTo>
                      <a:pt x="5420" y="8664"/>
                    </a:moveTo>
                    <a:cubicBezTo>
                      <a:pt x="5861" y="8853"/>
                      <a:pt x="6333" y="9042"/>
                      <a:pt x="6774" y="9168"/>
                    </a:cubicBezTo>
                    <a:cubicBezTo>
                      <a:pt x="6774" y="9326"/>
                      <a:pt x="6680" y="9515"/>
                      <a:pt x="6617" y="9735"/>
                    </a:cubicBezTo>
                    <a:cubicBezTo>
                      <a:pt x="6302" y="10586"/>
                      <a:pt x="5861" y="11153"/>
                      <a:pt x="5451" y="11153"/>
                    </a:cubicBezTo>
                    <a:cubicBezTo>
                      <a:pt x="5388" y="11153"/>
                      <a:pt x="5262" y="11090"/>
                      <a:pt x="5136" y="11059"/>
                    </a:cubicBezTo>
                    <a:cubicBezTo>
                      <a:pt x="5136" y="11027"/>
                      <a:pt x="5199" y="10996"/>
                      <a:pt x="5199" y="10933"/>
                    </a:cubicBezTo>
                    <a:cubicBezTo>
                      <a:pt x="5262" y="10680"/>
                      <a:pt x="5231" y="10397"/>
                      <a:pt x="5073" y="10145"/>
                    </a:cubicBezTo>
                    <a:cubicBezTo>
                      <a:pt x="4916" y="9830"/>
                      <a:pt x="4601" y="9704"/>
                      <a:pt x="4254" y="9641"/>
                    </a:cubicBezTo>
                    <a:cubicBezTo>
                      <a:pt x="4191" y="9483"/>
                      <a:pt x="4128" y="9326"/>
                      <a:pt x="4096" y="9168"/>
                    </a:cubicBezTo>
                    <a:cubicBezTo>
                      <a:pt x="4506" y="9011"/>
                      <a:pt x="4947" y="8853"/>
                      <a:pt x="5420" y="8664"/>
                    </a:cubicBezTo>
                    <a:close/>
                    <a:moveTo>
                      <a:pt x="5420" y="0"/>
                    </a:moveTo>
                    <a:cubicBezTo>
                      <a:pt x="4727" y="0"/>
                      <a:pt x="4096" y="662"/>
                      <a:pt x="3624" y="1859"/>
                    </a:cubicBezTo>
                    <a:cubicBezTo>
                      <a:pt x="3529" y="2048"/>
                      <a:pt x="3498" y="2237"/>
                      <a:pt x="3403" y="2458"/>
                    </a:cubicBezTo>
                    <a:cubicBezTo>
                      <a:pt x="3246" y="2395"/>
                      <a:pt x="3151" y="2363"/>
                      <a:pt x="2994" y="2363"/>
                    </a:cubicBezTo>
                    <a:cubicBezTo>
                      <a:pt x="2962" y="1828"/>
                      <a:pt x="2521" y="1418"/>
                      <a:pt x="1954" y="1418"/>
                    </a:cubicBezTo>
                    <a:cubicBezTo>
                      <a:pt x="1387" y="1418"/>
                      <a:pt x="946" y="1891"/>
                      <a:pt x="946" y="2426"/>
                    </a:cubicBezTo>
                    <a:cubicBezTo>
                      <a:pt x="662" y="2552"/>
                      <a:pt x="473" y="2710"/>
                      <a:pt x="347" y="2962"/>
                    </a:cubicBezTo>
                    <a:cubicBezTo>
                      <a:pt x="1" y="3592"/>
                      <a:pt x="221" y="4443"/>
                      <a:pt x="1072" y="5419"/>
                    </a:cubicBezTo>
                    <a:cubicBezTo>
                      <a:pt x="1166" y="5577"/>
                      <a:pt x="1324" y="5766"/>
                      <a:pt x="1482" y="5892"/>
                    </a:cubicBezTo>
                    <a:cubicBezTo>
                      <a:pt x="1324" y="6049"/>
                      <a:pt x="1229" y="6207"/>
                      <a:pt x="1072" y="6364"/>
                    </a:cubicBezTo>
                    <a:cubicBezTo>
                      <a:pt x="221" y="7372"/>
                      <a:pt x="1" y="8223"/>
                      <a:pt x="347" y="8853"/>
                    </a:cubicBezTo>
                    <a:cubicBezTo>
                      <a:pt x="631" y="9326"/>
                      <a:pt x="1166" y="9578"/>
                      <a:pt x="2017" y="9578"/>
                    </a:cubicBezTo>
                    <a:cubicBezTo>
                      <a:pt x="2269" y="9578"/>
                      <a:pt x="2553" y="9515"/>
                      <a:pt x="2868" y="9483"/>
                    </a:cubicBezTo>
                    <a:lnTo>
                      <a:pt x="3466" y="9357"/>
                    </a:lnTo>
                    <a:cubicBezTo>
                      <a:pt x="3498" y="9515"/>
                      <a:pt x="3529" y="9704"/>
                      <a:pt x="3624" y="9798"/>
                    </a:cubicBezTo>
                    <a:cubicBezTo>
                      <a:pt x="3403" y="9956"/>
                      <a:pt x="3246" y="10145"/>
                      <a:pt x="3183" y="10397"/>
                    </a:cubicBezTo>
                    <a:cubicBezTo>
                      <a:pt x="3120" y="10680"/>
                      <a:pt x="3151" y="10933"/>
                      <a:pt x="3309" y="11185"/>
                    </a:cubicBezTo>
                    <a:cubicBezTo>
                      <a:pt x="3498" y="11500"/>
                      <a:pt x="3844" y="11689"/>
                      <a:pt x="4222" y="11689"/>
                    </a:cubicBezTo>
                    <a:cubicBezTo>
                      <a:pt x="4380" y="11689"/>
                      <a:pt x="4569" y="11657"/>
                      <a:pt x="4727" y="11531"/>
                    </a:cubicBezTo>
                    <a:cubicBezTo>
                      <a:pt x="4947" y="11689"/>
                      <a:pt x="5199" y="11815"/>
                      <a:pt x="5483" y="11815"/>
                    </a:cubicBezTo>
                    <a:cubicBezTo>
                      <a:pt x="6176" y="11815"/>
                      <a:pt x="6806" y="11153"/>
                      <a:pt x="7278" y="9956"/>
                    </a:cubicBezTo>
                    <a:cubicBezTo>
                      <a:pt x="7373" y="9767"/>
                      <a:pt x="7404" y="9578"/>
                      <a:pt x="7467" y="9357"/>
                    </a:cubicBezTo>
                    <a:cubicBezTo>
                      <a:pt x="7688" y="9420"/>
                      <a:pt x="7909" y="9452"/>
                      <a:pt x="8098" y="9483"/>
                    </a:cubicBezTo>
                    <a:cubicBezTo>
                      <a:pt x="8413" y="9515"/>
                      <a:pt x="8696" y="9578"/>
                      <a:pt x="8980" y="9578"/>
                    </a:cubicBezTo>
                    <a:cubicBezTo>
                      <a:pt x="9767" y="9578"/>
                      <a:pt x="10366" y="9326"/>
                      <a:pt x="10618" y="8853"/>
                    </a:cubicBezTo>
                    <a:cubicBezTo>
                      <a:pt x="10996" y="8223"/>
                      <a:pt x="10744" y="7372"/>
                      <a:pt x="9925" y="6364"/>
                    </a:cubicBezTo>
                    <a:cubicBezTo>
                      <a:pt x="9799" y="6207"/>
                      <a:pt x="9641" y="6049"/>
                      <a:pt x="9484" y="5892"/>
                    </a:cubicBezTo>
                    <a:cubicBezTo>
                      <a:pt x="9610" y="5797"/>
                      <a:pt x="9673" y="5671"/>
                      <a:pt x="9799" y="5577"/>
                    </a:cubicBezTo>
                    <a:cubicBezTo>
                      <a:pt x="9956" y="5671"/>
                      <a:pt x="10114" y="5703"/>
                      <a:pt x="10240" y="5703"/>
                    </a:cubicBezTo>
                    <a:cubicBezTo>
                      <a:pt x="10586" y="5703"/>
                      <a:pt x="10933" y="5514"/>
                      <a:pt x="11154" y="5199"/>
                    </a:cubicBezTo>
                    <a:cubicBezTo>
                      <a:pt x="11248" y="4915"/>
                      <a:pt x="11280" y="4663"/>
                      <a:pt x="11217" y="4380"/>
                    </a:cubicBezTo>
                    <a:cubicBezTo>
                      <a:pt x="11122" y="4096"/>
                      <a:pt x="10965" y="3875"/>
                      <a:pt x="10744" y="3749"/>
                    </a:cubicBezTo>
                    <a:cubicBezTo>
                      <a:pt x="10775" y="3466"/>
                      <a:pt x="10712" y="3182"/>
                      <a:pt x="10586" y="2962"/>
                    </a:cubicBezTo>
                    <a:cubicBezTo>
                      <a:pt x="10325" y="2486"/>
                      <a:pt x="9740" y="2262"/>
                      <a:pt x="8927" y="2262"/>
                    </a:cubicBezTo>
                    <a:cubicBezTo>
                      <a:pt x="8663" y="2262"/>
                      <a:pt x="8375" y="2285"/>
                      <a:pt x="8066" y="2332"/>
                    </a:cubicBezTo>
                    <a:cubicBezTo>
                      <a:pt x="7877" y="2363"/>
                      <a:pt x="7656" y="2395"/>
                      <a:pt x="7436" y="2458"/>
                    </a:cubicBezTo>
                    <a:cubicBezTo>
                      <a:pt x="7341" y="2237"/>
                      <a:pt x="7310" y="2017"/>
                      <a:pt x="7247" y="1859"/>
                    </a:cubicBezTo>
                    <a:cubicBezTo>
                      <a:pt x="6806" y="630"/>
                      <a:pt x="6144" y="0"/>
                      <a:pt x="54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1510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DBB119-1548-40F5-93BC-C744E1F5A9FB}"/>
                </a:ext>
              </a:extLst>
            </p:cNvPr>
            <p:cNvGrpSpPr/>
            <p:nvPr/>
          </p:nvGrpSpPr>
          <p:grpSpPr>
            <a:xfrm>
              <a:off x="258333" y="2553219"/>
              <a:ext cx="3958085" cy="2217774"/>
              <a:chOff x="258333" y="2553219"/>
              <a:chExt cx="3958085" cy="2217774"/>
            </a:xfrm>
          </p:grpSpPr>
          <p:graphicFrame>
            <p:nvGraphicFramePr>
              <p:cNvPr id="386" name="Google Shape;2484;p40">
                <a:extLst>
                  <a:ext uri="{FF2B5EF4-FFF2-40B4-BE49-F238E27FC236}">
                    <a16:creationId xmlns:a16="http://schemas.microsoft.com/office/drawing/2014/main" id="{16CC847E-E26D-41DA-927D-E1F2712E16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149867"/>
                  </p:ext>
                </p:extLst>
              </p:nvPr>
            </p:nvGraphicFramePr>
            <p:xfrm>
              <a:off x="258333" y="2553219"/>
              <a:ext cx="3958085" cy="221777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808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4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52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30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94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9478">
                      <a:extLst>
                        <a:ext uri="{9D8B030D-6E8A-4147-A177-3AD203B41FA5}">
                          <a16:colId xmlns:a16="http://schemas.microsoft.com/office/drawing/2014/main" val="3167412353"/>
                        </a:ext>
                      </a:extLst>
                    </a:gridCol>
                  </a:tblGrid>
                  <a:tr h="42406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b="1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lang="en" sz="1200" b="1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200" b="1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200" b="1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200" b="1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66A2B9">
                              <a:alpha val="0"/>
                            </a:srgbClr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227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00" dirty="0">
                            <a:solidFill>
                              <a:srgbClr val="FFFFFF"/>
                            </a:solidFill>
                            <a:latin typeface="Fira Sans"/>
                            <a:ea typeface="Fira Sans"/>
                            <a:cs typeface="Fira Sans"/>
                            <a:sym typeface="Fira Sans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B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rgbClr val="7030A0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8377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600" dirty="0">
                            <a:solidFill>
                              <a:srgbClr val="FFFFFF"/>
                            </a:solidFill>
                            <a:latin typeface="Fira Sans"/>
                            <a:ea typeface="Fira Sans"/>
                            <a:cs typeface="Fira Sans"/>
                            <a:sym typeface="Fira Sans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B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B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B</a:t>
                          </a:r>
                          <a:endParaRPr sz="2500" dirty="0">
                            <a:solidFill>
                              <a:srgbClr val="7030A0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8377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600" dirty="0">
                            <a:solidFill>
                              <a:srgbClr val="FFFFFF"/>
                            </a:solidFill>
                            <a:latin typeface="Fira Sans"/>
                            <a:ea typeface="Fira Sans"/>
                            <a:cs typeface="Fira Sans"/>
                            <a:sym typeface="Fira Sans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rgbClr val="E15101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C</a:t>
                          </a:r>
                          <a:endParaRPr sz="2500" dirty="0">
                            <a:solidFill>
                              <a:srgbClr val="7030A0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B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rPr>
                            <a:t>A</a:t>
                          </a:r>
                          <a:endParaRPr sz="2500" dirty="0">
                            <a:solidFill>
                              <a:schemeClr val="accent4"/>
                            </a:solidFill>
                            <a:latin typeface="Raleway Thin"/>
                            <a:ea typeface="Raleway Thin"/>
                            <a:cs typeface="Raleway Thin"/>
                            <a:sym typeface="Raleway Thin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3">
                              <a:alpha val="0"/>
                            </a:schemeClr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accent3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394" name="Google Shape;13549;p73">
                <a:extLst>
                  <a:ext uri="{FF2B5EF4-FFF2-40B4-BE49-F238E27FC236}">
                    <a16:creationId xmlns:a16="http://schemas.microsoft.com/office/drawing/2014/main" id="{BEE10E99-CA9E-4C3D-B0F2-04F7522B3F5C}"/>
                  </a:ext>
                </a:extLst>
              </p:cNvPr>
              <p:cNvGrpSpPr/>
              <p:nvPr/>
            </p:nvGrpSpPr>
            <p:grpSpPr>
              <a:xfrm>
                <a:off x="1815164" y="2608417"/>
                <a:ext cx="388719" cy="309755"/>
                <a:chOff x="-40160700" y="2339625"/>
                <a:chExt cx="290650" cy="316650"/>
              </a:xfrm>
            </p:grpSpPr>
            <p:sp>
              <p:nvSpPr>
                <p:cNvPr id="395" name="Google Shape;13550;p73">
                  <a:extLst>
                    <a:ext uri="{FF2B5EF4-FFF2-40B4-BE49-F238E27FC236}">
                      <a16:creationId xmlns:a16="http://schemas.microsoft.com/office/drawing/2014/main" id="{A4E16EF0-75E8-4D25-9757-3A0DF0D492C7}"/>
                    </a:ext>
                  </a:extLst>
                </p:cNvPr>
                <p:cNvSpPr/>
                <p:nvPr/>
              </p:nvSpPr>
              <p:spPr>
                <a:xfrm>
                  <a:off x="-40005525" y="2552600"/>
                  <a:ext cx="70900" cy="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487" extrusionOk="0">
                      <a:moveTo>
                        <a:pt x="1408" y="807"/>
                      </a:moveTo>
                      <a:cubicBezTo>
                        <a:pt x="1461" y="807"/>
                        <a:pt x="1518" y="817"/>
                        <a:pt x="1575" y="839"/>
                      </a:cubicBezTo>
                      <a:cubicBezTo>
                        <a:pt x="1733" y="902"/>
                        <a:pt x="1796" y="1028"/>
                        <a:pt x="1796" y="1248"/>
                      </a:cubicBezTo>
                      <a:cubicBezTo>
                        <a:pt x="1845" y="1496"/>
                        <a:pt x="1661" y="1666"/>
                        <a:pt x="1442" y="1666"/>
                      </a:cubicBezTo>
                      <a:cubicBezTo>
                        <a:pt x="1383" y="1666"/>
                        <a:pt x="1321" y="1653"/>
                        <a:pt x="1260" y="1626"/>
                      </a:cubicBezTo>
                      <a:cubicBezTo>
                        <a:pt x="1071" y="1563"/>
                        <a:pt x="945" y="1311"/>
                        <a:pt x="1008" y="1091"/>
                      </a:cubicBezTo>
                      <a:cubicBezTo>
                        <a:pt x="1081" y="921"/>
                        <a:pt x="1229" y="807"/>
                        <a:pt x="1408" y="807"/>
                      </a:cubicBezTo>
                      <a:close/>
                      <a:moveTo>
                        <a:pt x="1438" y="1"/>
                      </a:moveTo>
                      <a:cubicBezTo>
                        <a:pt x="1040" y="1"/>
                        <a:pt x="635" y="188"/>
                        <a:pt x="378" y="523"/>
                      </a:cubicBezTo>
                      <a:cubicBezTo>
                        <a:pt x="0" y="1091"/>
                        <a:pt x="158" y="1878"/>
                        <a:pt x="693" y="2256"/>
                      </a:cubicBezTo>
                      <a:cubicBezTo>
                        <a:pt x="909" y="2412"/>
                        <a:pt x="1158" y="2486"/>
                        <a:pt x="1405" y="2486"/>
                      </a:cubicBezTo>
                      <a:cubicBezTo>
                        <a:pt x="1806" y="2486"/>
                        <a:pt x="2204" y="2292"/>
                        <a:pt x="2457" y="1941"/>
                      </a:cubicBezTo>
                      <a:cubicBezTo>
                        <a:pt x="2836" y="1406"/>
                        <a:pt x="2678" y="618"/>
                        <a:pt x="2111" y="208"/>
                      </a:cubicBezTo>
                      <a:cubicBezTo>
                        <a:pt x="1911" y="67"/>
                        <a:pt x="1676" y="1"/>
                        <a:pt x="143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13551;p73">
                  <a:extLst>
                    <a:ext uri="{FF2B5EF4-FFF2-40B4-BE49-F238E27FC236}">
                      <a16:creationId xmlns:a16="http://schemas.microsoft.com/office/drawing/2014/main" id="{3522D92A-99DC-476B-9E81-451C1863E0A3}"/>
                    </a:ext>
                  </a:extLst>
                </p:cNvPr>
                <p:cNvSpPr/>
                <p:nvPr/>
              </p:nvSpPr>
              <p:spPr>
                <a:xfrm>
                  <a:off x="-40039400" y="2605050"/>
                  <a:ext cx="29150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820" extrusionOk="0">
                      <a:moveTo>
                        <a:pt x="725" y="1"/>
                      </a:moveTo>
                      <a:cubicBezTo>
                        <a:pt x="473" y="1"/>
                        <a:pt x="0" y="190"/>
                        <a:pt x="0" y="410"/>
                      </a:cubicBezTo>
                      <a:cubicBezTo>
                        <a:pt x="0" y="631"/>
                        <a:pt x="473" y="820"/>
                        <a:pt x="725" y="820"/>
                      </a:cubicBezTo>
                      <a:cubicBezTo>
                        <a:pt x="945" y="820"/>
                        <a:pt x="1166" y="631"/>
                        <a:pt x="1166" y="410"/>
                      </a:cubicBezTo>
                      <a:cubicBezTo>
                        <a:pt x="1103" y="158"/>
                        <a:pt x="914" y="1"/>
                        <a:pt x="725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13552;p73">
                  <a:extLst>
                    <a:ext uri="{FF2B5EF4-FFF2-40B4-BE49-F238E27FC236}">
                      <a16:creationId xmlns:a16="http://schemas.microsoft.com/office/drawing/2014/main" id="{2F826711-D9D3-45FA-8AA8-B8F73CC88B85}"/>
                    </a:ext>
                  </a:extLst>
                </p:cNvPr>
                <p:cNvSpPr/>
                <p:nvPr/>
              </p:nvSpPr>
              <p:spPr>
                <a:xfrm>
                  <a:off x="-40079575" y="2584575"/>
                  <a:ext cx="19725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789" extrusionOk="0">
                      <a:moveTo>
                        <a:pt x="410" y="1"/>
                      </a:moveTo>
                      <a:cubicBezTo>
                        <a:pt x="190" y="1"/>
                        <a:pt x="1" y="158"/>
                        <a:pt x="1" y="379"/>
                      </a:cubicBezTo>
                      <a:cubicBezTo>
                        <a:pt x="1" y="599"/>
                        <a:pt x="190" y="788"/>
                        <a:pt x="410" y="788"/>
                      </a:cubicBezTo>
                      <a:cubicBezTo>
                        <a:pt x="631" y="788"/>
                        <a:pt x="788" y="599"/>
                        <a:pt x="788" y="379"/>
                      </a:cubicBezTo>
                      <a:cubicBezTo>
                        <a:pt x="788" y="158"/>
                        <a:pt x="631" y="1"/>
                        <a:pt x="410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13553;p73">
                  <a:extLst>
                    <a:ext uri="{FF2B5EF4-FFF2-40B4-BE49-F238E27FC236}">
                      <a16:creationId xmlns:a16="http://schemas.microsoft.com/office/drawing/2014/main" id="{8C1E0B76-A8B9-4D4A-9D3A-9C10D07661B1}"/>
                    </a:ext>
                  </a:extLst>
                </p:cNvPr>
                <p:cNvSpPr/>
                <p:nvPr/>
              </p:nvSpPr>
              <p:spPr>
                <a:xfrm>
                  <a:off x="-40160700" y="2339625"/>
                  <a:ext cx="290650" cy="3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6" h="12666" extrusionOk="0">
                      <a:moveTo>
                        <a:pt x="7656" y="820"/>
                      </a:moveTo>
                      <a:cubicBezTo>
                        <a:pt x="7845" y="820"/>
                        <a:pt x="8003" y="946"/>
                        <a:pt x="8066" y="1072"/>
                      </a:cubicBezTo>
                      <a:cubicBezTo>
                        <a:pt x="8129" y="1355"/>
                        <a:pt x="7940" y="1639"/>
                        <a:pt x="7656" y="1639"/>
                      </a:cubicBezTo>
                      <a:lnTo>
                        <a:pt x="4065" y="1639"/>
                      </a:lnTo>
                      <a:cubicBezTo>
                        <a:pt x="3876" y="1639"/>
                        <a:pt x="3687" y="1450"/>
                        <a:pt x="3687" y="1261"/>
                      </a:cubicBezTo>
                      <a:cubicBezTo>
                        <a:pt x="3687" y="1009"/>
                        <a:pt x="3876" y="851"/>
                        <a:pt x="4065" y="820"/>
                      </a:cubicBezTo>
                      <a:close/>
                      <a:moveTo>
                        <a:pt x="7310" y="2458"/>
                      </a:moveTo>
                      <a:lnTo>
                        <a:pt x="7310" y="5860"/>
                      </a:lnTo>
                      <a:cubicBezTo>
                        <a:pt x="7310" y="6270"/>
                        <a:pt x="7467" y="6711"/>
                        <a:pt x="7656" y="7026"/>
                      </a:cubicBezTo>
                      <a:cubicBezTo>
                        <a:pt x="7026" y="7152"/>
                        <a:pt x="6396" y="7404"/>
                        <a:pt x="5797" y="7782"/>
                      </a:cubicBezTo>
                      <a:cubicBezTo>
                        <a:pt x="5146" y="8207"/>
                        <a:pt x="4241" y="8453"/>
                        <a:pt x="3401" y="8453"/>
                      </a:cubicBezTo>
                      <a:cubicBezTo>
                        <a:pt x="3306" y="8453"/>
                        <a:pt x="3212" y="8450"/>
                        <a:pt x="3120" y="8444"/>
                      </a:cubicBezTo>
                      <a:lnTo>
                        <a:pt x="4128" y="7026"/>
                      </a:lnTo>
                      <a:cubicBezTo>
                        <a:pt x="4380" y="6680"/>
                        <a:pt x="4537" y="6239"/>
                        <a:pt x="4537" y="5829"/>
                      </a:cubicBezTo>
                      <a:lnTo>
                        <a:pt x="4537" y="2458"/>
                      </a:lnTo>
                      <a:close/>
                      <a:moveTo>
                        <a:pt x="8192" y="7782"/>
                      </a:moveTo>
                      <a:cubicBezTo>
                        <a:pt x="10775" y="11500"/>
                        <a:pt x="10586" y="11216"/>
                        <a:pt x="10618" y="11279"/>
                      </a:cubicBezTo>
                      <a:cubicBezTo>
                        <a:pt x="10681" y="11563"/>
                        <a:pt x="10523" y="11846"/>
                        <a:pt x="10208" y="11846"/>
                      </a:cubicBezTo>
                      <a:lnTo>
                        <a:pt x="1576" y="11846"/>
                      </a:lnTo>
                      <a:cubicBezTo>
                        <a:pt x="1198" y="11846"/>
                        <a:pt x="1040" y="11437"/>
                        <a:pt x="1198" y="11216"/>
                      </a:cubicBezTo>
                      <a:lnTo>
                        <a:pt x="2584" y="9232"/>
                      </a:lnTo>
                      <a:cubicBezTo>
                        <a:pt x="2825" y="9263"/>
                        <a:pt x="3077" y="9280"/>
                        <a:pt x="3333" y="9280"/>
                      </a:cubicBezTo>
                      <a:cubicBezTo>
                        <a:pt x="4347" y="9280"/>
                        <a:pt x="5434" y="9022"/>
                        <a:pt x="6239" y="8444"/>
                      </a:cubicBezTo>
                      <a:cubicBezTo>
                        <a:pt x="6837" y="8066"/>
                        <a:pt x="7499" y="7814"/>
                        <a:pt x="8192" y="7782"/>
                      </a:cubicBezTo>
                      <a:close/>
                      <a:moveTo>
                        <a:pt x="4128" y="1"/>
                      </a:moveTo>
                      <a:cubicBezTo>
                        <a:pt x="3435" y="1"/>
                        <a:pt x="2899" y="536"/>
                        <a:pt x="2899" y="1261"/>
                      </a:cubicBezTo>
                      <a:cubicBezTo>
                        <a:pt x="2899" y="1765"/>
                        <a:pt x="3214" y="2237"/>
                        <a:pt x="3718" y="2426"/>
                      </a:cubicBezTo>
                      <a:lnTo>
                        <a:pt x="3718" y="5860"/>
                      </a:lnTo>
                      <a:cubicBezTo>
                        <a:pt x="3718" y="6081"/>
                        <a:pt x="3655" y="6365"/>
                        <a:pt x="3498" y="6554"/>
                      </a:cubicBezTo>
                      <a:lnTo>
                        <a:pt x="568" y="10744"/>
                      </a:lnTo>
                      <a:cubicBezTo>
                        <a:pt x="1" y="11563"/>
                        <a:pt x="568" y="12666"/>
                        <a:pt x="1607" y="12666"/>
                      </a:cubicBezTo>
                      <a:lnTo>
                        <a:pt x="10271" y="12666"/>
                      </a:lnTo>
                      <a:cubicBezTo>
                        <a:pt x="10555" y="12666"/>
                        <a:pt x="10870" y="12540"/>
                        <a:pt x="11090" y="12350"/>
                      </a:cubicBezTo>
                      <a:cubicBezTo>
                        <a:pt x="11531" y="11972"/>
                        <a:pt x="11626" y="11248"/>
                        <a:pt x="11248" y="10744"/>
                      </a:cubicBezTo>
                      <a:lnTo>
                        <a:pt x="8318" y="6554"/>
                      </a:lnTo>
                      <a:cubicBezTo>
                        <a:pt x="8160" y="6365"/>
                        <a:pt x="8097" y="6081"/>
                        <a:pt x="8097" y="5860"/>
                      </a:cubicBezTo>
                      <a:lnTo>
                        <a:pt x="8097" y="2426"/>
                      </a:lnTo>
                      <a:cubicBezTo>
                        <a:pt x="8570" y="2269"/>
                        <a:pt x="8916" y="1796"/>
                        <a:pt x="8916" y="1261"/>
                      </a:cubicBezTo>
                      <a:cubicBezTo>
                        <a:pt x="8916" y="568"/>
                        <a:pt x="8381" y="1"/>
                        <a:pt x="768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" name="Google Shape;13638;p73">
                <a:extLst>
                  <a:ext uri="{FF2B5EF4-FFF2-40B4-BE49-F238E27FC236}">
                    <a16:creationId xmlns:a16="http://schemas.microsoft.com/office/drawing/2014/main" id="{938E8168-27F0-4B01-9666-368BB1FFBFD3}"/>
                  </a:ext>
                </a:extLst>
              </p:cNvPr>
              <p:cNvSpPr/>
              <p:nvPr/>
            </p:nvSpPr>
            <p:spPr>
              <a:xfrm>
                <a:off x="2466624" y="2610734"/>
                <a:ext cx="370572" cy="309755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11847" extrusionOk="0">
                    <a:moveTo>
                      <a:pt x="7593" y="693"/>
                    </a:moveTo>
                    <a:lnTo>
                      <a:pt x="7593" y="1418"/>
                    </a:lnTo>
                    <a:lnTo>
                      <a:pt x="6900" y="1418"/>
                    </a:lnTo>
                    <a:lnTo>
                      <a:pt x="6900" y="693"/>
                    </a:lnTo>
                    <a:close/>
                    <a:moveTo>
                      <a:pt x="7939" y="2080"/>
                    </a:moveTo>
                    <a:cubicBezTo>
                      <a:pt x="8160" y="2080"/>
                      <a:pt x="8317" y="2237"/>
                      <a:pt x="8317" y="2426"/>
                    </a:cubicBezTo>
                    <a:lnTo>
                      <a:pt x="8317" y="5577"/>
                    </a:lnTo>
                    <a:lnTo>
                      <a:pt x="6868" y="5577"/>
                    </a:lnTo>
                    <a:cubicBezTo>
                      <a:pt x="6900" y="5482"/>
                      <a:pt x="6931" y="5356"/>
                      <a:pt x="6931" y="5230"/>
                    </a:cubicBezTo>
                    <a:cubicBezTo>
                      <a:pt x="6931" y="4789"/>
                      <a:pt x="6648" y="4411"/>
                      <a:pt x="6207" y="4254"/>
                    </a:cubicBezTo>
                    <a:lnTo>
                      <a:pt x="6207" y="2426"/>
                    </a:lnTo>
                    <a:cubicBezTo>
                      <a:pt x="6207" y="2237"/>
                      <a:pt x="6364" y="2080"/>
                      <a:pt x="6585" y="2080"/>
                    </a:cubicBezTo>
                    <a:close/>
                    <a:moveTo>
                      <a:pt x="5860" y="4915"/>
                    </a:moveTo>
                    <a:cubicBezTo>
                      <a:pt x="6049" y="4915"/>
                      <a:pt x="6207" y="5073"/>
                      <a:pt x="6207" y="5262"/>
                    </a:cubicBezTo>
                    <a:cubicBezTo>
                      <a:pt x="6207" y="5482"/>
                      <a:pt x="6049" y="5640"/>
                      <a:pt x="5860" y="5640"/>
                    </a:cubicBezTo>
                    <a:cubicBezTo>
                      <a:pt x="5671" y="5640"/>
                      <a:pt x="5513" y="5482"/>
                      <a:pt x="5513" y="5262"/>
                    </a:cubicBezTo>
                    <a:cubicBezTo>
                      <a:pt x="5545" y="5073"/>
                      <a:pt x="5671" y="4915"/>
                      <a:pt x="5860" y="4915"/>
                    </a:cubicBezTo>
                    <a:close/>
                    <a:moveTo>
                      <a:pt x="8317" y="6270"/>
                    </a:moveTo>
                    <a:lnTo>
                      <a:pt x="8317" y="6616"/>
                    </a:lnTo>
                    <a:cubicBezTo>
                      <a:pt x="8317" y="6837"/>
                      <a:pt x="8160" y="6963"/>
                      <a:pt x="7939" y="6963"/>
                    </a:cubicBezTo>
                    <a:lnTo>
                      <a:pt x="6585" y="6963"/>
                    </a:lnTo>
                    <a:cubicBezTo>
                      <a:pt x="6364" y="6963"/>
                      <a:pt x="6207" y="6805"/>
                      <a:pt x="6207" y="6616"/>
                    </a:cubicBezTo>
                    <a:lnTo>
                      <a:pt x="6207" y="6270"/>
                    </a:lnTo>
                    <a:close/>
                    <a:moveTo>
                      <a:pt x="7593" y="7688"/>
                    </a:moveTo>
                    <a:lnTo>
                      <a:pt x="7593" y="8381"/>
                    </a:lnTo>
                    <a:lnTo>
                      <a:pt x="6900" y="8381"/>
                    </a:lnTo>
                    <a:lnTo>
                      <a:pt x="6900" y="7688"/>
                    </a:lnTo>
                    <a:close/>
                    <a:moveTo>
                      <a:pt x="5513" y="3529"/>
                    </a:moveTo>
                    <a:lnTo>
                      <a:pt x="5513" y="4285"/>
                    </a:lnTo>
                    <a:cubicBezTo>
                      <a:pt x="5198" y="4411"/>
                      <a:pt x="4946" y="4632"/>
                      <a:pt x="4883" y="4947"/>
                    </a:cubicBezTo>
                    <a:cubicBezTo>
                      <a:pt x="4064" y="5104"/>
                      <a:pt x="3434" y="5829"/>
                      <a:pt x="3434" y="6648"/>
                    </a:cubicBezTo>
                    <a:lnTo>
                      <a:pt x="3434" y="10113"/>
                    </a:lnTo>
                    <a:cubicBezTo>
                      <a:pt x="3434" y="10302"/>
                      <a:pt x="3592" y="10460"/>
                      <a:pt x="3781" y="10460"/>
                    </a:cubicBezTo>
                    <a:lnTo>
                      <a:pt x="5639" y="10460"/>
                    </a:lnTo>
                    <a:lnTo>
                      <a:pt x="5986" y="11185"/>
                    </a:lnTo>
                    <a:lnTo>
                      <a:pt x="2048" y="11185"/>
                    </a:lnTo>
                    <a:lnTo>
                      <a:pt x="2048" y="11153"/>
                    </a:lnTo>
                    <a:lnTo>
                      <a:pt x="2048" y="7309"/>
                    </a:lnTo>
                    <a:cubicBezTo>
                      <a:pt x="2048" y="5356"/>
                      <a:pt x="3592" y="3686"/>
                      <a:pt x="5513" y="3529"/>
                    </a:cubicBezTo>
                    <a:close/>
                    <a:moveTo>
                      <a:pt x="5923" y="0"/>
                    </a:moveTo>
                    <a:cubicBezTo>
                      <a:pt x="5702" y="0"/>
                      <a:pt x="5545" y="158"/>
                      <a:pt x="5545" y="347"/>
                    </a:cubicBezTo>
                    <a:cubicBezTo>
                      <a:pt x="5545" y="536"/>
                      <a:pt x="5702" y="693"/>
                      <a:pt x="5923" y="693"/>
                    </a:cubicBezTo>
                    <a:lnTo>
                      <a:pt x="6270" y="693"/>
                    </a:lnTo>
                    <a:lnTo>
                      <a:pt x="6270" y="1450"/>
                    </a:lnTo>
                    <a:cubicBezTo>
                      <a:pt x="5860" y="1607"/>
                      <a:pt x="5545" y="1954"/>
                      <a:pt x="5545" y="2426"/>
                    </a:cubicBezTo>
                    <a:lnTo>
                      <a:pt x="5545" y="2836"/>
                    </a:lnTo>
                    <a:cubicBezTo>
                      <a:pt x="3245" y="3025"/>
                      <a:pt x="1386" y="4947"/>
                      <a:pt x="1386" y="7309"/>
                    </a:cubicBezTo>
                    <a:lnTo>
                      <a:pt x="1386" y="11153"/>
                    </a:lnTo>
                    <a:lnTo>
                      <a:pt x="347" y="11153"/>
                    </a:lnTo>
                    <a:cubicBezTo>
                      <a:pt x="158" y="11153"/>
                      <a:pt x="0" y="11311"/>
                      <a:pt x="0" y="11500"/>
                    </a:cubicBezTo>
                    <a:cubicBezTo>
                      <a:pt x="0" y="11689"/>
                      <a:pt x="158" y="11846"/>
                      <a:pt x="347" y="11846"/>
                    </a:cubicBezTo>
                    <a:lnTo>
                      <a:pt x="7971" y="11846"/>
                    </a:lnTo>
                    <a:cubicBezTo>
                      <a:pt x="8160" y="11846"/>
                      <a:pt x="8317" y="11689"/>
                      <a:pt x="8317" y="11500"/>
                    </a:cubicBezTo>
                    <a:cubicBezTo>
                      <a:pt x="8317" y="11311"/>
                      <a:pt x="8160" y="11153"/>
                      <a:pt x="7971" y="11153"/>
                    </a:cubicBezTo>
                    <a:lnTo>
                      <a:pt x="6774" y="11153"/>
                    </a:lnTo>
                    <a:lnTo>
                      <a:pt x="6427" y="10428"/>
                    </a:lnTo>
                    <a:lnTo>
                      <a:pt x="9326" y="10428"/>
                    </a:lnTo>
                    <a:cubicBezTo>
                      <a:pt x="9546" y="10428"/>
                      <a:pt x="9704" y="10271"/>
                      <a:pt x="9704" y="10082"/>
                    </a:cubicBezTo>
                    <a:cubicBezTo>
                      <a:pt x="9672" y="9924"/>
                      <a:pt x="9515" y="9767"/>
                      <a:pt x="9326" y="9767"/>
                    </a:cubicBezTo>
                    <a:lnTo>
                      <a:pt x="4127" y="9767"/>
                    </a:lnTo>
                    <a:lnTo>
                      <a:pt x="4127" y="6648"/>
                    </a:lnTo>
                    <a:cubicBezTo>
                      <a:pt x="4127" y="6175"/>
                      <a:pt x="4442" y="5797"/>
                      <a:pt x="4883" y="5671"/>
                    </a:cubicBezTo>
                    <a:cubicBezTo>
                      <a:pt x="5009" y="5955"/>
                      <a:pt x="5230" y="6175"/>
                      <a:pt x="5513" y="6270"/>
                    </a:cubicBezTo>
                    <a:lnTo>
                      <a:pt x="5513" y="6648"/>
                    </a:lnTo>
                    <a:cubicBezTo>
                      <a:pt x="5513" y="7089"/>
                      <a:pt x="5797" y="7467"/>
                      <a:pt x="6238" y="7625"/>
                    </a:cubicBezTo>
                    <a:lnTo>
                      <a:pt x="6238" y="8727"/>
                    </a:lnTo>
                    <a:cubicBezTo>
                      <a:pt x="6238" y="8948"/>
                      <a:pt x="6396" y="9105"/>
                      <a:pt x="6585" y="9105"/>
                    </a:cubicBezTo>
                    <a:lnTo>
                      <a:pt x="7971" y="9105"/>
                    </a:lnTo>
                    <a:cubicBezTo>
                      <a:pt x="8160" y="9105"/>
                      <a:pt x="8317" y="8948"/>
                      <a:pt x="8317" y="8727"/>
                    </a:cubicBezTo>
                    <a:lnTo>
                      <a:pt x="8317" y="7625"/>
                    </a:lnTo>
                    <a:cubicBezTo>
                      <a:pt x="8695" y="7467"/>
                      <a:pt x="9010" y="7120"/>
                      <a:pt x="9010" y="6648"/>
                    </a:cubicBezTo>
                    <a:lnTo>
                      <a:pt x="9010" y="2426"/>
                    </a:lnTo>
                    <a:cubicBezTo>
                      <a:pt x="9010" y="2017"/>
                      <a:pt x="8758" y="1607"/>
                      <a:pt x="8317" y="1450"/>
                    </a:cubicBezTo>
                    <a:lnTo>
                      <a:pt x="8317" y="693"/>
                    </a:lnTo>
                    <a:lnTo>
                      <a:pt x="8664" y="693"/>
                    </a:lnTo>
                    <a:cubicBezTo>
                      <a:pt x="8853" y="693"/>
                      <a:pt x="9010" y="536"/>
                      <a:pt x="9010" y="347"/>
                    </a:cubicBezTo>
                    <a:cubicBezTo>
                      <a:pt x="9010" y="158"/>
                      <a:pt x="8853" y="0"/>
                      <a:pt x="86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0" name="Google Shape;13648;p73">
                <a:extLst>
                  <a:ext uri="{FF2B5EF4-FFF2-40B4-BE49-F238E27FC236}">
                    <a16:creationId xmlns:a16="http://schemas.microsoft.com/office/drawing/2014/main" id="{917FC427-724D-4747-90AB-222DD984358B}"/>
                  </a:ext>
                </a:extLst>
              </p:cNvPr>
              <p:cNvGrpSpPr/>
              <p:nvPr/>
            </p:nvGrpSpPr>
            <p:grpSpPr>
              <a:xfrm>
                <a:off x="3053104" y="2606404"/>
                <a:ext cx="372771" cy="313783"/>
                <a:chOff x="-28043900" y="2701925"/>
                <a:chExt cx="190625" cy="296175"/>
              </a:xfrm>
            </p:grpSpPr>
            <p:sp>
              <p:nvSpPr>
                <p:cNvPr id="401" name="Google Shape;13649;p73">
                  <a:extLst>
                    <a:ext uri="{FF2B5EF4-FFF2-40B4-BE49-F238E27FC236}">
                      <a16:creationId xmlns:a16="http://schemas.microsoft.com/office/drawing/2014/main" id="{210D9212-BCF5-4CE7-BFB2-AF9AF634989C}"/>
                    </a:ext>
                  </a:extLst>
                </p:cNvPr>
                <p:cNvSpPr/>
                <p:nvPr/>
              </p:nvSpPr>
              <p:spPr>
                <a:xfrm>
                  <a:off x="-28043900" y="2701925"/>
                  <a:ext cx="1906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11847" extrusionOk="0">
                      <a:moveTo>
                        <a:pt x="5136" y="662"/>
                      </a:moveTo>
                      <a:cubicBezTo>
                        <a:pt x="5325" y="662"/>
                        <a:pt x="5483" y="820"/>
                        <a:pt x="5483" y="1009"/>
                      </a:cubicBezTo>
                      <a:cubicBezTo>
                        <a:pt x="5483" y="1198"/>
                        <a:pt x="5325" y="1356"/>
                        <a:pt x="5136" y="1356"/>
                      </a:cubicBezTo>
                      <a:lnTo>
                        <a:pt x="2364" y="1356"/>
                      </a:lnTo>
                      <a:cubicBezTo>
                        <a:pt x="2175" y="1356"/>
                        <a:pt x="2017" y="1198"/>
                        <a:pt x="2017" y="1009"/>
                      </a:cubicBezTo>
                      <a:cubicBezTo>
                        <a:pt x="2017" y="820"/>
                        <a:pt x="2175" y="662"/>
                        <a:pt x="2364" y="662"/>
                      </a:cubicBezTo>
                      <a:close/>
                      <a:moveTo>
                        <a:pt x="4790" y="2080"/>
                      </a:moveTo>
                      <a:lnTo>
                        <a:pt x="4790" y="4411"/>
                      </a:lnTo>
                      <a:cubicBezTo>
                        <a:pt x="4790" y="4758"/>
                        <a:pt x="4979" y="5105"/>
                        <a:pt x="5294" y="5294"/>
                      </a:cubicBezTo>
                      <a:cubicBezTo>
                        <a:pt x="6113" y="5766"/>
                        <a:pt x="6680" y="6554"/>
                        <a:pt x="6837" y="7499"/>
                      </a:cubicBezTo>
                      <a:cubicBezTo>
                        <a:pt x="6504" y="7632"/>
                        <a:pt x="6166" y="7699"/>
                        <a:pt x="5828" y="7699"/>
                      </a:cubicBezTo>
                      <a:cubicBezTo>
                        <a:pt x="5207" y="7699"/>
                        <a:pt x="4582" y="7475"/>
                        <a:pt x="3971" y="7026"/>
                      </a:cubicBezTo>
                      <a:cubicBezTo>
                        <a:pt x="3372" y="6648"/>
                        <a:pt x="2773" y="6396"/>
                        <a:pt x="2143" y="6333"/>
                      </a:cubicBezTo>
                      <a:cubicBezTo>
                        <a:pt x="1970" y="6318"/>
                        <a:pt x="1805" y="6310"/>
                        <a:pt x="1639" y="6310"/>
                      </a:cubicBezTo>
                      <a:cubicBezTo>
                        <a:pt x="1474" y="6310"/>
                        <a:pt x="1308" y="6318"/>
                        <a:pt x="1135" y="6333"/>
                      </a:cubicBezTo>
                      <a:cubicBezTo>
                        <a:pt x="1387" y="5892"/>
                        <a:pt x="1734" y="5546"/>
                        <a:pt x="2175" y="5294"/>
                      </a:cubicBezTo>
                      <a:cubicBezTo>
                        <a:pt x="2490" y="5105"/>
                        <a:pt x="2679" y="4790"/>
                        <a:pt x="2679" y="4443"/>
                      </a:cubicBezTo>
                      <a:lnTo>
                        <a:pt x="2679" y="2080"/>
                      </a:lnTo>
                      <a:close/>
                      <a:moveTo>
                        <a:pt x="1670" y="6939"/>
                      </a:moveTo>
                      <a:cubicBezTo>
                        <a:pt x="2308" y="6939"/>
                        <a:pt x="2942" y="7156"/>
                        <a:pt x="3561" y="7562"/>
                      </a:cubicBezTo>
                      <a:cubicBezTo>
                        <a:pt x="4160" y="7940"/>
                        <a:pt x="4790" y="8192"/>
                        <a:pt x="5420" y="8255"/>
                      </a:cubicBezTo>
                      <a:cubicBezTo>
                        <a:pt x="5577" y="8255"/>
                        <a:pt x="5672" y="8287"/>
                        <a:pt x="5829" y="8287"/>
                      </a:cubicBezTo>
                      <a:cubicBezTo>
                        <a:pt x="6207" y="8287"/>
                        <a:pt x="6554" y="8255"/>
                        <a:pt x="6869" y="8129"/>
                      </a:cubicBezTo>
                      <a:lnTo>
                        <a:pt x="6869" y="8129"/>
                      </a:lnTo>
                      <a:cubicBezTo>
                        <a:pt x="6869" y="8255"/>
                        <a:pt x="6837" y="8381"/>
                        <a:pt x="6837" y="8507"/>
                      </a:cubicBezTo>
                      <a:cubicBezTo>
                        <a:pt x="6585" y="9799"/>
                        <a:pt x="5640" y="10807"/>
                        <a:pt x="4412" y="11059"/>
                      </a:cubicBezTo>
                      <a:cubicBezTo>
                        <a:pt x="4192" y="11103"/>
                        <a:pt x="3970" y="11125"/>
                        <a:pt x="3750" y="11125"/>
                      </a:cubicBezTo>
                      <a:cubicBezTo>
                        <a:pt x="3027" y="11125"/>
                        <a:pt x="2328" y="10888"/>
                        <a:pt x="1797" y="10429"/>
                      </a:cubicBezTo>
                      <a:cubicBezTo>
                        <a:pt x="1041" y="9830"/>
                        <a:pt x="631" y="8917"/>
                        <a:pt x="631" y="7972"/>
                      </a:cubicBezTo>
                      <a:cubicBezTo>
                        <a:pt x="631" y="7656"/>
                        <a:pt x="694" y="7404"/>
                        <a:pt x="757" y="7089"/>
                      </a:cubicBezTo>
                      <a:cubicBezTo>
                        <a:pt x="1062" y="6988"/>
                        <a:pt x="1366" y="6939"/>
                        <a:pt x="1670" y="6939"/>
                      </a:cubicBezTo>
                      <a:close/>
                      <a:moveTo>
                        <a:pt x="2427" y="1"/>
                      </a:moveTo>
                      <a:cubicBezTo>
                        <a:pt x="1828" y="1"/>
                        <a:pt x="1387" y="473"/>
                        <a:pt x="1387" y="1009"/>
                      </a:cubicBezTo>
                      <a:cubicBezTo>
                        <a:pt x="1387" y="1450"/>
                        <a:pt x="1671" y="1828"/>
                        <a:pt x="2112" y="1986"/>
                      </a:cubicBezTo>
                      <a:lnTo>
                        <a:pt x="2112" y="4443"/>
                      </a:lnTo>
                      <a:cubicBezTo>
                        <a:pt x="2112" y="4569"/>
                        <a:pt x="2017" y="4632"/>
                        <a:pt x="1891" y="4727"/>
                      </a:cubicBezTo>
                      <a:cubicBezTo>
                        <a:pt x="1356" y="5042"/>
                        <a:pt x="883" y="5514"/>
                        <a:pt x="536" y="6081"/>
                      </a:cubicBezTo>
                      <a:cubicBezTo>
                        <a:pt x="410" y="6302"/>
                        <a:pt x="284" y="6522"/>
                        <a:pt x="221" y="6711"/>
                      </a:cubicBezTo>
                      <a:lnTo>
                        <a:pt x="221" y="6743"/>
                      </a:lnTo>
                      <a:cubicBezTo>
                        <a:pt x="64" y="7152"/>
                        <a:pt x="1" y="7593"/>
                        <a:pt x="1" y="8003"/>
                      </a:cubicBezTo>
                      <a:cubicBezTo>
                        <a:pt x="1" y="9169"/>
                        <a:pt x="536" y="10271"/>
                        <a:pt x="1419" y="10964"/>
                      </a:cubicBezTo>
                      <a:cubicBezTo>
                        <a:pt x="2112" y="11532"/>
                        <a:pt x="2962" y="11847"/>
                        <a:pt x="3845" y="11847"/>
                      </a:cubicBezTo>
                      <a:cubicBezTo>
                        <a:pt x="4097" y="11847"/>
                        <a:pt x="4380" y="11784"/>
                        <a:pt x="4664" y="11752"/>
                      </a:cubicBezTo>
                      <a:cubicBezTo>
                        <a:pt x="5420" y="11595"/>
                        <a:pt x="6081" y="11248"/>
                        <a:pt x="6585" y="10681"/>
                      </a:cubicBezTo>
                      <a:cubicBezTo>
                        <a:pt x="7090" y="10145"/>
                        <a:pt x="7468" y="9484"/>
                        <a:pt x="7625" y="8728"/>
                      </a:cubicBezTo>
                      <a:cubicBezTo>
                        <a:pt x="7562" y="8350"/>
                        <a:pt x="7562" y="7972"/>
                        <a:pt x="7531" y="7656"/>
                      </a:cubicBezTo>
                      <a:cubicBezTo>
                        <a:pt x="7499" y="7184"/>
                        <a:pt x="7373" y="6743"/>
                        <a:pt x="7184" y="6333"/>
                      </a:cubicBezTo>
                      <a:cubicBezTo>
                        <a:pt x="6837" y="5609"/>
                        <a:pt x="6302" y="5073"/>
                        <a:pt x="5640" y="4664"/>
                      </a:cubicBezTo>
                      <a:cubicBezTo>
                        <a:pt x="5577" y="4632"/>
                        <a:pt x="5483" y="4506"/>
                        <a:pt x="5483" y="4411"/>
                      </a:cubicBezTo>
                      <a:lnTo>
                        <a:pt x="5483" y="1986"/>
                      </a:lnTo>
                      <a:cubicBezTo>
                        <a:pt x="5892" y="1828"/>
                        <a:pt x="6207" y="1482"/>
                        <a:pt x="6207" y="1009"/>
                      </a:cubicBezTo>
                      <a:cubicBezTo>
                        <a:pt x="6207" y="410"/>
                        <a:pt x="5735" y="1"/>
                        <a:pt x="516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13650;p73">
                  <a:extLst>
                    <a:ext uri="{FF2B5EF4-FFF2-40B4-BE49-F238E27FC236}">
                      <a16:creationId xmlns:a16="http://schemas.microsoft.com/office/drawing/2014/main" id="{4E1C8712-0CB0-4D09-8808-EFF84392EAE6}"/>
                    </a:ext>
                  </a:extLst>
                </p:cNvPr>
                <p:cNvSpPr/>
                <p:nvPr/>
              </p:nvSpPr>
              <p:spPr>
                <a:xfrm>
                  <a:off x="-27976950" y="291065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cubicBezTo>
                        <a:pt x="568" y="694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13651;p73">
                  <a:extLst>
                    <a:ext uri="{FF2B5EF4-FFF2-40B4-BE49-F238E27FC236}">
                      <a16:creationId xmlns:a16="http://schemas.microsoft.com/office/drawing/2014/main" id="{3FC938AE-011D-468F-8F0A-827D9503BE4F}"/>
                    </a:ext>
                  </a:extLst>
                </p:cNvPr>
                <p:cNvSpPr/>
                <p:nvPr/>
              </p:nvSpPr>
              <p:spPr>
                <a:xfrm>
                  <a:off x="-27924175" y="292797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36" y="725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13652;p73">
                  <a:extLst>
                    <a:ext uri="{FF2B5EF4-FFF2-40B4-BE49-F238E27FC236}">
                      <a16:creationId xmlns:a16="http://schemas.microsoft.com/office/drawing/2014/main" id="{0DA03BA6-82AB-4B00-A21F-3ACB73245D0E}"/>
                    </a:ext>
                  </a:extLst>
                </p:cNvPr>
                <p:cNvSpPr/>
                <p:nvPr/>
              </p:nvSpPr>
              <p:spPr>
                <a:xfrm>
                  <a:off x="-27976950" y="29461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cubicBezTo>
                        <a:pt x="568" y="693"/>
                        <a:pt x="725" y="536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13653;p73">
                  <a:extLst>
                    <a:ext uri="{FF2B5EF4-FFF2-40B4-BE49-F238E27FC236}">
                      <a16:creationId xmlns:a16="http://schemas.microsoft.com/office/drawing/2014/main" id="{DEF31E34-77F1-477B-8778-3CD986B5AFA2}"/>
                    </a:ext>
                  </a:extLst>
                </p:cNvPr>
                <p:cNvSpPr/>
                <p:nvPr/>
              </p:nvSpPr>
              <p:spPr>
                <a:xfrm>
                  <a:off x="-28010800" y="28933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386;p61">
                <a:extLst>
                  <a:ext uri="{FF2B5EF4-FFF2-40B4-BE49-F238E27FC236}">
                    <a16:creationId xmlns:a16="http://schemas.microsoft.com/office/drawing/2014/main" id="{B0CB2CAF-0EAD-49C6-9756-B0ABF927F10E}"/>
                  </a:ext>
                </a:extLst>
              </p:cNvPr>
              <p:cNvGrpSpPr/>
              <p:nvPr/>
            </p:nvGrpSpPr>
            <p:grpSpPr>
              <a:xfrm>
                <a:off x="419675" y="4177237"/>
                <a:ext cx="420766" cy="572705"/>
                <a:chOff x="2489653" y="3429001"/>
                <a:chExt cx="695328" cy="999645"/>
              </a:xfrm>
            </p:grpSpPr>
            <p:sp>
              <p:nvSpPr>
                <p:cNvPr id="423" name="Google Shape;4387;p61">
                  <a:extLst>
                    <a:ext uri="{FF2B5EF4-FFF2-40B4-BE49-F238E27FC236}">
                      <a16:creationId xmlns:a16="http://schemas.microsoft.com/office/drawing/2014/main" id="{B7E3ACCE-510B-4CDE-8AEB-B2EF83657C98}"/>
                    </a:ext>
                  </a:extLst>
                </p:cNvPr>
                <p:cNvSpPr/>
                <p:nvPr/>
              </p:nvSpPr>
              <p:spPr>
                <a:xfrm>
                  <a:off x="2706858" y="3622971"/>
                  <a:ext cx="340595" cy="55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39" h="85230" extrusionOk="0">
                      <a:moveTo>
                        <a:pt x="48913" y="1"/>
                      </a:moveTo>
                      <a:cubicBezTo>
                        <a:pt x="18666" y="303"/>
                        <a:pt x="34058" y="22989"/>
                        <a:pt x="15338" y="33912"/>
                      </a:cubicBezTo>
                      <a:cubicBezTo>
                        <a:pt x="15338" y="33912"/>
                        <a:pt x="14834" y="31929"/>
                        <a:pt x="14465" y="29039"/>
                      </a:cubicBezTo>
                      <a:cubicBezTo>
                        <a:pt x="15414" y="23161"/>
                        <a:pt x="9608" y="15802"/>
                        <a:pt x="5612" y="15802"/>
                      </a:cubicBezTo>
                      <a:cubicBezTo>
                        <a:pt x="2113" y="15802"/>
                        <a:pt x="0" y="21441"/>
                        <a:pt x="5021" y="38651"/>
                      </a:cubicBezTo>
                      <a:cubicBezTo>
                        <a:pt x="5021" y="38651"/>
                        <a:pt x="5357" y="40533"/>
                        <a:pt x="5995" y="43793"/>
                      </a:cubicBezTo>
                      <a:cubicBezTo>
                        <a:pt x="3878" y="43457"/>
                        <a:pt x="2063" y="42886"/>
                        <a:pt x="450" y="42113"/>
                      </a:cubicBezTo>
                      <a:lnTo>
                        <a:pt x="450" y="42113"/>
                      </a:lnTo>
                      <a:cubicBezTo>
                        <a:pt x="987" y="43188"/>
                        <a:pt x="1559" y="44263"/>
                        <a:pt x="2164" y="45305"/>
                      </a:cubicBezTo>
                      <a:lnTo>
                        <a:pt x="4046" y="61975"/>
                      </a:lnTo>
                      <a:cubicBezTo>
                        <a:pt x="4248" y="62479"/>
                        <a:pt x="4449" y="62950"/>
                        <a:pt x="4684" y="63420"/>
                      </a:cubicBezTo>
                      <a:cubicBezTo>
                        <a:pt x="12252" y="80429"/>
                        <a:pt x="19316" y="85230"/>
                        <a:pt x="24880" y="85230"/>
                      </a:cubicBezTo>
                      <a:cubicBezTo>
                        <a:pt x="32090" y="85230"/>
                        <a:pt x="36781" y="77166"/>
                        <a:pt x="36781" y="77166"/>
                      </a:cubicBezTo>
                      <a:lnTo>
                        <a:pt x="25656" y="63689"/>
                      </a:lnTo>
                      <a:lnTo>
                        <a:pt x="25656" y="63689"/>
                      </a:lnTo>
                      <a:cubicBezTo>
                        <a:pt x="27706" y="64361"/>
                        <a:pt x="29588" y="64698"/>
                        <a:pt x="31336" y="64765"/>
                      </a:cubicBezTo>
                      <a:cubicBezTo>
                        <a:pt x="31558" y="64774"/>
                        <a:pt x="31778" y="64778"/>
                        <a:pt x="31995" y="64778"/>
                      </a:cubicBezTo>
                      <a:cubicBezTo>
                        <a:pt x="50267" y="64778"/>
                        <a:pt x="52039" y="32952"/>
                        <a:pt x="52039" y="14453"/>
                      </a:cubicBezTo>
                      <a:cubicBezTo>
                        <a:pt x="52039" y="8907"/>
                        <a:pt x="50896" y="4101"/>
                        <a:pt x="4891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388;p61">
                  <a:extLst>
                    <a:ext uri="{FF2B5EF4-FFF2-40B4-BE49-F238E27FC236}">
                      <a16:creationId xmlns:a16="http://schemas.microsoft.com/office/drawing/2014/main" id="{AA387C2B-E7C9-4FFF-B780-B021F9AF5968}"/>
                    </a:ext>
                  </a:extLst>
                </p:cNvPr>
                <p:cNvSpPr/>
                <p:nvPr/>
              </p:nvSpPr>
              <p:spPr>
                <a:xfrm>
                  <a:off x="2489653" y="4037975"/>
                  <a:ext cx="695328" cy="390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8" h="59690" extrusionOk="0">
                      <a:moveTo>
                        <a:pt x="37877" y="0"/>
                      </a:moveTo>
                      <a:cubicBezTo>
                        <a:pt x="36096" y="1143"/>
                        <a:pt x="34449" y="2252"/>
                        <a:pt x="32937" y="3361"/>
                      </a:cubicBezTo>
                      <a:cubicBezTo>
                        <a:pt x="30920" y="3429"/>
                        <a:pt x="23896" y="8335"/>
                        <a:pt x="1" y="36936"/>
                      </a:cubicBezTo>
                      <a:cubicBezTo>
                        <a:pt x="7529" y="44028"/>
                        <a:pt x="16334" y="49708"/>
                        <a:pt x="26081" y="53640"/>
                      </a:cubicBezTo>
                      <a:cubicBezTo>
                        <a:pt x="35760" y="57538"/>
                        <a:pt x="46313" y="59689"/>
                        <a:pt x="57370" y="59689"/>
                      </a:cubicBezTo>
                      <a:cubicBezTo>
                        <a:pt x="67789" y="59689"/>
                        <a:pt x="77771" y="57774"/>
                        <a:pt x="86980" y="54312"/>
                      </a:cubicBezTo>
                      <a:cubicBezTo>
                        <a:pt x="86274" y="51859"/>
                        <a:pt x="85602" y="49405"/>
                        <a:pt x="84896" y="46952"/>
                      </a:cubicBezTo>
                      <a:lnTo>
                        <a:pt x="84896" y="46952"/>
                      </a:lnTo>
                      <a:cubicBezTo>
                        <a:pt x="86240" y="49170"/>
                        <a:pt x="87618" y="51354"/>
                        <a:pt x="88996" y="53505"/>
                      </a:cubicBezTo>
                      <a:cubicBezTo>
                        <a:pt x="91550" y="52464"/>
                        <a:pt x="94037" y="51321"/>
                        <a:pt x="96457" y="50044"/>
                      </a:cubicBezTo>
                      <a:cubicBezTo>
                        <a:pt x="100053" y="46784"/>
                        <a:pt x="103582" y="44666"/>
                        <a:pt x="106237" y="38415"/>
                      </a:cubicBezTo>
                      <a:cubicBezTo>
                        <a:pt x="82342" y="9579"/>
                        <a:pt x="70646" y="2689"/>
                        <a:pt x="65201" y="1647"/>
                      </a:cubicBezTo>
                      <a:cubicBezTo>
                        <a:pt x="64966" y="1546"/>
                        <a:pt x="64764" y="1446"/>
                        <a:pt x="64529" y="1345"/>
                      </a:cubicBezTo>
                      <a:cubicBezTo>
                        <a:pt x="62781" y="1278"/>
                        <a:pt x="60899" y="941"/>
                        <a:pt x="58883" y="269"/>
                      </a:cubicBezTo>
                      <a:lnTo>
                        <a:pt x="58883" y="269"/>
                      </a:lnTo>
                      <a:lnTo>
                        <a:pt x="69974" y="13746"/>
                      </a:lnTo>
                      <a:cubicBezTo>
                        <a:pt x="69974" y="13746"/>
                        <a:pt x="65283" y="21810"/>
                        <a:pt x="58073" y="21810"/>
                      </a:cubicBezTo>
                      <a:cubicBezTo>
                        <a:pt x="52509" y="21810"/>
                        <a:pt x="45445" y="17009"/>
                        <a:pt x="378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389;p61">
                  <a:extLst>
                    <a:ext uri="{FF2B5EF4-FFF2-40B4-BE49-F238E27FC236}">
                      <a16:creationId xmlns:a16="http://schemas.microsoft.com/office/drawing/2014/main" id="{27D24437-D9F1-43D6-BC77-42E8DEB5F802}"/>
                    </a:ext>
                  </a:extLst>
                </p:cNvPr>
                <p:cNvSpPr/>
                <p:nvPr/>
              </p:nvSpPr>
              <p:spPr>
                <a:xfrm>
                  <a:off x="2639864" y="3429001"/>
                  <a:ext cx="414861" cy="48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6" h="73435" extrusionOk="0">
                      <a:moveTo>
                        <a:pt x="22148" y="0"/>
                      </a:moveTo>
                      <a:cubicBezTo>
                        <a:pt x="21174" y="7226"/>
                        <a:pt x="12771" y="12671"/>
                        <a:pt x="12771" y="12671"/>
                      </a:cubicBezTo>
                      <a:lnTo>
                        <a:pt x="12771" y="12704"/>
                      </a:lnTo>
                      <a:cubicBezTo>
                        <a:pt x="12099" y="13007"/>
                        <a:pt x="11394" y="13376"/>
                        <a:pt x="10721" y="13746"/>
                      </a:cubicBezTo>
                      <a:cubicBezTo>
                        <a:pt x="0" y="19930"/>
                        <a:pt x="1681" y="30281"/>
                        <a:pt x="1008" y="41641"/>
                      </a:cubicBezTo>
                      <a:cubicBezTo>
                        <a:pt x="269" y="53673"/>
                        <a:pt x="639" y="66814"/>
                        <a:pt x="10721" y="71755"/>
                      </a:cubicBezTo>
                      <a:cubicBezTo>
                        <a:pt x="12301" y="72528"/>
                        <a:pt x="14116" y="73099"/>
                        <a:pt x="16233" y="73435"/>
                      </a:cubicBezTo>
                      <a:cubicBezTo>
                        <a:pt x="15628" y="70175"/>
                        <a:pt x="15259" y="68293"/>
                        <a:pt x="15259" y="68293"/>
                      </a:cubicBezTo>
                      <a:cubicBezTo>
                        <a:pt x="10238" y="51083"/>
                        <a:pt x="12351" y="45444"/>
                        <a:pt x="15853" y="45444"/>
                      </a:cubicBezTo>
                      <a:cubicBezTo>
                        <a:pt x="19854" y="45444"/>
                        <a:pt x="25668" y="52803"/>
                        <a:pt x="24736" y="58681"/>
                      </a:cubicBezTo>
                      <a:cubicBezTo>
                        <a:pt x="25106" y="61571"/>
                        <a:pt x="25576" y="63520"/>
                        <a:pt x="25576" y="63520"/>
                      </a:cubicBezTo>
                      <a:cubicBezTo>
                        <a:pt x="44296" y="52631"/>
                        <a:pt x="28904" y="29945"/>
                        <a:pt x="59151" y="29643"/>
                      </a:cubicBezTo>
                      <a:lnTo>
                        <a:pt x="59185" y="29643"/>
                      </a:lnTo>
                      <a:cubicBezTo>
                        <a:pt x="63386" y="20838"/>
                        <a:pt x="60597" y="1749"/>
                        <a:pt x="60597" y="1748"/>
                      </a:cubicBezTo>
                      <a:lnTo>
                        <a:pt x="60597" y="1748"/>
                      </a:lnTo>
                      <a:cubicBezTo>
                        <a:pt x="60596" y="1748"/>
                        <a:pt x="59991" y="5478"/>
                        <a:pt x="55622" y="8167"/>
                      </a:cubicBezTo>
                      <a:cubicBezTo>
                        <a:pt x="55522" y="4403"/>
                        <a:pt x="54278" y="471"/>
                        <a:pt x="54278" y="471"/>
                      </a:cubicBezTo>
                      <a:cubicBezTo>
                        <a:pt x="53774" y="4134"/>
                        <a:pt x="51287" y="7293"/>
                        <a:pt x="49069" y="9444"/>
                      </a:cubicBezTo>
                      <a:cubicBezTo>
                        <a:pt x="49304" y="5344"/>
                        <a:pt x="47724" y="471"/>
                        <a:pt x="47724" y="471"/>
                      </a:cubicBezTo>
                      <a:cubicBezTo>
                        <a:pt x="47153" y="4705"/>
                        <a:pt x="43927" y="8268"/>
                        <a:pt x="41540" y="10385"/>
                      </a:cubicBezTo>
                      <a:cubicBezTo>
                        <a:pt x="42011" y="5882"/>
                        <a:pt x="40263" y="0"/>
                        <a:pt x="40263" y="0"/>
                      </a:cubicBezTo>
                      <a:cubicBezTo>
                        <a:pt x="39826" y="3596"/>
                        <a:pt x="37743" y="6755"/>
                        <a:pt x="35726" y="9007"/>
                      </a:cubicBezTo>
                      <a:cubicBezTo>
                        <a:pt x="35793" y="4772"/>
                        <a:pt x="34247" y="0"/>
                        <a:pt x="34247" y="0"/>
                      </a:cubicBezTo>
                      <a:cubicBezTo>
                        <a:pt x="33810" y="3226"/>
                        <a:pt x="31928" y="6083"/>
                        <a:pt x="29945" y="8268"/>
                      </a:cubicBezTo>
                      <a:cubicBezTo>
                        <a:pt x="29878" y="4235"/>
                        <a:pt x="28500" y="0"/>
                        <a:pt x="28500" y="0"/>
                      </a:cubicBezTo>
                      <a:cubicBezTo>
                        <a:pt x="28030" y="3563"/>
                        <a:pt x="25778" y="6655"/>
                        <a:pt x="23593" y="8906"/>
                      </a:cubicBezTo>
                      <a:cubicBezTo>
                        <a:pt x="23661" y="4705"/>
                        <a:pt x="22148" y="0"/>
                        <a:pt x="22148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" name="Google Shape;4390;p61">
                <a:extLst>
                  <a:ext uri="{FF2B5EF4-FFF2-40B4-BE49-F238E27FC236}">
                    <a16:creationId xmlns:a16="http://schemas.microsoft.com/office/drawing/2014/main" id="{5E67B499-53BE-48A2-875B-3926BB716A44}"/>
                  </a:ext>
                </a:extLst>
              </p:cNvPr>
              <p:cNvGrpSpPr/>
              <p:nvPr/>
            </p:nvGrpSpPr>
            <p:grpSpPr>
              <a:xfrm>
                <a:off x="350712" y="3587672"/>
                <a:ext cx="519354" cy="543627"/>
                <a:chOff x="711600" y="3479755"/>
                <a:chExt cx="858249" cy="948891"/>
              </a:xfrm>
            </p:grpSpPr>
            <p:sp>
              <p:nvSpPr>
                <p:cNvPr id="427" name="Google Shape;4391;p61">
                  <a:extLst>
                    <a:ext uri="{FF2B5EF4-FFF2-40B4-BE49-F238E27FC236}">
                      <a16:creationId xmlns:a16="http://schemas.microsoft.com/office/drawing/2014/main" id="{908228CF-A5D5-4A24-9D88-5CF8D92DABFB}"/>
                    </a:ext>
                  </a:extLst>
                </p:cNvPr>
                <p:cNvSpPr/>
                <p:nvPr/>
              </p:nvSpPr>
              <p:spPr>
                <a:xfrm>
                  <a:off x="1299643" y="3820245"/>
                  <a:ext cx="247912" cy="36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8" h="55422" extrusionOk="0">
                      <a:moveTo>
                        <a:pt x="20199" y="1"/>
                      </a:moveTo>
                      <a:cubicBezTo>
                        <a:pt x="18810" y="16731"/>
                        <a:pt x="14397" y="34632"/>
                        <a:pt x="686" y="34632"/>
                      </a:cubicBezTo>
                      <a:cubicBezTo>
                        <a:pt x="460" y="34632"/>
                        <a:pt x="231" y="34628"/>
                        <a:pt x="0" y="34618"/>
                      </a:cubicBezTo>
                      <a:lnTo>
                        <a:pt x="0" y="34618"/>
                      </a:lnTo>
                      <a:cubicBezTo>
                        <a:pt x="1882" y="35424"/>
                        <a:pt x="3496" y="36197"/>
                        <a:pt x="4739" y="36903"/>
                      </a:cubicBezTo>
                      <a:cubicBezTo>
                        <a:pt x="5102" y="36801"/>
                        <a:pt x="5545" y="36733"/>
                        <a:pt x="6081" y="36733"/>
                      </a:cubicBezTo>
                      <a:cubicBezTo>
                        <a:pt x="9618" y="36733"/>
                        <a:pt x="17203" y="39691"/>
                        <a:pt x="32466" y="55422"/>
                      </a:cubicBezTo>
                      <a:cubicBezTo>
                        <a:pt x="37877" y="48868"/>
                        <a:pt x="28030" y="23594"/>
                        <a:pt x="23862" y="1009"/>
                      </a:cubicBezTo>
                      <a:cubicBezTo>
                        <a:pt x="22552" y="841"/>
                        <a:pt x="21308" y="505"/>
                        <a:pt x="20199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392;p61">
                  <a:extLst>
                    <a:ext uri="{FF2B5EF4-FFF2-40B4-BE49-F238E27FC236}">
                      <a16:creationId xmlns:a16="http://schemas.microsoft.com/office/drawing/2014/main" id="{7B226BF5-61C2-4D9C-B53F-662536D045B0}"/>
                    </a:ext>
                  </a:extLst>
                </p:cNvPr>
                <p:cNvSpPr/>
                <p:nvPr/>
              </p:nvSpPr>
              <p:spPr>
                <a:xfrm>
                  <a:off x="891460" y="4039735"/>
                  <a:ext cx="678389" cy="388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50" h="59421" extrusionOk="0">
                      <a:moveTo>
                        <a:pt x="56732" y="0"/>
                      </a:moveTo>
                      <a:lnTo>
                        <a:pt x="67857" y="13477"/>
                      </a:lnTo>
                      <a:cubicBezTo>
                        <a:pt x="67857" y="13477"/>
                        <a:pt x="63171" y="21544"/>
                        <a:pt x="55950" y="21544"/>
                      </a:cubicBezTo>
                      <a:cubicBezTo>
                        <a:pt x="54121" y="21544"/>
                        <a:pt x="52130" y="21026"/>
                        <a:pt x="50010" y="19729"/>
                      </a:cubicBezTo>
                      <a:cubicBezTo>
                        <a:pt x="49809" y="20434"/>
                        <a:pt x="49540" y="21039"/>
                        <a:pt x="49137" y="21543"/>
                      </a:cubicBezTo>
                      <a:cubicBezTo>
                        <a:pt x="42946" y="29671"/>
                        <a:pt x="31530" y="33443"/>
                        <a:pt x="20121" y="33443"/>
                      </a:cubicBezTo>
                      <a:cubicBezTo>
                        <a:pt x="18461" y="33443"/>
                        <a:pt x="16802" y="33364"/>
                        <a:pt x="15158" y="33206"/>
                      </a:cubicBezTo>
                      <a:cubicBezTo>
                        <a:pt x="13612" y="33071"/>
                        <a:pt x="12133" y="32836"/>
                        <a:pt x="10621" y="32567"/>
                      </a:cubicBezTo>
                      <a:cubicBezTo>
                        <a:pt x="7395" y="36130"/>
                        <a:pt x="3866" y="40196"/>
                        <a:pt x="1" y="44868"/>
                      </a:cubicBezTo>
                      <a:cubicBezTo>
                        <a:pt x="1379" y="48094"/>
                        <a:pt x="4504" y="50514"/>
                        <a:pt x="8201" y="52665"/>
                      </a:cubicBezTo>
                      <a:cubicBezTo>
                        <a:pt x="11293" y="54009"/>
                        <a:pt x="14520" y="55152"/>
                        <a:pt x="17813" y="56093"/>
                      </a:cubicBezTo>
                      <a:cubicBezTo>
                        <a:pt x="25241" y="58278"/>
                        <a:pt x="33072" y="59420"/>
                        <a:pt x="41205" y="59420"/>
                      </a:cubicBezTo>
                      <a:cubicBezTo>
                        <a:pt x="62109" y="59420"/>
                        <a:pt x="81199" y="51758"/>
                        <a:pt x="95886" y="39121"/>
                      </a:cubicBezTo>
                      <a:cubicBezTo>
                        <a:pt x="98642" y="36735"/>
                        <a:pt x="101230" y="34180"/>
                        <a:pt x="103650" y="31458"/>
                      </a:cubicBezTo>
                      <a:cubicBezTo>
                        <a:pt x="100457" y="27828"/>
                        <a:pt x="97533" y="24669"/>
                        <a:pt x="94844" y="21880"/>
                      </a:cubicBezTo>
                      <a:cubicBezTo>
                        <a:pt x="79581" y="6149"/>
                        <a:pt x="71996" y="3191"/>
                        <a:pt x="68459" y="3191"/>
                      </a:cubicBezTo>
                      <a:cubicBezTo>
                        <a:pt x="67923" y="3191"/>
                        <a:pt x="67480" y="3259"/>
                        <a:pt x="67117" y="3361"/>
                      </a:cubicBezTo>
                      <a:cubicBezTo>
                        <a:pt x="65874" y="2655"/>
                        <a:pt x="64260" y="1849"/>
                        <a:pt x="62378" y="1076"/>
                      </a:cubicBezTo>
                      <a:cubicBezTo>
                        <a:pt x="60664" y="1009"/>
                        <a:pt x="58782" y="639"/>
                        <a:pt x="56732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393;p61">
                  <a:extLst>
                    <a:ext uri="{FF2B5EF4-FFF2-40B4-BE49-F238E27FC236}">
                      <a16:creationId xmlns:a16="http://schemas.microsoft.com/office/drawing/2014/main" id="{DD91DCF2-2083-403A-BBAA-050040C52B4A}"/>
                    </a:ext>
                  </a:extLst>
                </p:cNvPr>
                <p:cNvSpPr/>
                <p:nvPr/>
              </p:nvSpPr>
              <p:spPr>
                <a:xfrm>
                  <a:off x="1094812" y="3669595"/>
                  <a:ext cx="336858" cy="5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8" h="78108" extrusionOk="0">
                      <a:moveTo>
                        <a:pt x="38595" y="1"/>
                      </a:moveTo>
                      <a:cubicBezTo>
                        <a:pt x="36579" y="6924"/>
                        <a:pt x="31000" y="17645"/>
                        <a:pt x="15338" y="26787"/>
                      </a:cubicBezTo>
                      <a:cubicBezTo>
                        <a:pt x="15338" y="26787"/>
                        <a:pt x="14834" y="24804"/>
                        <a:pt x="14464" y="21914"/>
                      </a:cubicBezTo>
                      <a:cubicBezTo>
                        <a:pt x="15414" y="16036"/>
                        <a:pt x="9608" y="8677"/>
                        <a:pt x="5611" y="8677"/>
                      </a:cubicBezTo>
                      <a:cubicBezTo>
                        <a:pt x="2113" y="8677"/>
                        <a:pt x="0" y="14316"/>
                        <a:pt x="5020" y="31526"/>
                      </a:cubicBezTo>
                      <a:cubicBezTo>
                        <a:pt x="5020" y="31526"/>
                        <a:pt x="21959" y="65437"/>
                        <a:pt x="18934" y="76293"/>
                      </a:cubicBezTo>
                      <a:cubicBezTo>
                        <a:pt x="21054" y="77590"/>
                        <a:pt x="23045" y="78108"/>
                        <a:pt x="24874" y="78108"/>
                      </a:cubicBezTo>
                      <a:cubicBezTo>
                        <a:pt x="32095" y="78108"/>
                        <a:pt x="36781" y="70041"/>
                        <a:pt x="36781" y="70041"/>
                      </a:cubicBezTo>
                      <a:lnTo>
                        <a:pt x="25656" y="56564"/>
                      </a:lnTo>
                      <a:lnTo>
                        <a:pt x="25656" y="56564"/>
                      </a:lnTo>
                      <a:cubicBezTo>
                        <a:pt x="27706" y="57236"/>
                        <a:pt x="29588" y="57573"/>
                        <a:pt x="31302" y="57640"/>
                      </a:cubicBezTo>
                      <a:cubicBezTo>
                        <a:pt x="31533" y="57650"/>
                        <a:pt x="31762" y="57654"/>
                        <a:pt x="31988" y="57654"/>
                      </a:cubicBezTo>
                      <a:cubicBezTo>
                        <a:pt x="45699" y="57654"/>
                        <a:pt x="50112" y="39753"/>
                        <a:pt x="51467" y="23023"/>
                      </a:cubicBezTo>
                      <a:cubicBezTo>
                        <a:pt x="43401" y="19494"/>
                        <a:pt x="40007" y="8336"/>
                        <a:pt x="3859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94;p61">
                  <a:extLst>
                    <a:ext uri="{FF2B5EF4-FFF2-40B4-BE49-F238E27FC236}">
                      <a16:creationId xmlns:a16="http://schemas.microsoft.com/office/drawing/2014/main" id="{6F9CA830-B530-4B2C-AC37-562A7C9138CF}"/>
                    </a:ext>
                  </a:extLst>
                </p:cNvPr>
                <p:cNvSpPr/>
                <p:nvPr/>
              </p:nvSpPr>
              <p:spPr>
                <a:xfrm>
                  <a:off x="711600" y="3479755"/>
                  <a:ext cx="821450" cy="778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08" h="119019" extrusionOk="0">
                      <a:moveTo>
                        <a:pt x="69361" y="0"/>
                      </a:moveTo>
                      <a:cubicBezTo>
                        <a:pt x="14031" y="0"/>
                        <a:pt x="0" y="84834"/>
                        <a:pt x="17438" y="107118"/>
                      </a:cubicBezTo>
                      <a:cubicBezTo>
                        <a:pt x="21908" y="112798"/>
                        <a:pt x="29570" y="116562"/>
                        <a:pt x="38107" y="118142"/>
                      </a:cubicBezTo>
                      <a:cubicBezTo>
                        <a:pt x="39586" y="118411"/>
                        <a:pt x="41098" y="118646"/>
                        <a:pt x="42644" y="118781"/>
                      </a:cubicBezTo>
                      <a:cubicBezTo>
                        <a:pt x="44288" y="118939"/>
                        <a:pt x="45947" y="119018"/>
                        <a:pt x="47607" y="119018"/>
                      </a:cubicBezTo>
                      <a:cubicBezTo>
                        <a:pt x="59016" y="119018"/>
                        <a:pt x="70432" y="115246"/>
                        <a:pt x="76623" y="107118"/>
                      </a:cubicBezTo>
                      <a:cubicBezTo>
                        <a:pt x="77026" y="106614"/>
                        <a:pt x="77295" y="106009"/>
                        <a:pt x="77496" y="105304"/>
                      </a:cubicBezTo>
                      <a:cubicBezTo>
                        <a:pt x="80521" y="94448"/>
                        <a:pt x="63582" y="60537"/>
                        <a:pt x="63582" y="60537"/>
                      </a:cubicBezTo>
                      <a:cubicBezTo>
                        <a:pt x="58562" y="43327"/>
                        <a:pt x="60675" y="37688"/>
                        <a:pt x="64173" y="37688"/>
                      </a:cubicBezTo>
                      <a:cubicBezTo>
                        <a:pt x="68170" y="37688"/>
                        <a:pt x="73976" y="45047"/>
                        <a:pt x="73026" y="50925"/>
                      </a:cubicBezTo>
                      <a:cubicBezTo>
                        <a:pt x="73396" y="53815"/>
                        <a:pt x="73900" y="55798"/>
                        <a:pt x="73900" y="55798"/>
                      </a:cubicBezTo>
                      <a:cubicBezTo>
                        <a:pt x="89562" y="46656"/>
                        <a:pt x="95174" y="35935"/>
                        <a:pt x="97157" y="29012"/>
                      </a:cubicBezTo>
                      <a:cubicBezTo>
                        <a:pt x="98569" y="37347"/>
                        <a:pt x="101963" y="48505"/>
                        <a:pt x="110029" y="52034"/>
                      </a:cubicBezTo>
                      <a:cubicBezTo>
                        <a:pt x="111172" y="52538"/>
                        <a:pt x="112416" y="52874"/>
                        <a:pt x="113726" y="53042"/>
                      </a:cubicBezTo>
                      <a:cubicBezTo>
                        <a:pt x="114029" y="53076"/>
                        <a:pt x="114365" y="53109"/>
                        <a:pt x="114667" y="53143"/>
                      </a:cubicBezTo>
                      <a:cubicBezTo>
                        <a:pt x="114780" y="53150"/>
                        <a:pt x="114890" y="53153"/>
                        <a:pt x="114999" y="53153"/>
                      </a:cubicBezTo>
                      <a:cubicBezTo>
                        <a:pt x="125508" y="53153"/>
                        <a:pt x="118203" y="21219"/>
                        <a:pt x="99342" y="11872"/>
                      </a:cubicBezTo>
                      <a:cubicBezTo>
                        <a:pt x="99342" y="11838"/>
                        <a:pt x="99308" y="11838"/>
                        <a:pt x="99308" y="11838"/>
                      </a:cubicBezTo>
                      <a:cubicBezTo>
                        <a:pt x="99308" y="11838"/>
                        <a:pt x="93931" y="4679"/>
                        <a:pt x="87680" y="2831"/>
                      </a:cubicBezTo>
                      <a:cubicBezTo>
                        <a:pt x="81133" y="891"/>
                        <a:pt x="75030" y="0"/>
                        <a:pt x="69361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4395;p61">
                <a:extLst>
                  <a:ext uri="{FF2B5EF4-FFF2-40B4-BE49-F238E27FC236}">
                    <a16:creationId xmlns:a16="http://schemas.microsoft.com/office/drawing/2014/main" id="{42C8D215-1B3B-4761-90EC-6386072BF1A9}"/>
                  </a:ext>
                </a:extLst>
              </p:cNvPr>
              <p:cNvGrpSpPr/>
              <p:nvPr/>
            </p:nvGrpSpPr>
            <p:grpSpPr>
              <a:xfrm>
                <a:off x="430180" y="2994214"/>
                <a:ext cx="426754" cy="560359"/>
                <a:chOff x="4206163" y="3450550"/>
                <a:chExt cx="705224" cy="978096"/>
              </a:xfrm>
            </p:grpSpPr>
            <p:sp>
              <p:nvSpPr>
                <p:cNvPr id="432" name="Google Shape;4396;p61">
                  <a:extLst>
                    <a:ext uri="{FF2B5EF4-FFF2-40B4-BE49-F238E27FC236}">
                      <a16:creationId xmlns:a16="http://schemas.microsoft.com/office/drawing/2014/main" id="{52673179-2BAD-4941-A896-51BD165BE0A9}"/>
                    </a:ext>
                  </a:extLst>
                </p:cNvPr>
                <p:cNvSpPr/>
                <p:nvPr/>
              </p:nvSpPr>
              <p:spPr>
                <a:xfrm>
                  <a:off x="4433046" y="3622971"/>
                  <a:ext cx="340818" cy="55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3" h="85230" extrusionOk="0">
                      <a:moveTo>
                        <a:pt x="48913" y="1"/>
                      </a:moveTo>
                      <a:cubicBezTo>
                        <a:pt x="18666" y="303"/>
                        <a:pt x="34058" y="22989"/>
                        <a:pt x="15338" y="33912"/>
                      </a:cubicBezTo>
                      <a:cubicBezTo>
                        <a:pt x="15338" y="33912"/>
                        <a:pt x="14868" y="31929"/>
                        <a:pt x="14498" y="29039"/>
                      </a:cubicBezTo>
                      <a:cubicBezTo>
                        <a:pt x="15430" y="23161"/>
                        <a:pt x="9616" y="15802"/>
                        <a:pt x="5615" y="15802"/>
                      </a:cubicBezTo>
                      <a:cubicBezTo>
                        <a:pt x="2113" y="15802"/>
                        <a:pt x="0" y="21441"/>
                        <a:pt x="5021" y="38651"/>
                      </a:cubicBezTo>
                      <a:cubicBezTo>
                        <a:pt x="5021" y="38651"/>
                        <a:pt x="5357" y="40533"/>
                        <a:pt x="5995" y="43793"/>
                      </a:cubicBezTo>
                      <a:cubicBezTo>
                        <a:pt x="4012" y="43491"/>
                        <a:pt x="2197" y="42986"/>
                        <a:pt x="584" y="42314"/>
                      </a:cubicBezTo>
                      <a:lnTo>
                        <a:pt x="584" y="42314"/>
                      </a:lnTo>
                      <a:cubicBezTo>
                        <a:pt x="1088" y="43356"/>
                        <a:pt x="1626" y="44331"/>
                        <a:pt x="2197" y="45305"/>
                      </a:cubicBezTo>
                      <a:lnTo>
                        <a:pt x="4046" y="61975"/>
                      </a:lnTo>
                      <a:cubicBezTo>
                        <a:pt x="4248" y="62479"/>
                        <a:pt x="4483" y="62950"/>
                        <a:pt x="4684" y="63420"/>
                      </a:cubicBezTo>
                      <a:cubicBezTo>
                        <a:pt x="12267" y="80429"/>
                        <a:pt x="19339" y="85230"/>
                        <a:pt x="24907" y="85230"/>
                      </a:cubicBezTo>
                      <a:cubicBezTo>
                        <a:pt x="32124" y="85230"/>
                        <a:pt x="36814" y="77166"/>
                        <a:pt x="36814" y="77166"/>
                      </a:cubicBezTo>
                      <a:lnTo>
                        <a:pt x="25690" y="63689"/>
                      </a:lnTo>
                      <a:lnTo>
                        <a:pt x="25690" y="63689"/>
                      </a:lnTo>
                      <a:cubicBezTo>
                        <a:pt x="27706" y="64361"/>
                        <a:pt x="29588" y="64698"/>
                        <a:pt x="31336" y="64765"/>
                      </a:cubicBezTo>
                      <a:cubicBezTo>
                        <a:pt x="31559" y="64774"/>
                        <a:pt x="31779" y="64778"/>
                        <a:pt x="31997" y="64778"/>
                      </a:cubicBezTo>
                      <a:cubicBezTo>
                        <a:pt x="50300" y="64778"/>
                        <a:pt x="52073" y="32952"/>
                        <a:pt x="52073" y="14453"/>
                      </a:cubicBezTo>
                      <a:cubicBezTo>
                        <a:pt x="52073" y="8907"/>
                        <a:pt x="50930" y="4101"/>
                        <a:pt x="48913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97;p61">
                  <a:extLst>
                    <a:ext uri="{FF2B5EF4-FFF2-40B4-BE49-F238E27FC236}">
                      <a16:creationId xmlns:a16="http://schemas.microsoft.com/office/drawing/2014/main" id="{B51C0107-CE8E-4813-BD8B-8BFA586D0F74}"/>
                    </a:ext>
                  </a:extLst>
                </p:cNvPr>
                <p:cNvSpPr/>
                <p:nvPr/>
              </p:nvSpPr>
              <p:spPr>
                <a:xfrm>
                  <a:off x="4342959" y="3450550"/>
                  <a:ext cx="437959" cy="4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15" h="70142" extrusionOk="0">
                      <a:moveTo>
                        <a:pt x="65840" y="1"/>
                      </a:moveTo>
                      <a:cubicBezTo>
                        <a:pt x="65839" y="1"/>
                        <a:pt x="52090" y="7541"/>
                        <a:pt x="44858" y="7541"/>
                      </a:cubicBezTo>
                      <a:cubicBezTo>
                        <a:pt x="44127" y="7541"/>
                        <a:pt x="43462" y="7464"/>
                        <a:pt x="42885" y="7294"/>
                      </a:cubicBezTo>
                      <a:cubicBezTo>
                        <a:pt x="39550" y="6299"/>
                        <a:pt x="35993" y="5804"/>
                        <a:pt x="32412" y="5804"/>
                      </a:cubicBezTo>
                      <a:cubicBezTo>
                        <a:pt x="26069" y="5804"/>
                        <a:pt x="19655" y="7359"/>
                        <a:pt x="14284" y="10453"/>
                      </a:cubicBezTo>
                      <a:cubicBezTo>
                        <a:pt x="3529" y="16637"/>
                        <a:pt x="1412" y="28770"/>
                        <a:pt x="740" y="40129"/>
                      </a:cubicBezTo>
                      <a:cubicBezTo>
                        <a:pt x="0" y="52262"/>
                        <a:pt x="3260" y="64193"/>
                        <a:pt x="14351" y="68663"/>
                      </a:cubicBezTo>
                      <a:cubicBezTo>
                        <a:pt x="15998" y="69335"/>
                        <a:pt x="17779" y="69840"/>
                        <a:pt x="19762" y="70142"/>
                      </a:cubicBezTo>
                      <a:cubicBezTo>
                        <a:pt x="19157" y="66882"/>
                        <a:pt x="18788" y="65000"/>
                        <a:pt x="18788" y="65000"/>
                      </a:cubicBezTo>
                      <a:cubicBezTo>
                        <a:pt x="13767" y="47790"/>
                        <a:pt x="15887" y="42151"/>
                        <a:pt x="19394" y="42151"/>
                      </a:cubicBezTo>
                      <a:cubicBezTo>
                        <a:pt x="23399" y="42151"/>
                        <a:pt x="29215" y="49510"/>
                        <a:pt x="28265" y="55388"/>
                      </a:cubicBezTo>
                      <a:cubicBezTo>
                        <a:pt x="28635" y="58278"/>
                        <a:pt x="29105" y="60261"/>
                        <a:pt x="29105" y="60261"/>
                      </a:cubicBezTo>
                      <a:cubicBezTo>
                        <a:pt x="47825" y="49338"/>
                        <a:pt x="32433" y="26652"/>
                        <a:pt x="62714" y="26350"/>
                      </a:cubicBezTo>
                      <a:cubicBezTo>
                        <a:pt x="66915" y="17545"/>
                        <a:pt x="65840" y="1"/>
                        <a:pt x="65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98;p61">
                  <a:extLst>
                    <a:ext uri="{FF2B5EF4-FFF2-40B4-BE49-F238E27FC236}">
                      <a16:creationId xmlns:a16="http://schemas.microsoft.com/office/drawing/2014/main" id="{911CC36B-E0F6-4A4E-A560-3414778E918B}"/>
                    </a:ext>
                  </a:extLst>
                </p:cNvPr>
                <p:cNvSpPr/>
                <p:nvPr/>
              </p:nvSpPr>
              <p:spPr>
                <a:xfrm>
                  <a:off x="4206163" y="4037975"/>
                  <a:ext cx="705224" cy="390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50" h="59690" extrusionOk="0">
                      <a:moveTo>
                        <a:pt x="39356" y="0"/>
                      </a:moveTo>
                      <a:cubicBezTo>
                        <a:pt x="37609" y="1143"/>
                        <a:pt x="35962" y="2252"/>
                        <a:pt x="34416" y="3361"/>
                      </a:cubicBezTo>
                      <a:cubicBezTo>
                        <a:pt x="32366" y="3429"/>
                        <a:pt x="25106" y="8537"/>
                        <a:pt x="1" y="38684"/>
                      </a:cubicBezTo>
                      <a:cubicBezTo>
                        <a:pt x="7899" y="45675"/>
                        <a:pt x="17074" y="51186"/>
                        <a:pt x="27190" y="54783"/>
                      </a:cubicBezTo>
                      <a:cubicBezTo>
                        <a:pt x="36029" y="57975"/>
                        <a:pt x="45540" y="59689"/>
                        <a:pt x="55455" y="59689"/>
                      </a:cubicBezTo>
                      <a:cubicBezTo>
                        <a:pt x="67050" y="59689"/>
                        <a:pt x="78074" y="57337"/>
                        <a:pt x="88123" y="53069"/>
                      </a:cubicBezTo>
                      <a:cubicBezTo>
                        <a:pt x="87551" y="51018"/>
                        <a:pt x="86980" y="48968"/>
                        <a:pt x="86375" y="46952"/>
                      </a:cubicBezTo>
                      <a:lnTo>
                        <a:pt x="86375" y="46952"/>
                      </a:lnTo>
                      <a:cubicBezTo>
                        <a:pt x="87484" y="48767"/>
                        <a:pt x="88593" y="50581"/>
                        <a:pt x="89736" y="52363"/>
                      </a:cubicBezTo>
                      <a:cubicBezTo>
                        <a:pt x="95012" y="50010"/>
                        <a:pt x="99986" y="47086"/>
                        <a:pt x="104591" y="43759"/>
                      </a:cubicBezTo>
                      <a:cubicBezTo>
                        <a:pt x="105734" y="42314"/>
                        <a:pt x="106775" y="40633"/>
                        <a:pt x="107750" y="38415"/>
                      </a:cubicBezTo>
                      <a:cubicBezTo>
                        <a:pt x="83821" y="9579"/>
                        <a:pt x="72125" y="2689"/>
                        <a:pt x="66714" y="1647"/>
                      </a:cubicBezTo>
                      <a:cubicBezTo>
                        <a:pt x="66479" y="1546"/>
                        <a:pt x="66243" y="1446"/>
                        <a:pt x="66008" y="1345"/>
                      </a:cubicBezTo>
                      <a:cubicBezTo>
                        <a:pt x="64260" y="1278"/>
                        <a:pt x="62378" y="941"/>
                        <a:pt x="60362" y="269"/>
                      </a:cubicBezTo>
                      <a:lnTo>
                        <a:pt x="60362" y="269"/>
                      </a:lnTo>
                      <a:lnTo>
                        <a:pt x="71486" y="13746"/>
                      </a:lnTo>
                      <a:cubicBezTo>
                        <a:pt x="71486" y="13746"/>
                        <a:pt x="66796" y="21810"/>
                        <a:pt x="59579" y="21810"/>
                      </a:cubicBezTo>
                      <a:cubicBezTo>
                        <a:pt x="54011" y="21810"/>
                        <a:pt x="46939" y="17009"/>
                        <a:pt x="39356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13500;p73">
                <a:extLst>
                  <a:ext uri="{FF2B5EF4-FFF2-40B4-BE49-F238E27FC236}">
                    <a16:creationId xmlns:a16="http://schemas.microsoft.com/office/drawing/2014/main" id="{00BC436C-2062-422B-B6A3-2F608FC40FBD}"/>
                  </a:ext>
                </a:extLst>
              </p:cNvPr>
              <p:cNvGrpSpPr/>
              <p:nvPr/>
            </p:nvGrpSpPr>
            <p:grpSpPr>
              <a:xfrm>
                <a:off x="1204505" y="2600502"/>
                <a:ext cx="388719" cy="313783"/>
                <a:chOff x="-42778750" y="2320125"/>
                <a:chExt cx="285125" cy="309375"/>
              </a:xfrm>
            </p:grpSpPr>
            <p:sp>
              <p:nvSpPr>
                <p:cNvPr id="269" name="Google Shape;13501;p73">
                  <a:extLst>
                    <a:ext uri="{FF2B5EF4-FFF2-40B4-BE49-F238E27FC236}">
                      <a16:creationId xmlns:a16="http://schemas.microsoft.com/office/drawing/2014/main" id="{DDD77945-E091-443C-A23C-DC2A7E77404F}"/>
                    </a:ext>
                  </a:extLst>
                </p:cNvPr>
                <p:cNvSpPr/>
                <p:nvPr/>
              </p:nvSpPr>
              <p:spPr>
                <a:xfrm>
                  <a:off x="-42778750" y="2320125"/>
                  <a:ext cx="285125" cy="3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5" h="12375" extrusionOk="0">
                      <a:moveTo>
                        <a:pt x="5654" y="815"/>
                      </a:moveTo>
                      <a:cubicBezTo>
                        <a:pt x="5920" y="815"/>
                        <a:pt x="6185" y="965"/>
                        <a:pt x="6459" y="1253"/>
                      </a:cubicBezTo>
                      <a:cubicBezTo>
                        <a:pt x="6711" y="1568"/>
                        <a:pt x="6963" y="1978"/>
                        <a:pt x="7120" y="2419"/>
                      </a:cubicBezTo>
                      <a:cubicBezTo>
                        <a:pt x="6616" y="2545"/>
                        <a:pt x="6144" y="2734"/>
                        <a:pt x="5671" y="2923"/>
                      </a:cubicBezTo>
                      <a:cubicBezTo>
                        <a:pt x="5198" y="2734"/>
                        <a:pt x="4726" y="2545"/>
                        <a:pt x="4190" y="2419"/>
                      </a:cubicBezTo>
                      <a:cubicBezTo>
                        <a:pt x="4348" y="2072"/>
                        <a:pt x="4568" y="1663"/>
                        <a:pt x="4789" y="1348"/>
                      </a:cubicBezTo>
                      <a:cubicBezTo>
                        <a:pt x="5083" y="988"/>
                        <a:pt x="5368" y="815"/>
                        <a:pt x="5654" y="815"/>
                      </a:cubicBezTo>
                      <a:close/>
                      <a:moveTo>
                        <a:pt x="3938" y="3238"/>
                      </a:moveTo>
                      <a:cubicBezTo>
                        <a:pt x="4159" y="3332"/>
                        <a:pt x="4411" y="3364"/>
                        <a:pt x="4600" y="3427"/>
                      </a:cubicBezTo>
                      <a:cubicBezTo>
                        <a:pt x="4285" y="3616"/>
                        <a:pt x="4033" y="3774"/>
                        <a:pt x="3781" y="3900"/>
                      </a:cubicBezTo>
                      <a:cubicBezTo>
                        <a:pt x="3844" y="3679"/>
                        <a:pt x="3907" y="3427"/>
                        <a:pt x="3938" y="3238"/>
                      </a:cubicBezTo>
                      <a:close/>
                      <a:moveTo>
                        <a:pt x="7341" y="3238"/>
                      </a:moveTo>
                      <a:cubicBezTo>
                        <a:pt x="7435" y="3490"/>
                        <a:pt x="7467" y="3711"/>
                        <a:pt x="7498" y="3963"/>
                      </a:cubicBezTo>
                      <a:cubicBezTo>
                        <a:pt x="7246" y="3805"/>
                        <a:pt x="6963" y="3616"/>
                        <a:pt x="6679" y="3490"/>
                      </a:cubicBezTo>
                      <a:cubicBezTo>
                        <a:pt x="6868" y="3364"/>
                        <a:pt x="7120" y="3301"/>
                        <a:pt x="7341" y="3238"/>
                      </a:cubicBezTo>
                      <a:close/>
                      <a:moveTo>
                        <a:pt x="2340" y="2993"/>
                      </a:moveTo>
                      <a:cubicBezTo>
                        <a:pt x="2618" y="2993"/>
                        <a:pt x="2897" y="3021"/>
                        <a:pt x="3151" y="3049"/>
                      </a:cubicBezTo>
                      <a:cubicBezTo>
                        <a:pt x="3025" y="3522"/>
                        <a:pt x="2899" y="3994"/>
                        <a:pt x="2867" y="4593"/>
                      </a:cubicBezTo>
                      <a:cubicBezTo>
                        <a:pt x="2457" y="4908"/>
                        <a:pt x="2048" y="5223"/>
                        <a:pt x="1670" y="5569"/>
                      </a:cubicBezTo>
                      <a:cubicBezTo>
                        <a:pt x="1040" y="4782"/>
                        <a:pt x="473" y="3616"/>
                        <a:pt x="1355" y="3175"/>
                      </a:cubicBezTo>
                      <a:cubicBezTo>
                        <a:pt x="1651" y="3036"/>
                        <a:pt x="1995" y="2993"/>
                        <a:pt x="2340" y="2993"/>
                      </a:cubicBezTo>
                      <a:close/>
                      <a:moveTo>
                        <a:pt x="8935" y="3013"/>
                      </a:moveTo>
                      <a:cubicBezTo>
                        <a:pt x="9678" y="3013"/>
                        <a:pt x="10397" y="3218"/>
                        <a:pt x="10397" y="3868"/>
                      </a:cubicBezTo>
                      <a:cubicBezTo>
                        <a:pt x="10397" y="4435"/>
                        <a:pt x="9956" y="5097"/>
                        <a:pt x="9609" y="5569"/>
                      </a:cubicBezTo>
                      <a:cubicBezTo>
                        <a:pt x="9294" y="5254"/>
                        <a:pt x="8884" y="4908"/>
                        <a:pt x="8412" y="4593"/>
                      </a:cubicBezTo>
                      <a:cubicBezTo>
                        <a:pt x="8349" y="4089"/>
                        <a:pt x="8254" y="3553"/>
                        <a:pt x="8160" y="3080"/>
                      </a:cubicBezTo>
                      <a:cubicBezTo>
                        <a:pt x="8400" y="3039"/>
                        <a:pt x="8669" y="3013"/>
                        <a:pt x="8935" y="3013"/>
                      </a:cubicBezTo>
                      <a:close/>
                      <a:moveTo>
                        <a:pt x="8538" y="5695"/>
                      </a:moveTo>
                      <a:cubicBezTo>
                        <a:pt x="8727" y="5853"/>
                        <a:pt x="8884" y="6010"/>
                        <a:pt x="9042" y="6168"/>
                      </a:cubicBezTo>
                      <a:cubicBezTo>
                        <a:pt x="8884" y="6325"/>
                        <a:pt x="8695" y="6483"/>
                        <a:pt x="8538" y="6640"/>
                      </a:cubicBezTo>
                      <a:lnTo>
                        <a:pt x="8538" y="5695"/>
                      </a:lnTo>
                      <a:close/>
                      <a:moveTo>
                        <a:pt x="2741" y="5727"/>
                      </a:moveTo>
                      <a:lnTo>
                        <a:pt x="2741" y="6672"/>
                      </a:lnTo>
                      <a:cubicBezTo>
                        <a:pt x="2552" y="6514"/>
                        <a:pt x="2394" y="6357"/>
                        <a:pt x="2237" y="6199"/>
                      </a:cubicBezTo>
                      <a:cubicBezTo>
                        <a:pt x="2426" y="6010"/>
                        <a:pt x="2583" y="5884"/>
                        <a:pt x="2741" y="5727"/>
                      </a:cubicBezTo>
                      <a:close/>
                      <a:moveTo>
                        <a:pt x="5671" y="3837"/>
                      </a:moveTo>
                      <a:cubicBezTo>
                        <a:pt x="6364" y="4152"/>
                        <a:pt x="7026" y="4561"/>
                        <a:pt x="7656" y="5002"/>
                      </a:cubicBezTo>
                      <a:cubicBezTo>
                        <a:pt x="7750" y="5821"/>
                        <a:pt x="7750" y="6609"/>
                        <a:pt x="7656" y="7334"/>
                      </a:cubicBezTo>
                      <a:cubicBezTo>
                        <a:pt x="7026" y="7775"/>
                        <a:pt x="6364" y="8184"/>
                        <a:pt x="5671" y="8531"/>
                      </a:cubicBezTo>
                      <a:cubicBezTo>
                        <a:pt x="4946" y="8216"/>
                        <a:pt x="4285" y="7806"/>
                        <a:pt x="3655" y="7334"/>
                      </a:cubicBezTo>
                      <a:cubicBezTo>
                        <a:pt x="3560" y="6609"/>
                        <a:pt x="3560" y="5821"/>
                        <a:pt x="3655" y="5002"/>
                      </a:cubicBezTo>
                      <a:cubicBezTo>
                        <a:pt x="3970" y="4782"/>
                        <a:pt x="4285" y="4593"/>
                        <a:pt x="4631" y="4404"/>
                      </a:cubicBezTo>
                      <a:cubicBezTo>
                        <a:pt x="4978" y="4183"/>
                        <a:pt x="5356" y="3994"/>
                        <a:pt x="5671" y="3837"/>
                      </a:cubicBezTo>
                      <a:close/>
                      <a:moveTo>
                        <a:pt x="3781" y="8436"/>
                      </a:moveTo>
                      <a:lnTo>
                        <a:pt x="3781" y="8436"/>
                      </a:lnTo>
                      <a:cubicBezTo>
                        <a:pt x="3907" y="8531"/>
                        <a:pt x="4033" y="8594"/>
                        <a:pt x="4222" y="8688"/>
                      </a:cubicBezTo>
                      <a:cubicBezTo>
                        <a:pt x="4241" y="8641"/>
                        <a:pt x="4248" y="8625"/>
                        <a:pt x="4250" y="8625"/>
                      </a:cubicBezTo>
                      <a:lnTo>
                        <a:pt x="4250" y="8625"/>
                      </a:lnTo>
                      <a:cubicBezTo>
                        <a:pt x="4252" y="8625"/>
                        <a:pt x="4233" y="8679"/>
                        <a:pt x="4225" y="8690"/>
                      </a:cubicBezTo>
                      <a:lnTo>
                        <a:pt x="4225" y="8690"/>
                      </a:lnTo>
                      <a:cubicBezTo>
                        <a:pt x="4224" y="8689"/>
                        <a:pt x="4223" y="8689"/>
                        <a:pt x="4222" y="8688"/>
                      </a:cubicBezTo>
                      <a:lnTo>
                        <a:pt x="4222" y="8688"/>
                      </a:lnTo>
                      <a:cubicBezTo>
                        <a:pt x="4222" y="8691"/>
                        <a:pt x="4222" y="8692"/>
                        <a:pt x="4223" y="8692"/>
                      </a:cubicBezTo>
                      <a:cubicBezTo>
                        <a:pt x="4223" y="8692"/>
                        <a:pt x="4224" y="8691"/>
                        <a:pt x="4225" y="8690"/>
                      </a:cubicBezTo>
                      <a:lnTo>
                        <a:pt x="4225" y="8690"/>
                      </a:lnTo>
                      <a:cubicBezTo>
                        <a:pt x="4350" y="8753"/>
                        <a:pt x="4475" y="8846"/>
                        <a:pt x="4631" y="8909"/>
                      </a:cubicBezTo>
                      <a:cubicBezTo>
                        <a:pt x="4411" y="9003"/>
                        <a:pt x="4159" y="9066"/>
                        <a:pt x="3970" y="9129"/>
                      </a:cubicBezTo>
                      <a:cubicBezTo>
                        <a:pt x="3907" y="8909"/>
                        <a:pt x="3844" y="8688"/>
                        <a:pt x="3781" y="8436"/>
                      </a:cubicBezTo>
                      <a:close/>
                      <a:moveTo>
                        <a:pt x="7498" y="8499"/>
                      </a:moveTo>
                      <a:cubicBezTo>
                        <a:pt x="7467" y="8688"/>
                        <a:pt x="7435" y="8909"/>
                        <a:pt x="7341" y="9161"/>
                      </a:cubicBezTo>
                      <a:cubicBezTo>
                        <a:pt x="7120" y="9066"/>
                        <a:pt x="6868" y="9035"/>
                        <a:pt x="6679" y="8972"/>
                      </a:cubicBezTo>
                      <a:cubicBezTo>
                        <a:pt x="6994" y="8814"/>
                        <a:pt x="7278" y="8625"/>
                        <a:pt x="7498" y="8499"/>
                      </a:cubicBezTo>
                      <a:close/>
                      <a:moveTo>
                        <a:pt x="1638" y="6798"/>
                      </a:moveTo>
                      <a:cubicBezTo>
                        <a:pt x="1985" y="7145"/>
                        <a:pt x="2394" y="7491"/>
                        <a:pt x="2836" y="7775"/>
                      </a:cubicBezTo>
                      <a:cubicBezTo>
                        <a:pt x="2899" y="8279"/>
                        <a:pt x="2993" y="8814"/>
                        <a:pt x="3088" y="9287"/>
                      </a:cubicBezTo>
                      <a:cubicBezTo>
                        <a:pt x="2848" y="9347"/>
                        <a:pt x="2583" y="9369"/>
                        <a:pt x="2309" y="9369"/>
                      </a:cubicBezTo>
                      <a:cubicBezTo>
                        <a:pt x="2150" y="9369"/>
                        <a:pt x="1989" y="9361"/>
                        <a:pt x="1827" y="9350"/>
                      </a:cubicBezTo>
                      <a:cubicBezTo>
                        <a:pt x="1103" y="9224"/>
                        <a:pt x="725" y="8846"/>
                        <a:pt x="945" y="8090"/>
                      </a:cubicBezTo>
                      <a:cubicBezTo>
                        <a:pt x="1040" y="7649"/>
                        <a:pt x="1323" y="7239"/>
                        <a:pt x="1638" y="6798"/>
                      </a:cubicBezTo>
                      <a:close/>
                      <a:moveTo>
                        <a:pt x="9641" y="6830"/>
                      </a:moveTo>
                      <a:cubicBezTo>
                        <a:pt x="9987" y="7271"/>
                        <a:pt x="10428" y="7932"/>
                        <a:pt x="10428" y="8531"/>
                      </a:cubicBezTo>
                      <a:cubicBezTo>
                        <a:pt x="10405" y="9192"/>
                        <a:pt x="9707" y="9391"/>
                        <a:pt x="8988" y="9391"/>
                      </a:cubicBezTo>
                      <a:cubicBezTo>
                        <a:pt x="8713" y="9391"/>
                        <a:pt x="8435" y="9362"/>
                        <a:pt x="8191" y="9318"/>
                      </a:cubicBezTo>
                      <a:cubicBezTo>
                        <a:pt x="8286" y="8846"/>
                        <a:pt x="8412" y="8373"/>
                        <a:pt x="8443" y="7806"/>
                      </a:cubicBezTo>
                      <a:cubicBezTo>
                        <a:pt x="8853" y="7491"/>
                        <a:pt x="9294" y="7176"/>
                        <a:pt x="9641" y="6830"/>
                      </a:cubicBezTo>
                      <a:close/>
                      <a:moveTo>
                        <a:pt x="5671" y="9444"/>
                      </a:moveTo>
                      <a:cubicBezTo>
                        <a:pt x="6144" y="9633"/>
                        <a:pt x="6616" y="9822"/>
                        <a:pt x="7120" y="9948"/>
                      </a:cubicBezTo>
                      <a:cubicBezTo>
                        <a:pt x="6868" y="10453"/>
                        <a:pt x="6522" y="11177"/>
                        <a:pt x="6049" y="11429"/>
                      </a:cubicBezTo>
                      <a:cubicBezTo>
                        <a:pt x="5909" y="11527"/>
                        <a:pt x="5782" y="11569"/>
                        <a:pt x="5659" y="11569"/>
                      </a:cubicBezTo>
                      <a:cubicBezTo>
                        <a:pt x="5504" y="11569"/>
                        <a:pt x="5356" y="11503"/>
                        <a:pt x="5198" y="11398"/>
                      </a:cubicBezTo>
                      <a:cubicBezTo>
                        <a:pt x="4757" y="11083"/>
                        <a:pt x="4411" y="10453"/>
                        <a:pt x="4222" y="9948"/>
                      </a:cubicBezTo>
                      <a:cubicBezTo>
                        <a:pt x="4694" y="9822"/>
                        <a:pt x="5198" y="9633"/>
                        <a:pt x="5671" y="9444"/>
                      </a:cubicBezTo>
                      <a:close/>
                      <a:moveTo>
                        <a:pt x="5689" y="1"/>
                      </a:moveTo>
                      <a:cubicBezTo>
                        <a:pt x="5142" y="1"/>
                        <a:pt x="4663" y="283"/>
                        <a:pt x="4285" y="686"/>
                      </a:cubicBezTo>
                      <a:cubicBezTo>
                        <a:pt x="3907" y="1127"/>
                        <a:pt x="3623" y="1663"/>
                        <a:pt x="3434" y="2261"/>
                      </a:cubicBezTo>
                      <a:cubicBezTo>
                        <a:pt x="3054" y="2197"/>
                        <a:pt x="2712" y="2168"/>
                        <a:pt x="2405" y="2168"/>
                      </a:cubicBezTo>
                      <a:cubicBezTo>
                        <a:pt x="753" y="2168"/>
                        <a:pt x="126" y="3018"/>
                        <a:pt x="126" y="3868"/>
                      </a:cubicBezTo>
                      <a:cubicBezTo>
                        <a:pt x="126" y="4687"/>
                        <a:pt x="630" y="5538"/>
                        <a:pt x="1166" y="6168"/>
                      </a:cubicBezTo>
                      <a:cubicBezTo>
                        <a:pt x="788" y="6640"/>
                        <a:pt x="441" y="7176"/>
                        <a:pt x="221" y="7775"/>
                      </a:cubicBezTo>
                      <a:cubicBezTo>
                        <a:pt x="0" y="8499"/>
                        <a:pt x="126" y="9224"/>
                        <a:pt x="693" y="9696"/>
                      </a:cubicBezTo>
                      <a:cubicBezTo>
                        <a:pt x="1155" y="10078"/>
                        <a:pt x="1784" y="10204"/>
                        <a:pt x="2416" y="10204"/>
                      </a:cubicBezTo>
                      <a:cubicBezTo>
                        <a:pt x="2775" y="10204"/>
                        <a:pt x="3135" y="10163"/>
                        <a:pt x="3466" y="10106"/>
                      </a:cubicBezTo>
                      <a:lnTo>
                        <a:pt x="3812" y="10925"/>
                      </a:lnTo>
                      <a:cubicBezTo>
                        <a:pt x="4442" y="12059"/>
                        <a:pt x="5135" y="12374"/>
                        <a:pt x="5702" y="12374"/>
                      </a:cubicBezTo>
                      <a:cubicBezTo>
                        <a:pt x="6837" y="12374"/>
                        <a:pt x="7593" y="11177"/>
                        <a:pt x="8002" y="10106"/>
                      </a:cubicBezTo>
                      <a:cubicBezTo>
                        <a:pt x="8317" y="10159"/>
                        <a:pt x="8660" y="10194"/>
                        <a:pt x="9004" y="10194"/>
                      </a:cubicBezTo>
                      <a:cubicBezTo>
                        <a:pt x="9690" y="10194"/>
                        <a:pt x="10376" y="10054"/>
                        <a:pt x="10838" y="9633"/>
                      </a:cubicBezTo>
                      <a:cubicBezTo>
                        <a:pt x="11310" y="9161"/>
                        <a:pt x="11373" y="8531"/>
                        <a:pt x="11216" y="7901"/>
                      </a:cubicBezTo>
                      <a:cubicBezTo>
                        <a:pt x="10995" y="7302"/>
                        <a:pt x="10617" y="6703"/>
                        <a:pt x="10208" y="6199"/>
                      </a:cubicBezTo>
                      <a:cubicBezTo>
                        <a:pt x="10838" y="5443"/>
                        <a:pt x="11405" y="4435"/>
                        <a:pt x="11184" y="3490"/>
                      </a:cubicBezTo>
                      <a:cubicBezTo>
                        <a:pt x="10995" y="2765"/>
                        <a:pt x="10397" y="2387"/>
                        <a:pt x="9641" y="2230"/>
                      </a:cubicBezTo>
                      <a:cubicBezTo>
                        <a:pt x="9406" y="2175"/>
                        <a:pt x="9153" y="2150"/>
                        <a:pt x="8895" y="2150"/>
                      </a:cubicBezTo>
                      <a:cubicBezTo>
                        <a:pt x="8565" y="2150"/>
                        <a:pt x="8226" y="2191"/>
                        <a:pt x="7908" y="2261"/>
                      </a:cubicBezTo>
                      <a:cubicBezTo>
                        <a:pt x="7593" y="1348"/>
                        <a:pt x="6994" y="340"/>
                        <a:pt x="6112" y="56"/>
                      </a:cubicBezTo>
                      <a:cubicBezTo>
                        <a:pt x="5967" y="18"/>
                        <a:pt x="5826" y="1"/>
                        <a:pt x="568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13502;p73">
                  <a:extLst>
                    <a:ext uri="{FF2B5EF4-FFF2-40B4-BE49-F238E27FC236}">
                      <a16:creationId xmlns:a16="http://schemas.microsoft.com/office/drawing/2014/main" id="{6DDA22F2-1BE8-472D-AB5A-F1BAD7ADD2CA}"/>
                    </a:ext>
                  </a:extLst>
                </p:cNvPr>
                <p:cNvSpPr/>
                <p:nvPr/>
              </p:nvSpPr>
              <p:spPr>
                <a:xfrm>
                  <a:off x="-42667700" y="2443600"/>
                  <a:ext cx="622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2459" extrusionOk="0">
                      <a:moveTo>
                        <a:pt x="1249" y="858"/>
                      </a:moveTo>
                      <a:cubicBezTo>
                        <a:pt x="1468" y="858"/>
                        <a:pt x="1639" y="1027"/>
                        <a:pt x="1639" y="1260"/>
                      </a:cubicBezTo>
                      <a:cubicBezTo>
                        <a:pt x="1607" y="1418"/>
                        <a:pt x="1481" y="1575"/>
                        <a:pt x="1323" y="1670"/>
                      </a:cubicBezTo>
                      <a:cubicBezTo>
                        <a:pt x="1285" y="1681"/>
                        <a:pt x="1248" y="1686"/>
                        <a:pt x="1211" y="1686"/>
                      </a:cubicBezTo>
                      <a:cubicBezTo>
                        <a:pt x="1040" y="1686"/>
                        <a:pt x="897" y="1569"/>
                        <a:pt x="819" y="1386"/>
                      </a:cubicBezTo>
                      <a:cubicBezTo>
                        <a:pt x="756" y="1134"/>
                        <a:pt x="851" y="945"/>
                        <a:pt x="1103" y="882"/>
                      </a:cubicBezTo>
                      <a:cubicBezTo>
                        <a:pt x="1153" y="866"/>
                        <a:pt x="1202" y="858"/>
                        <a:pt x="1249" y="858"/>
                      </a:cubicBezTo>
                      <a:close/>
                      <a:moveTo>
                        <a:pt x="1229" y="0"/>
                      </a:moveTo>
                      <a:cubicBezTo>
                        <a:pt x="567" y="0"/>
                        <a:pt x="0" y="567"/>
                        <a:pt x="0" y="1229"/>
                      </a:cubicBezTo>
                      <a:cubicBezTo>
                        <a:pt x="0" y="1874"/>
                        <a:pt x="509" y="2459"/>
                        <a:pt x="1177" y="2459"/>
                      </a:cubicBezTo>
                      <a:cubicBezTo>
                        <a:pt x="1194" y="2459"/>
                        <a:pt x="1211" y="2458"/>
                        <a:pt x="1229" y="2458"/>
                      </a:cubicBezTo>
                      <a:cubicBezTo>
                        <a:pt x="1891" y="2458"/>
                        <a:pt x="2489" y="1891"/>
                        <a:pt x="2489" y="1229"/>
                      </a:cubicBezTo>
                      <a:cubicBezTo>
                        <a:pt x="2426" y="567"/>
                        <a:pt x="1891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EF00E9-E7BA-408A-8ADC-21A6431C760D}"/>
              </a:ext>
            </a:extLst>
          </p:cNvPr>
          <p:cNvGrpSpPr/>
          <p:nvPr/>
        </p:nvGrpSpPr>
        <p:grpSpPr>
          <a:xfrm>
            <a:off x="4771789" y="2637964"/>
            <a:ext cx="1455547" cy="1966008"/>
            <a:chOff x="4771789" y="2637964"/>
            <a:chExt cx="1455547" cy="19660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8B8333-5F7A-4FE9-B155-1EA74EB7F881}"/>
                </a:ext>
              </a:extLst>
            </p:cNvPr>
            <p:cNvSpPr txBox="1"/>
            <p:nvPr/>
          </p:nvSpPr>
          <p:spPr>
            <a:xfrm>
              <a:off x="4977334" y="423464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15101"/>
                  </a:solidFill>
                </a:rPr>
                <a:t>Apriori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E81531-34E1-4E7B-A325-5A782D46DA86}"/>
                </a:ext>
              </a:extLst>
            </p:cNvPr>
            <p:cNvGrpSpPr/>
            <p:nvPr/>
          </p:nvGrpSpPr>
          <p:grpSpPr>
            <a:xfrm>
              <a:off x="4771789" y="2637964"/>
              <a:ext cx="1455547" cy="988385"/>
              <a:chOff x="4771789" y="2637964"/>
              <a:chExt cx="1455547" cy="988385"/>
            </a:xfrm>
          </p:grpSpPr>
          <p:grpSp>
            <p:nvGrpSpPr>
              <p:cNvPr id="252" name="Google Shape;13500;p73">
                <a:extLst>
                  <a:ext uri="{FF2B5EF4-FFF2-40B4-BE49-F238E27FC236}">
                    <a16:creationId xmlns:a16="http://schemas.microsoft.com/office/drawing/2014/main" id="{518685F7-F744-4DCE-90F9-386D0D91D88B}"/>
                  </a:ext>
                </a:extLst>
              </p:cNvPr>
              <p:cNvGrpSpPr/>
              <p:nvPr/>
            </p:nvGrpSpPr>
            <p:grpSpPr>
              <a:xfrm>
                <a:off x="4771789" y="2637964"/>
                <a:ext cx="431712" cy="432838"/>
                <a:chOff x="-42778750" y="2320125"/>
                <a:chExt cx="285125" cy="309375"/>
              </a:xfrm>
            </p:grpSpPr>
            <p:sp>
              <p:nvSpPr>
                <p:cNvPr id="253" name="Google Shape;13501;p73">
                  <a:extLst>
                    <a:ext uri="{FF2B5EF4-FFF2-40B4-BE49-F238E27FC236}">
                      <a16:creationId xmlns:a16="http://schemas.microsoft.com/office/drawing/2014/main" id="{D1CA173D-6AEE-4890-91ED-4C6D5D8AEEFE}"/>
                    </a:ext>
                  </a:extLst>
                </p:cNvPr>
                <p:cNvSpPr/>
                <p:nvPr/>
              </p:nvSpPr>
              <p:spPr>
                <a:xfrm>
                  <a:off x="-42778750" y="2320125"/>
                  <a:ext cx="285125" cy="3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5" h="12375" extrusionOk="0">
                      <a:moveTo>
                        <a:pt x="5654" y="815"/>
                      </a:moveTo>
                      <a:cubicBezTo>
                        <a:pt x="5920" y="815"/>
                        <a:pt x="6185" y="965"/>
                        <a:pt x="6459" y="1253"/>
                      </a:cubicBezTo>
                      <a:cubicBezTo>
                        <a:pt x="6711" y="1568"/>
                        <a:pt x="6963" y="1978"/>
                        <a:pt x="7120" y="2419"/>
                      </a:cubicBezTo>
                      <a:cubicBezTo>
                        <a:pt x="6616" y="2545"/>
                        <a:pt x="6144" y="2734"/>
                        <a:pt x="5671" y="2923"/>
                      </a:cubicBezTo>
                      <a:cubicBezTo>
                        <a:pt x="5198" y="2734"/>
                        <a:pt x="4726" y="2545"/>
                        <a:pt x="4190" y="2419"/>
                      </a:cubicBezTo>
                      <a:cubicBezTo>
                        <a:pt x="4348" y="2072"/>
                        <a:pt x="4568" y="1663"/>
                        <a:pt x="4789" y="1348"/>
                      </a:cubicBezTo>
                      <a:cubicBezTo>
                        <a:pt x="5083" y="988"/>
                        <a:pt x="5368" y="815"/>
                        <a:pt x="5654" y="815"/>
                      </a:cubicBezTo>
                      <a:close/>
                      <a:moveTo>
                        <a:pt x="3938" y="3238"/>
                      </a:moveTo>
                      <a:cubicBezTo>
                        <a:pt x="4159" y="3332"/>
                        <a:pt x="4411" y="3364"/>
                        <a:pt x="4600" y="3427"/>
                      </a:cubicBezTo>
                      <a:cubicBezTo>
                        <a:pt x="4285" y="3616"/>
                        <a:pt x="4033" y="3774"/>
                        <a:pt x="3781" y="3900"/>
                      </a:cubicBezTo>
                      <a:cubicBezTo>
                        <a:pt x="3844" y="3679"/>
                        <a:pt x="3907" y="3427"/>
                        <a:pt x="3938" y="3238"/>
                      </a:cubicBezTo>
                      <a:close/>
                      <a:moveTo>
                        <a:pt x="7341" y="3238"/>
                      </a:moveTo>
                      <a:cubicBezTo>
                        <a:pt x="7435" y="3490"/>
                        <a:pt x="7467" y="3711"/>
                        <a:pt x="7498" y="3963"/>
                      </a:cubicBezTo>
                      <a:cubicBezTo>
                        <a:pt x="7246" y="3805"/>
                        <a:pt x="6963" y="3616"/>
                        <a:pt x="6679" y="3490"/>
                      </a:cubicBezTo>
                      <a:cubicBezTo>
                        <a:pt x="6868" y="3364"/>
                        <a:pt x="7120" y="3301"/>
                        <a:pt x="7341" y="3238"/>
                      </a:cubicBezTo>
                      <a:close/>
                      <a:moveTo>
                        <a:pt x="2340" y="2993"/>
                      </a:moveTo>
                      <a:cubicBezTo>
                        <a:pt x="2618" y="2993"/>
                        <a:pt x="2897" y="3021"/>
                        <a:pt x="3151" y="3049"/>
                      </a:cubicBezTo>
                      <a:cubicBezTo>
                        <a:pt x="3025" y="3522"/>
                        <a:pt x="2899" y="3994"/>
                        <a:pt x="2867" y="4593"/>
                      </a:cubicBezTo>
                      <a:cubicBezTo>
                        <a:pt x="2457" y="4908"/>
                        <a:pt x="2048" y="5223"/>
                        <a:pt x="1670" y="5569"/>
                      </a:cubicBezTo>
                      <a:cubicBezTo>
                        <a:pt x="1040" y="4782"/>
                        <a:pt x="473" y="3616"/>
                        <a:pt x="1355" y="3175"/>
                      </a:cubicBezTo>
                      <a:cubicBezTo>
                        <a:pt x="1651" y="3036"/>
                        <a:pt x="1995" y="2993"/>
                        <a:pt x="2340" y="2993"/>
                      </a:cubicBezTo>
                      <a:close/>
                      <a:moveTo>
                        <a:pt x="8935" y="3013"/>
                      </a:moveTo>
                      <a:cubicBezTo>
                        <a:pt x="9678" y="3013"/>
                        <a:pt x="10397" y="3218"/>
                        <a:pt x="10397" y="3868"/>
                      </a:cubicBezTo>
                      <a:cubicBezTo>
                        <a:pt x="10397" y="4435"/>
                        <a:pt x="9956" y="5097"/>
                        <a:pt x="9609" y="5569"/>
                      </a:cubicBezTo>
                      <a:cubicBezTo>
                        <a:pt x="9294" y="5254"/>
                        <a:pt x="8884" y="4908"/>
                        <a:pt x="8412" y="4593"/>
                      </a:cubicBezTo>
                      <a:cubicBezTo>
                        <a:pt x="8349" y="4089"/>
                        <a:pt x="8254" y="3553"/>
                        <a:pt x="8160" y="3080"/>
                      </a:cubicBezTo>
                      <a:cubicBezTo>
                        <a:pt x="8400" y="3039"/>
                        <a:pt x="8669" y="3013"/>
                        <a:pt x="8935" y="3013"/>
                      </a:cubicBezTo>
                      <a:close/>
                      <a:moveTo>
                        <a:pt x="8538" y="5695"/>
                      </a:moveTo>
                      <a:cubicBezTo>
                        <a:pt x="8727" y="5853"/>
                        <a:pt x="8884" y="6010"/>
                        <a:pt x="9042" y="6168"/>
                      </a:cubicBezTo>
                      <a:cubicBezTo>
                        <a:pt x="8884" y="6325"/>
                        <a:pt x="8695" y="6483"/>
                        <a:pt x="8538" y="6640"/>
                      </a:cubicBezTo>
                      <a:lnTo>
                        <a:pt x="8538" y="5695"/>
                      </a:lnTo>
                      <a:close/>
                      <a:moveTo>
                        <a:pt x="2741" y="5727"/>
                      </a:moveTo>
                      <a:lnTo>
                        <a:pt x="2741" y="6672"/>
                      </a:lnTo>
                      <a:cubicBezTo>
                        <a:pt x="2552" y="6514"/>
                        <a:pt x="2394" y="6357"/>
                        <a:pt x="2237" y="6199"/>
                      </a:cubicBezTo>
                      <a:cubicBezTo>
                        <a:pt x="2426" y="6010"/>
                        <a:pt x="2583" y="5884"/>
                        <a:pt x="2741" y="5727"/>
                      </a:cubicBezTo>
                      <a:close/>
                      <a:moveTo>
                        <a:pt x="5671" y="3837"/>
                      </a:moveTo>
                      <a:cubicBezTo>
                        <a:pt x="6364" y="4152"/>
                        <a:pt x="7026" y="4561"/>
                        <a:pt x="7656" y="5002"/>
                      </a:cubicBezTo>
                      <a:cubicBezTo>
                        <a:pt x="7750" y="5821"/>
                        <a:pt x="7750" y="6609"/>
                        <a:pt x="7656" y="7334"/>
                      </a:cubicBezTo>
                      <a:cubicBezTo>
                        <a:pt x="7026" y="7775"/>
                        <a:pt x="6364" y="8184"/>
                        <a:pt x="5671" y="8531"/>
                      </a:cubicBezTo>
                      <a:cubicBezTo>
                        <a:pt x="4946" y="8216"/>
                        <a:pt x="4285" y="7806"/>
                        <a:pt x="3655" y="7334"/>
                      </a:cubicBezTo>
                      <a:cubicBezTo>
                        <a:pt x="3560" y="6609"/>
                        <a:pt x="3560" y="5821"/>
                        <a:pt x="3655" y="5002"/>
                      </a:cubicBezTo>
                      <a:cubicBezTo>
                        <a:pt x="3970" y="4782"/>
                        <a:pt x="4285" y="4593"/>
                        <a:pt x="4631" y="4404"/>
                      </a:cubicBezTo>
                      <a:cubicBezTo>
                        <a:pt x="4978" y="4183"/>
                        <a:pt x="5356" y="3994"/>
                        <a:pt x="5671" y="3837"/>
                      </a:cubicBezTo>
                      <a:close/>
                      <a:moveTo>
                        <a:pt x="3781" y="8436"/>
                      </a:moveTo>
                      <a:lnTo>
                        <a:pt x="3781" y="8436"/>
                      </a:lnTo>
                      <a:cubicBezTo>
                        <a:pt x="3907" y="8531"/>
                        <a:pt x="4033" y="8594"/>
                        <a:pt x="4222" y="8688"/>
                      </a:cubicBezTo>
                      <a:cubicBezTo>
                        <a:pt x="4241" y="8641"/>
                        <a:pt x="4248" y="8625"/>
                        <a:pt x="4250" y="8625"/>
                      </a:cubicBezTo>
                      <a:lnTo>
                        <a:pt x="4250" y="8625"/>
                      </a:lnTo>
                      <a:cubicBezTo>
                        <a:pt x="4252" y="8625"/>
                        <a:pt x="4233" y="8679"/>
                        <a:pt x="4225" y="8690"/>
                      </a:cubicBezTo>
                      <a:lnTo>
                        <a:pt x="4225" y="8690"/>
                      </a:lnTo>
                      <a:cubicBezTo>
                        <a:pt x="4224" y="8689"/>
                        <a:pt x="4223" y="8689"/>
                        <a:pt x="4222" y="8688"/>
                      </a:cubicBezTo>
                      <a:lnTo>
                        <a:pt x="4222" y="8688"/>
                      </a:lnTo>
                      <a:cubicBezTo>
                        <a:pt x="4222" y="8691"/>
                        <a:pt x="4222" y="8692"/>
                        <a:pt x="4223" y="8692"/>
                      </a:cubicBezTo>
                      <a:cubicBezTo>
                        <a:pt x="4223" y="8692"/>
                        <a:pt x="4224" y="8691"/>
                        <a:pt x="4225" y="8690"/>
                      </a:cubicBezTo>
                      <a:lnTo>
                        <a:pt x="4225" y="8690"/>
                      </a:lnTo>
                      <a:cubicBezTo>
                        <a:pt x="4350" y="8753"/>
                        <a:pt x="4475" y="8846"/>
                        <a:pt x="4631" y="8909"/>
                      </a:cubicBezTo>
                      <a:cubicBezTo>
                        <a:pt x="4411" y="9003"/>
                        <a:pt x="4159" y="9066"/>
                        <a:pt x="3970" y="9129"/>
                      </a:cubicBezTo>
                      <a:cubicBezTo>
                        <a:pt x="3907" y="8909"/>
                        <a:pt x="3844" y="8688"/>
                        <a:pt x="3781" y="8436"/>
                      </a:cubicBezTo>
                      <a:close/>
                      <a:moveTo>
                        <a:pt x="7498" y="8499"/>
                      </a:moveTo>
                      <a:cubicBezTo>
                        <a:pt x="7467" y="8688"/>
                        <a:pt x="7435" y="8909"/>
                        <a:pt x="7341" y="9161"/>
                      </a:cubicBezTo>
                      <a:cubicBezTo>
                        <a:pt x="7120" y="9066"/>
                        <a:pt x="6868" y="9035"/>
                        <a:pt x="6679" y="8972"/>
                      </a:cubicBezTo>
                      <a:cubicBezTo>
                        <a:pt x="6994" y="8814"/>
                        <a:pt x="7278" y="8625"/>
                        <a:pt x="7498" y="8499"/>
                      </a:cubicBezTo>
                      <a:close/>
                      <a:moveTo>
                        <a:pt x="1638" y="6798"/>
                      </a:moveTo>
                      <a:cubicBezTo>
                        <a:pt x="1985" y="7145"/>
                        <a:pt x="2394" y="7491"/>
                        <a:pt x="2836" y="7775"/>
                      </a:cubicBezTo>
                      <a:cubicBezTo>
                        <a:pt x="2899" y="8279"/>
                        <a:pt x="2993" y="8814"/>
                        <a:pt x="3088" y="9287"/>
                      </a:cubicBezTo>
                      <a:cubicBezTo>
                        <a:pt x="2848" y="9347"/>
                        <a:pt x="2583" y="9369"/>
                        <a:pt x="2309" y="9369"/>
                      </a:cubicBezTo>
                      <a:cubicBezTo>
                        <a:pt x="2150" y="9369"/>
                        <a:pt x="1989" y="9361"/>
                        <a:pt x="1827" y="9350"/>
                      </a:cubicBezTo>
                      <a:cubicBezTo>
                        <a:pt x="1103" y="9224"/>
                        <a:pt x="725" y="8846"/>
                        <a:pt x="945" y="8090"/>
                      </a:cubicBezTo>
                      <a:cubicBezTo>
                        <a:pt x="1040" y="7649"/>
                        <a:pt x="1323" y="7239"/>
                        <a:pt x="1638" y="6798"/>
                      </a:cubicBezTo>
                      <a:close/>
                      <a:moveTo>
                        <a:pt x="9641" y="6830"/>
                      </a:moveTo>
                      <a:cubicBezTo>
                        <a:pt x="9987" y="7271"/>
                        <a:pt x="10428" y="7932"/>
                        <a:pt x="10428" y="8531"/>
                      </a:cubicBezTo>
                      <a:cubicBezTo>
                        <a:pt x="10405" y="9192"/>
                        <a:pt x="9707" y="9391"/>
                        <a:pt x="8988" y="9391"/>
                      </a:cubicBezTo>
                      <a:cubicBezTo>
                        <a:pt x="8713" y="9391"/>
                        <a:pt x="8435" y="9362"/>
                        <a:pt x="8191" y="9318"/>
                      </a:cubicBezTo>
                      <a:cubicBezTo>
                        <a:pt x="8286" y="8846"/>
                        <a:pt x="8412" y="8373"/>
                        <a:pt x="8443" y="7806"/>
                      </a:cubicBezTo>
                      <a:cubicBezTo>
                        <a:pt x="8853" y="7491"/>
                        <a:pt x="9294" y="7176"/>
                        <a:pt x="9641" y="6830"/>
                      </a:cubicBezTo>
                      <a:close/>
                      <a:moveTo>
                        <a:pt x="5671" y="9444"/>
                      </a:moveTo>
                      <a:cubicBezTo>
                        <a:pt x="6144" y="9633"/>
                        <a:pt x="6616" y="9822"/>
                        <a:pt x="7120" y="9948"/>
                      </a:cubicBezTo>
                      <a:cubicBezTo>
                        <a:pt x="6868" y="10453"/>
                        <a:pt x="6522" y="11177"/>
                        <a:pt x="6049" y="11429"/>
                      </a:cubicBezTo>
                      <a:cubicBezTo>
                        <a:pt x="5909" y="11527"/>
                        <a:pt x="5782" y="11569"/>
                        <a:pt x="5659" y="11569"/>
                      </a:cubicBezTo>
                      <a:cubicBezTo>
                        <a:pt x="5504" y="11569"/>
                        <a:pt x="5356" y="11503"/>
                        <a:pt x="5198" y="11398"/>
                      </a:cubicBezTo>
                      <a:cubicBezTo>
                        <a:pt x="4757" y="11083"/>
                        <a:pt x="4411" y="10453"/>
                        <a:pt x="4222" y="9948"/>
                      </a:cubicBezTo>
                      <a:cubicBezTo>
                        <a:pt x="4694" y="9822"/>
                        <a:pt x="5198" y="9633"/>
                        <a:pt x="5671" y="9444"/>
                      </a:cubicBezTo>
                      <a:close/>
                      <a:moveTo>
                        <a:pt x="5689" y="1"/>
                      </a:moveTo>
                      <a:cubicBezTo>
                        <a:pt x="5142" y="1"/>
                        <a:pt x="4663" y="283"/>
                        <a:pt x="4285" y="686"/>
                      </a:cubicBezTo>
                      <a:cubicBezTo>
                        <a:pt x="3907" y="1127"/>
                        <a:pt x="3623" y="1663"/>
                        <a:pt x="3434" y="2261"/>
                      </a:cubicBezTo>
                      <a:cubicBezTo>
                        <a:pt x="3054" y="2197"/>
                        <a:pt x="2712" y="2168"/>
                        <a:pt x="2405" y="2168"/>
                      </a:cubicBezTo>
                      <a:cubicBezTo>
                        <a:pt x="753" y="2168"/>
                        <a:pt x="126" y="3018"/>
                        <a:pt x="126" y="3868"/>
                      </a:cubicBezTo>
                      <a:cubicBezTo>
                        <a:pt x="126" y="4687"/>
                        <a:pt x="630" y="5538"/>
                        <a:pt x="1166" y="6168"/>
                      </a:cubicBezTo>
                      <a:cubicBezTo>
                        <a:pt x="788" y="6640"/>
                        <a:pt x="441" y="7176"/>
                        <a:pt x="221" y="7775"/>
                      </a:cubicBezTo>
                      <a:cubicBezTo>
                        <a:pt x="0" y="8499"/>
                        <a:pt x="126" y="9224"/>
                        <a:pt x="693" y="9696"/>
                      </a:cubicBezTo>
                      <a:cubicBezTo>
                        <a:pt x="1155" y="10078"/>
                        <a:pt x="1784" y="10204"/>
                        <a:pt x="2416" y="10204"/>
                      </a:cubicBezTo>
                      <a:cubicBezTo>
                        <a:pt x="2775" y="10204"/>
                        <a:pt x="3135" y="10163"/>
                        <a:pt x="3466" y="10106"/>
                      </a:cubicBezTo>
                      <a:lnTo>
                        <a:pt x="3812" y="10925"/>
                      </a:lnTo>
                      <a:cubicBezTo>
                        <a:pt x="4442" y="12059"/>
                        <a:pt x="5135" y="12374"/>
                        <a:pt x="5702" y="12374"/>
                      </a:cubicBezTo>
                      <a:cubicBezTo>
                        <a:pt x="6837" y="12374"/>
                        <a:pt x="7593" y="11177"/>
                        <a:pt x="8002" y="10106"/>
                      </a:cubicBezTo>
                      <a:cubicBezTo>
                        <a:pt x="8317" y="10159"/>
                        <a:pt x="8660" y="10194"/>
                        <a:pt x="9004" y="10194"/>
                      </a:cubicBezTo>
                      <a:cubicBezTo>
                        <a:pt x="9690" y="10194"/>
                        <a:pt x="10376" y="10054"/>
                        <a:pt x="10838" y="9633"/>
                      </a:cubicBezTo>
                      <a:cubicBezTo>
                        <a:pt x="11310" y="9161"/>
                        <a:pt x="11373" y="8531"/>
                        <a:pt x="11216" y="7901"/>
                      </a:cubicBezTo>
                      <a:cubicBezTo>
                        <a:pt x="10995" y="7302"/>
                        <a:pt x="10617" y="6703"/>
                        <a:pt x="10208" y="6199"/>
                      </a:cubicBezTo>
                      <a:cubicBezTo>
                        <a:pt x="10838" y="5443"/>
                        <a:pt x="11405" y="4435"/>
                        <a:pt x="11184" y="3490"/>
                      </a:cubicBezTo>
                      <a:cubicBezTo>
                        <a:pt x="10995" y="2765"/>
                        <a:pt x="10397" y="2387"/>
                        <a:pt x="9641" y="2230"/>
                      </a:cubicBezTo>
                      <a:cubicBezTo>
                        <a:pt x="9406" y="2175"/>
                        <a:pt x="9153" y="2150"/>
                        <a:pt x="8895" y="2150"/>
                      </a:cubicBezTo>
                      <a:cubicBezTo>
                        <a:pt x="8565" y="2150"/>
                        <a:pt x="8226" y="2191"/>
                        <a:pt x="7908" y="2261"/>
                      </a:cubicBezTo>
                      <a:cubicBezTo>
                        <a:pt x="7593" y="1348"/>
                        <a:pt x="6994" y="340"/>
                        <a:pt x="6112" y="56"/>
                      </a:cubicBezTo>
                      <a:cubicBezTo>
                        <a:pt x="5967" y="18"/>
                        <a:pt x="5826" y="1"/>
                        <a:pt x="568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3502;p73">
                  <a:extLst>
                    <a:ext uri="{FF2B5EF4-FFF2-40B4-BE49-F238E27FC236}">
                      <a16:creationId xmlns:a16="http://schemas.microsoft.com/office/drawing/2014/main" id="{D72D08F2-E8D7-4F3C-B68B-204ECAB6EC81}"/>
                    </a:ext>
                  </a:extLst>
                </p:cNvPr>
                <p:cNvSpPr/>
                <p:nvPr/>
              </p:nvSpPr>
              <p:spPr>
                <a:xfrm>
                  <a:off x="-42667700" y="2443600"/>
                  <a:ext cx="622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2459" extrusionOk="0">
                      <a:moveTo>
                        <a:pt x="1249" y="858"/>
                      </a:moveTo>
                      <a:cubicBezTo>
                        <a:pt x="1468" y="858"/>
                        <a:pt x="1639" y="1027"/>
                        <a:pt x="1639" y="1260"/>
                      </a:cubicBezTo>
                      <a:cubicBezTo>
                        <a:pt x="1607" y="1418"/>
                        <a:pt x="1481" y="1575"/>
                        <a:pt x="1323" y="1670"/>
                      </a:cubicBezTo>
                      <a:cubicBezTo>
                        <a:pt x="1285" y="1681"/>
                        <a:pt x="1248" y="1686"/>
                        <a:pt x="1211" y="1686"/>
                      </a:cubicBezTo>
                      <a:cubicBezTo>
                        <a:pt x="1040" y="1686"/>
                        <a:pt x="897" y="1569"/>
                        <a:pt x="819" y="1386"/>
                      </a:cubicBezTo>
                      <a:cubicBezTo>
                        <a:pt x="756" y="1134"/>
                        <a:pt x="851" y="945"/>
                        <a:pt x="1103" y="882"/>
                      </a:cubicBezTo>
                      <a:cubicBezTo>
                        <a:pt x="1153" y="866"/>
                        <a:pt x="1202" y="858"/>
                        <a:pt x="1249" y="858"/>
                      </a:cubicBezTo>
                      <a:close/>
                      <a:moveTo>
                        <a:pt x="1229" y="0"/>
                      </a:moveTo>
                      <a:cubicBezTo>
                        <a:pt x="567" y="0"/>
                        <a:pt x="0" y="567"/>
                        <a:pt x="0" y="1229"/>
                      </a:cubicBezTo>
                      <a:cubicBezTo>
                        <a:pt x="0" y="1874"/>
                        <a:pt x="509" y="2459"/>
                        <a:pt x="1177" y="2459"/>
                      </a:cubicBezTo>
                      <a:cubicBezTo>
                        <a:pt x="1194" y="2459"/>
                        <a:pt x="1211" y="2458"/>
                        <a:pt x="1229" y="2458"/>
                      </a:cubicBezTo>
                      <a:cubicBezTo>
                        <a:pt x="1891" y="2458"/>
                        <a:pt x="2489" y="1891"/>
                        <a:pt x="2489" y="1229"/>
                      </a:cubicBezTo>
                      <a:cubicBezTo>
                        <a:pt x="2426" y="567"/>
                        <a:pt x="1891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13670;p73">
                <a:extLst>
                  <a:ext uri="{FF2B5EF4-FFF2-40B4-BE49-F238E27FC236}">
                    <a16:creationId xmlns:a16="http://schemas.microsoft.com/office/drawing/2014/main" id="{35544E90-A724-422D-8552-BEEEFB70100B}"/>
                  </a:ext>
                </a:extLst>
              </p:cNvPr>
              <p:cNvGrpSpPr/>
              <p:nvPr/>
            </p:nvGrpSpPr>
            <p:grpSpPr>
              <a:xfrm>
                <a:off x="5795624" y="2663398"/>
                <a:ext cx="431712" cy="429598"/>
                <a:chOff x="-24328675" y="1971025"/>
                <a:chExt cx="282000" cy="295375"/>
              </a:xfrm>
              <a:solidFill>
                <a:srgbClr val="E15101"/>
              </a:solidFill>
            </p:grpSpPr>
            <p:sp>
              <p:nvSpPr>
                <p:cNvPr id="256" name="Google Shape;13671;p73">
                  <a:extLst>
                    <a:ext uri="{FF2B5EF4-FFF2-40B4-BE49-F238E27FC236}">
                      <a16:creationId xmlns:a16="http://schemas.microsoft.com/office/drawing/2014/main" id="{AEE97BC3-8A3E-4EEC-A508-5E4940EF1DDB}"/>
                    </a:ext>
                  </a:extLst>
                </p:cNvPr>
                <p:cNvSpPr/>
                <p:nvPr/>
              </p:nvSpPr>
              <p:spPr>
                <a:xfrm>
                  <a:off x="-24217625" y="2092325"/>
                  <a:ext cx="520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048" extrusionOk="0">
                      <a:moveTo>
                        <a:pt x="1009" y="693"/>
                      </a:moveTo>
                      <a:cubicBezTo>
                        <a:pt x="1230" y="693"/>
                        <a:pt x="1387" y="851"/>
                        <a:pt x="1387" y="1071"/>
                      </a:cubicBezTo>
                      <a:cubicBezTo>
                        <a:pt x="1387" y="1260"/>
                        <a:pt x="1230" y="1418"/>
                        <a:pt x="1009" y="1418"/>
                      </a:cubicBezTo>
                      <a:cubicBezTo>
                        <a:pt x="820" y="1418"/>
                        <a:pt x="663" y="1260"/>
                        <a:pt x="663" y="1071"/>
                      </a:cubicBezTo>
                      <a:cubicBezTo>
                        <a:pt x="663" y="851"/>
                        <a:pt x="820" y="693"/>
                        <a:pt x="1009" y="693"/>
                      </a:cubicBezTo>
                      <a:close/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08"/>
                      </a:cubicBezTo>
                      <a:cubicBezTo>
                        <a:pt x="1" y="1607"/>
                        <a:pt x="474" y="2048"/>
                        <a:pt x="1009" y="2048"/>
                      </a:cubicBezTo>
                      <a:cubicBezTo>
                        <a:pt x="1576" y="2048"/>
                        <a:pt x="2049" y="1575"/>
                        <a:pt x="2049" y="1008"/>
                      </a:cubicBezTo>
                      <a:cubicBezTo>
                        <a:pt x="2080" y="473"/>
                        <a:pt x="1608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3672;p73">
                  <a:extLst>
                    <a:ext uri="{FF2B5EF4-FFF2-40B4-BE49-F238E27FC236}">
                      <a16:creationId xmlns:a16="http://schemas.microsoft.com/office/drawing/2014/main" id="{D576E41D-BB9B-4DDF-8366-17E381A7F1A1}"/>
                    </a:ext>
                  </a:extLst>
                </p:cNvPr>
                <p:cNvSpPr/>
                <p:nvPr/>
              </p:nvSpPr>
              <p:spPr>
                <a:xfrm>
                  <a:off x="-24328675" y="1971025"/>
                  <a:ext cx="2820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11815" extrusionOk="0">
                      <a:moveTo>
                        <a:pt x="2017" y="2080"/>
                      </a:moveTo>
                      <a:cubicBezTo>
                        <a:pt x="2206" y="2080"/>
                        <a:pt x="2364" y="2237"/>
                        <a:pt x="2364" y="2458"/>
                      </a:cubicBezTo>
                      <a:cubicBezTo>
                        <a:pt x="2364" y="2647"/>
                        <a:pt x="2206" y="2804"/>
                        <a:pt x="2017" y="2804"/>
                      </a:cubicBezTo>
                      <a:cubicBezTo>
                        <a:pt x="1797" y="2804"/>
                        <a:pt x="1639" y="2647"/>
                        <a:pt x="1639" y="2458"/>
                      </a:cubicBezTo>
                      <a:cubicBezTo>
                        <a:pt x="1639" y="2237"/>
                        <a:pt x="1797" y="2080"/>
                        <a:pt x="2017" y="2080"/>
                      </a:cubicBezTo>
                      <a:close/>
                      <a:moveTo>
                        <a:pt x="5451" y="662"/>
                      </a:moveTo>
                      <a:cubicBezTo>
                        <a:pt x="5861" y="662"/>
                        <a:pt x="6302" y="1198"/>
                        <a:pt x="6617" y="2080"/>
                      </a:cubicBezTo>
                      <a:cubicBezTo>
                        <a:pt x="6680" y="2237"/>
                        <a:pt x="6743" y="2458"/>
                        <a:pt x="6806" y="2647"/>
                      </a:cubicBezTo>
                      <a:cubicBezTo>
                        <a:pt x="6365" y="2804"/>
                        <a:pt x="5955" y="2962"/>
                        <a:pt x="5451" y="3151"/>
                      </a:cubicBezTo>
                      <a:cubicBezTo>
                        <a:pt x="5042" y="2962"/>
                        <a:pt x="4569" y="2773"/>
                        <a:pt x="4128" y="2647"/>
                      </a:cubicBezTo>
                      <a:cubicBezTo>
                        <a:pt x="4191" y="2458"/>
                        <a:pt x="4254" y="2237"/>
                        <a:pt x="4317" y="2080"/>
                      </a:cubicBezTo>
                      <a:cubicBezTo>
                        <a:pt x="4632" y="1229"/>
                        <a:pt x="5073" y="662"/>
                        <a:pt x="5451" y="662"/>
                      </a:cubicBezTo>
                      <a:close/>
                      <a:moveTo>
                        <a:pt x="3970" y="3308"/>
                      </a:moveTo>
                      <a:cubicBezTo>
                        <a:pt x="4191" y="3403"/>
                        <a:pt x="4411" y="3466"/>
                        <a:pt x="4632" y="3560"/>
                      </a:cubicBezTo>
                      <a:cubicBezTo>
                        <a:pt x="4506" y="3623"/>
                        <a:pt x="4380" y="3718"/>
                        <a:pt x="4254" y="3781"/>
                      </a:cubicBezTo>
                      <a:cubicBezTo>
                        <a:pt x="4128" y="3875"/>
                        <a:pt x="4002" y="3938"/>
                        <a:pt x="3844" y="4033"/>
                      </a:cubicBezTo>
                      <a:lnTo>
                        <a:pt x="3970" y="3308"/>
                      </a:lnTo>
                      <a:close/>
                      <a:moveTo>
                        <a:pt x="6963" y="3340"/>
                      </a:moveTo>
                      <a:lnTo>
                        <a:pt x="7089" y="4064"/>
                      </a:lnTo>
                      <a:cubicBezTo>
                        <a:pt x="6963" y="3970"/>
                        <a:pt x="6806" y="3907"/>
                        <a:pt x="6680" y="3812"/>
                      </a:cubicBezTo>
                      <a:cubicBezTo>
                        <a:pt x="6554" y="3718"/>
                        <a:pt x="6396" y="3655"/>
                        <a:pt x="6302" y="3592"/>
                      </a:cubicBezTo>
                      <a:cubicBezTo>
                        <a:pt x="6522" y="3497"/>
                        <a:pt x="6774" y="3403"/>
                        <a:pt x="6963" y="3340"/>
                      </a:cubicBezTo>
                      <a:close/>
                      <a:moveTo>
                        <a:pt x="10240" y="4285"/>
                      </a:moveTo>
                      <a:cubicBezTo>
                        <a:pt x="10271" y="4285"/>
                        <a:pt x="10366" y="4285"/>
                        <a:pt x="10397" y="4317"/>
                      </a:cubicBezTo>
                      <a:cubicBezTo>
                        <a:pt x="10460" y="4380"/>
                        <a:pt x="10523" y="4443"/>
                        <a:pt x="10555" y="4537"/>
                      </a:cubicBezTo>
                      <a:cubicBezTo>
                        <a:pt x="10586" y="4600"/>
                        <a:pt x="10555" y="4726"/>
                        <a:pt x="10492" y="4821"/>
                      </a:cubicBezTo>
                      <a:cubicBezTo>
                        <a:pt x="10452" y="4920"/>
                        <a:pt x="10336" y="4982"/>
                        <a:pt x="10225" y="4982"/>
                      </a:cubicBezTo>
                      <a:cubicBezTo>
                        <a:pt x="10160" y="4982"/>
                        <a:pt x="10097" y="4961"/>
                        <a:pt x="10051" y="4915"/>
                      </a:cubicBezTo>
                      <a:cubicBezTo>
                        <a:pt x="9956" y="4884"/>
                        <a:pt x="9925" y="4821"/>
                        <a:pt x="9893" y="4726"/>
                      </a:cubicBezTo>
                      <a:cubicBezTo>
                        <a:pt x="9830" y="4663"/>
                        <a:pt x="9893" y="4537"/>
                        <a:pt x="9925" y="4443"/>
                      </a:cubicBezTo>
                      <a:cubicBezTo>
                        <a:pt x="9988" y="4348"/>
                        <a:pt x="10114" y="4285"/>
                        <a:pt x="10240" y="4285"/>
                      </a:cubicBezTo>
                      <a:close/>
                      <a:moveTo>
                        <a:pt x="8922" y="2925"/>
                      </a:moveTo>
                      <a:cubicBezTo>
                        <a:pt x="9452" y="2925"/>
                        <a:pt x="9823" y="3054"/>
                        <a:pt x="9956" y="3277"/>
                      </a:cubicBezTo>
                      <a:cubicBezTo>
                        <a:pt x="9988" y="3340"/>
                        <a:pt x="10019" y="3466"/>
                        <a:pt x="10019" y="3592"/>
                      </a:cubicBezTo>
                      <a:cubicBezTo>
                        <a:pt x="9704" y="3623"/>
                        <a:pt x="9452" y="3812"/>
                        <a:pt x="9295" y="4096"/>
                      </a:cubicBezTo>
                      <a:cubicBezTo>
                        <a:pt x="9137" y="4317"/>
                        <a:pt x="9137" y="4600"/>
                        <a:pt x="9169" y="4884"/>
                      </a:cubicBezTo>
                      <a:cubicBezTo>
                        <a:pt x="9169" y="4978"/>
                        <a:pt x="9200" y="5010"/>
                        <a:pt x="9232" y="5041"/>
                      </a:cubicBezTo>
                      <a:cubicBezTo>
                        <a:pt x="9169" y="5167"/>
                        <a:pt x="9043" y="5293"/>
                        <a:pt x="8917" y="5388"/>
                      </a:cubicBezTo>
                      <a:cubicBezTo>
                        <a:pt x="8570" y="5073"/>
                        <a:pt x="8224" y="4821"/>
                        <a:pt x="7814" y="4537"/>
                      </a:cubicBezTo>
                      <a:cubicBezTo>
                        <a:pt x="7783" y="4033"/>
                        <a:pt x="7719" y="3560"/>
                        <a:pt x="7625" y="3119"/>
                      </a:cubicBezTo>
                      <a:cubicBezTo>
                        <a:pt x="7814" y="3088"/>
                        <a:pt x="8035" y="3025"/>
                        <a:pt x="8192" y="2993"/>
                      </a:cubicBezTo>
                      <a:cubicBezTo>
                        <a:pt x="8459" y="2947"/>
                        <a:pt x="8704" y="2925"/>
                        <a:pt x="8922" y="2925"/>
                      </a:cubicBezTo>
                      <a:close/>
                      <a:moveTo>
                        <a:pt x="2868" y="3088"/>
                      </a:moveTo>
                      <a:lnTo>
                        <a:pt x="3340" y="3182"/>
                      </a:lnTo>
                      <a:cubicBezTo>
                        <a:pt x="3246" y="3623"/>
                        <a:pt x="3183" y="4096"/>
                        <a:pt x="3151" y="4600"/>
                      </a:cubicBezTo>
                      <a:cubicBezTo>
                        <a:pt x="2742" y="4884"/>
                        <a:pt x="2364" y="5199"/>
                        <a:pt x="2049" y="5482"/>
                      </a:cubicBezTo>
                      <a:cubicBezTo>
                        <a:pt x="1891" y="5325"/>
                        <a:pt x="1765" y="5199"/>
                        <a:pt x="1639" y="5041"/>
                      </a:cubicBezTo>
                      <a:cubicBezTo>
                        <a:pt x="1009" y="4253"/>
                        <a:pt x="788" y="3623"/>
                        <a:pt x="977" y="3308"/>
                      </a:cubicBezTo>
                      <a:cubicBezTo>
                        <a:pt x="1009" y="3245"/>
                        <a:pt x="1103" y="3151"/>
                        <a:pt x="1198" y="3119"/>
                      </a:cubicBezTo>
                      <a:cubicBezTo>
                        <a:pt x="1419" y="3340"/>
                        <a:pt x="1671" y="3497"/>
                        <a:pt x="1986" y="3497"/>
                      </a:cubicBezTo>
                      <a:cubicBezTo>
                        <a:pt x="2364" y="3497"/>
                        <a:pt x="2679" y="3308"/>
                        <a:pt x="2868" y="3088"/>
                      </a:cubicBezTo>
                      <a:close/>
                      <a:moveTo>
                        <a:pt x="3057" y="5451"/>
                      </a:moveTo>
                      <a:lnTo>
                        <a:pt x="3057" y="5923"/>
                      </a:lnTo>
                      <a:lnTo>
                        <a:pt x="3057" y="6364"/>
                      </a:lnTo>
                      <a:cubicBezTo>
                        <a:pt x="2868" y="6207"/>
                        <a:pt x="2679" y="6049"/>
                        <a:pt x="2521" y="5923"/>
                      </a:cubicBezTo>
                      <a:cubicBezTo>
                        <a:pt x="2679" y="5766"/>
                        <a:pt x="2868" y="5577"/>
                        <a:pt x="3057" y="5451"/>
                      </a:cubicBezTo>
                      <a:close/>
                      <a:moveTo>
                        <a:pt x="7909" y="5451"/>
                      </a:moveTo>
                      <a:cubicBezTo>
                        <a:pt x="8098" y="5577"/>
                        <a:pt x="8318" y="5766"/>
                        <a:pt x="8476" y="5923"/>
                      </a:cubicBezTo>
                      <a:cubicBezTo>
                        <a:pt x="8318" y="6081"/>
                        <a:pt x="8098" y="6238"/>
                        <a:pt x="7909" y="6364"/>
                      </a:cubicBezTo>
                      <a:lnTo>
                        <a:pt x="7909" y="5923"/>
                      </a:lnTo>
                      <a:lnTo>
                        <a:pt x="7909" y="5451"/>
                      </a:lnTo>
                      <a:close/>
                      <a:moveTo>
                        <a:pt x="5483" y="3938"/>
                      </a:moveTo>
                      <a:cubicBezTo>
                        <a:pt x="5735" y="4096"/>
                        <a:pt x="6050" y="4253"/>
                        <a:pt x="6333" y="4411"/>
                      </a:cubicBezTo>
                      <a:cubicBezTo>
                        <a:pt x="6617" y="4569"/>
                        <a:pt x="6900" y="4758"/>
                        <a:pt x="7152" y="4915"/>
                      </a:cubicBezTo>
                      <a:cubicBezTo>
                        <a:pt x="7184" y="5230"/>
                        <a:pt x="7184" y="5545"/>
                        <a:pt x="7184" y="5923"/>
                      </a:cubicBezTo>
                      <a:cubicBezTo>
                        <a:pt x="7184" y="6238"/>
                        <a:pt x="7184" y="6585"/>
                        <a:pt x="7152" y="6900"/>
                      </a:cubicBezTo>
                      <a:cubicBezTo>
                        <a:pt x="6932" y="7057"/>
                        <a:pt x="6648" y="7246"/>
                        <a:pt x="6333" y="7404"/>
                      </a:cubicBezTo>
                      <a:cubicBezTo>
                        <a:pt x="6050" y="7562"/>
                        <a:pt x="5735" y="7719"/>
                        <a:pt x="5483" y="7877"/>
                      </a:cubicBezTo>
                      <a:cubicBezTo>
                        <a:pt x="5199" y="7719"/>
                        <a:pt x="4884" y="7562"/>
                        <a:pt x="4601" y="7404"/>
                      </a:cubicBezTo>
                      <a:cubicBezTo>
                        <a:pt x="4317" y="7246"/>
                        <a:pt x="4065" y="7057"/>
                        <a:pt x="3781" y="6900"/>
                      </a:cubicBezTo>
                      <a:cubicBezTo>
                        <a:pt x="3750" y="6585"/>
                        <a:pt x="3750" y="6238"/>
                        <a:pt x="3750" y="5923"/>
                      </a:cubicBezTo>
                      <a:cubicBezTo>
                        <a:pt x="3750" y="5577"/>
                        <a:pt x="3750" y="5230"/>
                        <a:pt x="3781" y="4915"/>
                      </a:cubicBezTo>
                      <a:cubicBezTo>
                        <a:pt x="4065" y="4726"/>
                        <a:pt x="4317" y="4569"/>
                        <a:pt x="4601" y="4411"/>
                      </a:cubicBezTo>
                      <a:cubicBezTo>
                        <a:pt x="4884" y="4253"/>
                        <a:pt x="5199" y="4096"/>
                        <a:pt x="5483" y="3938"/>
                      </a:cubicBezTo>
                      <a:close/>
                      <a:moveTo>
                        <a:pt x="3876" y="7751"/>
                      </a:moveTo>
                      <a:cubicBezTo>
                        <a:pt x="4002" y="7845"/>
                        <a:pt x="4159" y="7908"/>
                        <a:pt x="4285" y="8003"/>
                      </a:cubicBezTo>
                      <a:cubicBezTo>
                        <a:pt x="4411" y="8066"/>
                        <a:pt x="4506" y="8160"/>
                        <a:pt x="4664" y="8223"/>
                      </a:cubicBezTo>
                      <a:cubicBezTo>
                        <a:pt x="4443" y="8318"/>
                        <a:pt x="4191" y="8444"/>
                        <a:pt x="4002" y="8475"/>
                      </a:cubicBezTo>
                      <a:lnTo>
                        <a:pt x="3876" y="7751"/>
                      </a:lnTo>
                      <a:close/>
                      <a:moveTo>
                        <a:pt x="7089" y="7751"/>
                      </a:moveTo>
                      <a:lnTo>
                        <a:pt x="6963" y="8475"/>
                      </a:lnTo>
                      <a:cubicBezTo>
                        <a:pt x="6711" y="8381"/>
                        <a:pt x="6522" y="8318"/>
                        <a:pt x="6302" y="8223"/>
                      </a:cubicBezTo>
                      <a:cubicBezTo>
                        <a:pt x="6396" y="8160"/>
                        <a:pt x="6554" y="8066"/>
                        <a:pt x="6680" y="8003"/>
                      </a:cubicBezTo>
                      <a:cubicBezTo>
                        <a:pt x="6806" y="7908"/>
                        <a:pt x="6963" y="7845"/>
                        <a:pt x="7089" y="7751"/>
                      </a:cubicBezTo>
                      <a:close/>
                      <a:moveTo>
                        <a:pt x="1986" y="6396"/>
                      </a:moveTo>
                      <a:cubicBezTo>
                        <a:pt x="2364" y="6711"/>
                        <a:pt x="2710" y="6963"/>
                        <a:pt x="3088" y="7278"/>
                      </a:cubicBezTo>
                      <a:cubicBezTo>
                        <a:pt x="3151" y="7814"/>
                        <a:pt x="3214" y="8286"/>
                        <a:pt x="3309" y="8696"/>
                      </a:cubicBezTo>
                      <a:cubicBezTo>
                        <a:pt x="3088" y="8727"/>
                        <a:pt x="2931" y="8790"/>
                        <a:pt x="2742" y="8790"/>
                      </a:cubicBezTo>
                      <a:cubicBezTo>
                        <a:pt x="2475" y="8836"/>
                        <a:pt x="2230" y="8858"/>
                        <a:pt x="2011" y="8858"/>
                      </a:cubicBezTo>
                      <a:cubicBezTo>
                        <a:pt x="1482" y="8858"/>
                        <a:pt x="1111" y="8730"/>
                        <a:pt x="977" y="8507"/>
                      </a:cubicBezTo>
                      <a:cubicBezTo>
                        <a:pt x="788" y="8160"/>
                        <a:pt x="1009" y="7530"/>
                        <a:pt x="1608" y="6805"/>
                      </a:cubicBezTo>
                      <a:cubicBezTo>
                        <a:pt x="1734" y="6648"/>
                        <a:pt x="1828" y="6553"/>
                        <a:pt x="1986" y="6396"/>
                      </a:cubicBezTo>
                      <a:close/>
                      <a:moveTo>
                        <a:pt x="8980" y="6364"/>
                      </a:moveTo>
                      <a:cubicBezTo>
                        <a:pt x="9137" y="6553"/>
                        <a:pt x="9232" y="6648"/>
                        <a:pt x="9358" y="6805"/>
                      </a:cubicBezTo>
                      <a:cubicBezTo>
                        <a:pt x="9956" y="7530"/>
                        <a:pt x="10177" y="8160"/>
                        <a:pt x="9988" y="8507"/>
                      </a:cubicBezTo>
                      <a:cubicBezTo>
                        <a:pt x="9858" y="8745"/>
                        <a:pt x="9505" y="8864"/>
                        <a:pt x="9000" y="8864"/>
                      </a:cubicBezTo>
                      <a:cubicBezTo>
                        <a:pt x="8770" y="8864"/>
                        <a:pt x="8509" y="8839"/>
                        <a:pt x="8224" y="8790"/>
                      </a:cubicBezTo>
                      <a:cubicBezTo>
                        <a:pt x="8035" y="8727"/>
                        <a:pt x="7877" y="8696"/>
                        <a:pt x="7656" y="8664"/>
                      </a:cubicBezTo>
                      <a:cubicBezTo>
                        <a:pt x="7751" y="8223"/>
                        <a:pt x="7814" y="7751"/>
                        <a:pt x="7877" y="7246"/>
                      </a:cubicBezTo>
                      <a:cubicBezTo>
                        <a:pt x="8255" y="6963"/>
                        <a:pt x="8665" y="6648"/>
                        <a:pt x="8980" y="6364"/>
                      </a:cubicBezTo>
                      <a:close/>
                      <a:moveTo>
                        <a:pt x="4159" y="10334"/>
                      </a:moveTo>
                      <a:cubicBezTo>
                        <a:pt x="4285" y="10334"/>
                        <a:pt x="4411" y="10397"/>
                        <a:pt x="4474" y="10491"/>
                      </a:cubicBezTo>
                      <a:cubicBezTo>
                        <a:pt x="4537" y="10554"/>
                        <a:pt x="4537" y="10649"/>
                        <a:pt x="4537" y="10743"/>
                      </a:cubicBezTo>
                      <a:cubicBezTo>
                        <a:pt x="4474" y="10838"/>
                        <a:pt x="4443" y="10901"/>
                        <a:pt x="4380" y="10964"/>
                      </a:cubicBezTo>
                      <a:cubicBezTo>
                        <a:pt x="4319" y="10994"/>
                        <a:pt x="4259" y="11008"/>
                        <a:pt x="4200" y="11008"/>
                      </a:cubicBezTo>
                      <a:cubicBezTo>
                        <a:pt x="4076" y="11008"/>
                        <a:pt x="3962" y="10945"/>
                        <a:pt x="3876" y="10838"/>
                      </a:cubicBezTo>
                      <a:cubicBezTo>
                        <a:pt x="3844" y="10743"/>
                        <a:pt x="3844" y="10680"/>
                        <a:pt x="3844" y="10554"/>
                      </a:cubicBezTo>
                      <a:cubicBezTo>
                        <a:pt x="3876" y="10491"/>
                        <a:pt x="3939" y="10397"/>
                        <a:pt x="4002" y="10365"/>
                      </a:cubicBezTo>
                      <a:cubicBezTo>
                        <a:pt x="4033" y="10334"/>
                        <a:pt x="4128" y="10334"/>
                        <a:pt x="4159" y="10334"/>
                      </a:cubicBezTo>
                      <a:close/>
                      <a:moveTo>
                        <a:pt x="5420" y="8664"/>
                      </a:moveTo>
                      <a:cubicBezTo>
                        <a:pt x="5861" y="8853"/>
                        <a:pt x="6333" y="9042"/>
                        <a:pt x="6774" y="9168"/>
                      </a:cubicBezTo>
                      <a:cubicBezTo>
                        <a:pt x="6774" y="9326"/>
                        <a:pt x="6680" y="9515"/>
                        <a:pt x="6617" y="9735"/>
                      </a:cubicBezTo>
                      <a:cubicBezTo>
                        <a:pt x="6302" y="10586"/>
                        <a:pt x="5861" y="11153"/>
                        <a:pt x="5451" y="11153"/>
                      </a:cubicBezTo>
                      <a:cubicBezTo>
                        <a:pt x="5388" y="11153"/>
                        <a:pt x="5262" y="11090"/>
                        <a:pt x="5136" y="11059"/>
                      </a:cubicBezTo>
                      <a:cubicBezTo>
                        <a:pt x="5136" y="11027"/>
                        <a:pt x="5199" y="10996"/>
                        <a:pt x="5199" y="10933"/>
                      </a:cubicBezTo>
                      <a:cubicBezTo>
                        <a:pt x="5262" y="10680"/>
                        <a:pt x="5231" y="10397"/>
                        <a:pt x="5073" y="10145"/>
                      </a:cubicBezTo>
                      <a:cubicBezTo>
                        <a:pt x="4916" y="9830"/>
                        <a:pt x="4601" y="9704"/>
                        <a:pt x="4254" y="9641"/>
                      </a:cubicBezTo>
                      <a:cubicBezTo>
                        <a:pt x="4191" y="9483"/>
                        <a:pt x="4128" y="9326"/>
                        <a:pt x="4096" y="9168"/>
                      </a:cubicBezTo>
                      <a:cubicBezTo>
                        <a:pt x="4506" y="9011"/>
                        <a:pt x="4947" y="8853"/>
                        <a:pt x="5420" y="8664"/>
                      </a:cubicBezTo>
                      <a:close/>
                      <a:moveTo>
                        <a:pt x="5420" y="0"/>
                      </a:moveTo>
                      <a:cubicBezTo>
                        <a:pt x="4727" y="0"/>
                        <a:pt x="4096" y="662"/>
                        <a:pt x="3624" y="1859"/>
                      </a:cubicBezTo>
                      <a:cubicBezTo>
                        <a:pt x="3529" y="2048"/>
                        <a:pt x="3498" y="2237"/>
                        <a:pt x="3403" y="2458"/>
                      </a:cubicBezTo>
                      <a:cubicBezTo>
                        <a:pt x="3246" y="2395"/>
                        <a:pt x="3151" y="2363"/>
                        <a:pt x="2994" y="2363"/>
                      </a:cubicBezTo>
                      <a:cubicBezTo>
                        <a:pt x="2962" y="1828"/>
                        <a:pt x="2521" y="1418"/>
                        <a:pt x="1954" y="1418"/>
                      </a:cubicBezTo>
                      <a:cubicBezTo>
                        <a:pt x="1387" y="1418"/>
                        <a:pt x="946" y="1891"/>
                        <a:pt x="946" y="2426"/>
                      </a:cubicBezTo>
                      <a:cubicBezTo>
                        <a:pt x="662" y="2552"/>
                        <a:pt x="473" y="2710"/>
                        <a:pt x="347" y="2962"/>
                      </a:cubicBezTo>
                      <a:cubicBezTo>
                        <a:pt x="1" y="3592"/>
                        <a:pt x="221" y="4443"/>
                        <a:pt x="1072" y="5419"/>
                      </a:cubicBezTo>
                      <a:cubicBezTo>
                        <a:pt x="1166" y="5577"/>
                        <a:pt x="1324" y="5766"/>
                        <a:pt x="1482" y="5892"/>
                      </a:cubicBezTo>
                      <a:cubicBezTo>
                        <a:pt x="1324" y="6049"/>
                        <a:pt x="1229" y="6207"/>
                        <a:pt x="1072" y="6364"/>
                      </a:cubicBezTo>
                      <a:cubicBezTo>
                        <a:pt x="221" y="7372"/>
                        <a:pt x="1" y="8223"/>
                        <a:pt x="347" y="8853"/>
                      </a:cubicBezTo>
                      <a:cubicBezTo>
                        <a:pt x="631" y="9326"/>
                        <a:pt x="1166" y="9578"/>
                        <a:pt x="2017" y="9578"/>
                      </a:cubicBezTo>
                      <a:cubicBezTo>
                        <a:pt x="2269" y="9578"/>
                        <a:pt x="2553" y="9515"/>
                        <a:pt x="2868" y="9483"/>
                      </a:cubicBezTo>
                      <a:lnTo>
                        <a:pt x="3466" y="9357"/>
                      </a:lnTo>
                      <a:cubicBezTo>
                        <a:pt x="3498" y="9515"/>
                        <a:pt x="3529" y="9704"/>
                        <a:pt x="3624" y="9798"/>
                      </a:cubicBezTo>
                      <a:cubicBezTo>
                        <a:pt x="3403" y="9956"/>
                        <a:pt x="3246" y="10145"/>
                        <a:pt x="3183" y="10397"/>
                      </a:cubicBezTo>
                      <a:cubicBezTo>
                        <a:pt x="3120" y="10680"/>
                        <a:pt x="3151" y="10933"/>
                        <a:pt x="3309" y="11185"/>
                      </a:cubicBezTo>
                      <a:cubicBezTo>
                        <a:pt x="3498" y="11500"/>
                        <a:pt x="3844" y="11689"/>
                        <a:pt x="4222" y="11689"/>
                      </a:cubicBezTo>
                      <a:cubicBezTo>
                        <a:pt x="4380" y="11689"/>
                        <a:pt x="4569" y="11657"/>
                        <a:pt x="4727" y="11531"/>
                      </a:cubicBezTo>
                      <a:cubicBezTo>
                        <a:pt x="4947" y="11689"/>
                        <a:pt x="5199" y="11815"/>
                        <a:pt x="5483" y="11815"/>
                      </a:cubicBezTo>
                      <a:cubicBezTo>
                        <a:pt x="6176" y="11815"/>
                        <a:pt x="6806" y="11153"/>
                        <a:pt x="7278" y="9956"/>
                      </a:cubicBezTo>
                      <a:cubicBezTo>
                        <a:pt x="7373" y="9767"/>
                        <a:pt x="7404" y="9578"/>
                        <a:pt x="7467" y="9357"/>
                      </a:cubicBezTo>
                      <a:cubicBezTo>
                        <a:pt x="7688" y="9420"/>
                        <a:pt x="7909" y="9452"/>
                        <a:pt x="8098" y="9483"/>
                      </a:cubicBezTo>
                      <a:cubicBezTo>
                        <a:pt x="8413" y="9515"/>
                        <a:pt x="8696" y="9578"/>
                        <a:pt x="8980" y="9578"/>
                      </a:cubicBezTo>
                      <a:cubicBezTo>
                        <a:pt x="9767" y="9578"/>
                        <a:pt x="10366" y="9326"/>
                        <a:pt x="10618" y="8853"/>
                      </a:cubicBezTo>
                      <a:cubicBezTo>
                        <a:pt x="10996" y="8223"/>
                        <a:pt x="10744" y="7372"/>
                        <a:pt x="9925" y="6364"/>
                      </a:cubicBezTo>
                      <a:cubicBezTo>
                        <a:pt x="9799" y="6207"/>
                        <a:pt x="9641" y="6049"/>
                        <a:pt x="9484" y="5892"/>
                      </a:cubicBezTo>
                      <a:cubicBezTo>
                        <a:pt x="9610" y="5797"/>
                        <a:pt x="9673" y="5671"/>
                        <a:pt x="9799" y="5577"/>
                      </a:cubicBezTo>
                      <a:cubicBezTo>
                        <a:pt x="9956" y="5671"/>
                        <a:pt x="10114" y="5703"/>
                        <a:pt x="10240" y="5703"/>
                      </a:cubicBezTo>
                      <a:cubicBezTo>
                        <a:pt x="10586" y="5703"/>
                        <a:pt x="10933" y="5514"/>
                        <a:pt x="11154" y="5199"/>
                      </a:cubicBezTo>
                      <a:cubicBezTo>
                        <a:pt x="11248" y="4915"/>
                        <a:pt x="11280" y="4663"/>
                        <a:pt x="11217" y="4380"/>
                      </a:cubicBezTo>
                      <a:cubicBezTo>
                        <a:pt x="11122" y="4096"/>
                        <a:pt x="10965" y="3875"/>
                        <a:pt x="10744" y="3749"/>
                      </a:cubicBezTo>
                      <a:cubicBezTo>
                        <a:pt x="10775" y="3466"/>
                        <a:pt x="10712" y="3182"/>
                        <a:pt x="10586" y="2962"/>
                      </a:cubicBezTo>
                      <a:cubicBezTo>
                        <a:pt x="10325" y="2486"/>
                        <a:pt x="9740" y="2262"/>
                        <a:pt x="8927" y="2262"/>
                      </a:cubicBezTo>
                      <a:cubicBezTo>
                        <a:pt x="8663" y="2262"/>
                        <a:pt x="8375" y="2285"/>
                        <a:pt x="8066" y="2332"/>
                      </a:cubicBezTo>
                      <a:cubicBezTo>
                        <a:pt x="7877" y="2363"/>
                        <a:pt x="7656" y="2395"/>
                        <a:pt x="7436" y="2458"/>
                      </a:cubicBezTo>
                      <a:cubicBezTo>
                        <a:pt x="7341" y="2237"/>
                        <a:pt x="7310" y="2017"/>
                        <a:pt x="7247" y="1859"/>
                      </a:cubicBezTo>
                      <a:cubicBezTo>
                        <a:pt x="6806" y="630"/>
                        <a:pt x="6144" y="0"/>
                        <a:pt x="54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13670;p73">
                <a:extLst>
                  <a:ext uri="{FF2B5EF4-FFF2-40B4-BE49-F238E27FC236}">
                    <a16:creationId xmlns:a16="http://schemas.microsoft.com/office/drawing/2014/main" id="{97B205B5-0045-4C7E-B83C-FDDEB53823F5}"/>
                  </a:ext>
                </a:extLst>
              </p:cNvPr>
              <p:cNvGrpSpPr/>
              <p:nvPr/>
            </p:nvGrpSpPr>
            <p:grpSpPr>
              <a:xfrm>
                <a:off x="5795624" y="3198810"/>
                <a:ext cx="431712" cy="427539"/>
                <a:chOff x="-24328675" y="1971025"/>
                <a:chExt cx="282000" cy="295375"/>
              </a:xfrm>
              <a:solidFill>
                <a:srgbClr val="E15101"/>
              </a:solidFill>
            </p:grpSpPr>
            <p:sp>
              <p:nvSpPr>
                <p:cNvPr id="259" name="Google Shape;13671;p73">
                  <a:extLst>
                    <a:ext uri="{FF2B5EF4-FFF2-40B4-BE49-F238E27FC236}">
                      <a16:creationId xmlns:a16="http://schemas.microsoft.com/office/drawing/2014/main" id="{C637D93C-7F3A-4FD8-BBCB-02624C2586B6}"/>
                    </a:ext>
                  </a:extLst>
                </p:cNvPr>
                <p:cNvSpPr/>
                <p:nvPr/>
              </p:nvSpPr>
              <p:spPr>
                <a:xfrm>
                  <a:off x="-24217625" y="2092325"/>
                  <a:ext cx="520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048" extrusionOk="0">
                      <a:moveTo>
                        <a:pt x="1009" y="693"/>
                      </a:moveTo>
                      <a:cubicBezTo>
                        <a:pt x="1230" y="693"/>
                        <a:pt x="1387" y="851"/>
                        <a:pt x="1387" y="1071"/>
                      </a:cubicBezTo>
                      <a:cubicBezTo>
                        <a:pt x="1387" y="1260"/>
                        <a:pt x="1230" y="1418"/>
                        <a:pt x="1009" y="1418"/>
                      </a:cubicBezTo>
                      <a:cubicBezTo>
                        <a:pt x="820" y="1418"/>
                        <a:pt x="663" y="1260"/>
                        <a:pt x="663" y="1071"/>
                      </a:cubicBezTo>
                      <a:cubicBezTo>
                        <a:pt x="663" y="851"/>
                        <a:pt x="820" y="693"/>
                        <a:pt x="1009" y="693"/>
                      </a:cubicBezTo>
                      <a:close/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08"/>
                      </a:cubicBezTo>
                      <a:cubicBezTo>
                        <a:pt x="1" y="1607"/>
                        <a:pt x="474" y="2048"/>
                        <a:pt x="1009" y="2048"/>
                      </a:cubicBezTo>
                      <a:cubicBezTo>
                        <a:pt x="1576" y="2048"/>
                        <a:pt x="2049" y="1575"/>
                        <a:pt x="2049" y="1008"/>
                      </a:cubicBezTo>
                      <a:cubicBezTo>
                        <a:pt x="2080" y="473"/>
                        <a:pt x="1608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3672;p73">
                  <a:extLst>
                    <a:ext uri="{FF2B5EF4-FFF2-40B4-BE49-F238E27FC236}">
                      <a16:creationId xmlns:a16="http://schemas.microsoft.com/office/drawing/2014/main" id="{70282FDC-A1C1-4DDB-8F6F-A489690FB665}"/>
                    </a:ext>
                  </a:extLst>
                </p:cNvPr>
                <p:cNvSpPr/>
                <p:nvPr/>
              </p:nvSpPr>
              <p:spPr>
                <a:xfrm>
                  <a:off x="-24328675" y="1971025"/>
                  <a:ext cx="2820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11815" extrusionOk="0">
                      <a:moveTo>
                        <a:pt x="2017" y="2080"/>
                      </a:moveTo>
                      <a:cubicBezTo>
                        <a:pt x="2206" y="2080"/>
                        <a:pt x="2364" y="2237"/>
                        <a:pt x="2364" y="2458"/>
                      </a:cubicBezTo>
                      <a:cubicBezTo>
                        <a:pt x="2364" y="2647"/>
                        <a:pt x="2206" y="2804"/>
                        <a:pt x="2017" y="2804"/>
                      </a:cubicBezTo>
                      <a:cubicBezTo>
                        <a:pt x="1797" y="2804"/>
                        <a:pt x="1639" y="2647"/>
                        <a:pt x="1639" y="2458"/>
                      </a:cubicBezTo>
                      <a:cubicBezTo>
                        <a:pt x="1639" y="2237"/>
                        <a:pt x="1797" y="2080"/>
                        <a:pt x="2017" y="2080"/>
                      </a:cubicBezTo>
                      <a:close/>
                      <a:moveTo>
                        <a:pt x="5451" y="662"/>
                      </a:moveTo>
                      <a:cubicBezTo>
                        <a:pt x="5861" y="662"/>
                        <a:pt x="6302" y="1198"/>
                        <a:pt x="6617" y="2080"/>
                      </a:cubicBezTo>
                      <a:cubicBezTo>
                        <a:pt x="6680" y="2237"/>
                        <a:pt x="6743" y="2458"/>
                        <a:pt x="6806" y="2647"/>
                      </a:cubicBezTo>
                      <a:cubicBezTo>
                        <a:pt x="6365" y="2804"/>
                        <a:pt x="5955" y="2962"/>
                        <a:pt x="5451" y="3151"/>
                      </a:cubicBezTo>
                      <a:cubicBezTo>
                        <a:pt x="5042" y="2962"/>
                        <a:pt x="4569" y="2773"/>
                        <a:pt x="4128" y="2647"/>
                      </a:cubicBezTo>
                      <a:cubicBezTo>
                        <a:pt x="4191" y="2458"/>
                        <a:pt x="4254" y="2237"/>
                        <a:pt x="4317" y="2080"/>
                      </a:cubicBezTo>
                      <a:cubicBezTo>
                        <a:pt x="4632" y="1229"/>
                        <a:pt x="5073" y="662"/>
                        <a:pt x="5451" y="662"/>
                      </a:cubicBezTo>
                      <a:close/>
                      <a:moveTo>
                        <a:pt x="3970" y="3308"/>
                      </a:moveTo>
                      <a:cubicBezTo>
                        <a:pt x="4191" y="3403"/>
                        <a:pt x="4411" y="3466"/>
                        <a:pt x="4632" y="3560"/>
                      </a:cubicBezTo>
                      <a:cubicBezTo>
                        <a:pt x="4506" y="3623"/>
                        <a:pt x="4380" y="3718"/>
                        <a:pt x="4254" y="3781"/>
                      </a:cubicBezTo>
                      <a:cubicBezTo>
                        <a:pt x="4128" y="3875"/>
                        <a:pt x="4002" y="3938"/>
                        <a:pt x="3844" y="4033"/>
                      </a:cubicBezTo>
                      <a:lnTo>
                        <a:pt x="3970" y="3308"/>
                      </a:lnTo>
                      <a:close/>
                      <a:moveTo>
                        <a:pt x="6963" y="3340"/>
                      </a:moveTo>
                      <a:lnTo>
                        <a:pt x="7089" y="4064"/>
                      </a:lnTo>
                      <a:cubicBezTo>
                        <a:pt x="6963" y="3970"/>
                        <a:pt x="6806" y="3907"/>
                        <a:pt x="6680" y="3812"/>
                      </a:cubicBezTo>
                      <a:cubicBezTo>
                        <a:pt x="6554" y="3718"/>
                        <a:pt x="6396" y="3655"/>
                        <a:pt x="6302" y="3592"/>
                      </a:cubicBezTo>
                      <a:cubicBezTo>
                        <a:pt x="6522" y="3497"/>
                        <a:pt x="6774" y="3403"/>
                        <a:pt x="6963" y="3340"/>
                      </a:cubicBezTo>
                      <a:close/>
                      <a:moveTo>
                        <a:pt x="10240" y="4285"/>
                      </a:moveTo>
                      <a:cubicBezTo>
                        <a:pt x="10271" y="4285"/>
                        <a:pt x="10366" y="4285"/>
                        <a:pt x="10397" y="4317"/>
                      </a:cubicBezTo>
                      <a:cubicBezTo>
                        <a:pt x="10460" y="4380"/>
                        <a:pt x="10523" y="4443"/>
                        <a:pt x="10555" y="4537"/>
                      </a:cubicBezTo>
                      <a:cubicBezTo>
                        <a:pt x="10586" y="4600"/>
                        <a:pt x="10555" y="4726"/>
                        <a:pt x="10492" y="4821"/>
                      </a:cubicBezTo>
                      <a:cubicBezTo>
                        <a:pt x="10452" y="4920"/>
                        <a:pt x="10336" y="4982"/>
                        <a:pt x="10225" y="4982"/>
                      </a:cubicBezTo>
                      <a:cubicBezTo>
                        <a:pt x="10160" y="4982"/>
                        <a:pt x="10097" y="4961"/>
                        <a:pt x="10051" y="4915"/>
                      </a:cubicBezTo>
                      <a:cubicBezTo>
                        <a:pt x="9956" y="4884"/>
                        <a:pt x="9925" y="4821"/>
                        <a:pt x="9893" y="4726"/>
                      </a:cubicBezTo>
                      <a:cubicBezTo>
                        <a:pt x="9830" y="4663"/>
                        <a:pt x="9893" y="4537"/>
                        <a:pt x="9925" y="4443"/>
                      </a:cubicBezTo>
                      <a:cubicBezTo>
                        <a:pt x="9988" y="4348"/>
                        <a:pt x="10114" y="4285"/>
                        <a:pt x="10240" y="4285"/>
                      </a:cubicBezTo>
                      <a:close/>
                      <a:moveTo>
                        <a:pt x="8922" y="2925"/>
                      </a:moveTo>
                      <a:cubicBezTo>
                        <a:pt x="9452" y="2925"/>
                        <a:pt x="9823" y="3054"/>
                        <a:pt x="9956" y="3277"/>
                      </a:cubicBezTo>
                      <a:cubicBezTo>
                        <a:pt x="9988" y="3340"/>
                        <a:pt x="10019" y="3466"/>
                        <a:pt x="10019" y="3592"/>
                      </a:cubicBezTo>
                      <a:cubicBezTo>
                        <a:pt x="9704" y="3623"/>
                        <a:pt x="9452" y="3812"/>
                        <a:pt x="9295" y="4096"/>
                      </a:cubicBezTo>
                      <a:cubicBezTo>
                        <a:pt x="9137" y="4317"/>
                        <a:pt x="9137" y="4600"/>
                        <a:pt x="9169" y="4884"/>
                      </a:cubicBezTo>
                      <a:cubicBezTo>
                        <a:pt x="9169" y="4978"/>
                        <a:pt x="9200" y="5010"/>
                        <a:pt x="9232" y="5041"/>
                      </a:cubicBezTo>
                      <a:cubicBezTo>
                        <a:pt x="9169" y="5167"/>
                        <a:pt x="9043" y="5293"/>
                        <a:pt x="8917" y="5388"/>
                      </a:cubicBezTo>
                      <a:cubicBezTo>
                        <a:pt x="8570" y="5073"/>
                        <a:pt x="8224" y="4821"/>
                        <a:pt x="7814" y="4537"/>
                      </a:cubicBezTo>
                      <a:cubicBezTo>
                        <a:pt x="7783" y="4033"/>
                        <a:pt x="7719" y="3560"/>
                        <a:pt x="7625" y="3119"/>
                      </a:cubicBezTo>
                      <a:cubicBezTo>
                        <a:pt x="7814" y="3088"/>
                        <a:pt x="8035" y="3025"/>
                        <a:pt x="8192" y="2993"/>
                      </a:cubicBezTo>
                      <a:cubicBezTo>
                        <a:pt x="8459" y="2947"/>
                        <a:pt x="8704" y="2925"/>
                        <a:pt x="8922" y="2925"/>
                      </a:cubicBezTo>
                      <a:close/>
                      <a:moveTo>
                        <a:pt x="2868" y="3088"/>
                      </a:moveTo>
                      <a:lnTo>
                        <a:pt x="3340" y="3182"/>
                      </a:lnTo>
                      <a:cubicBezTo>
                        <a:pt x="3246" y="3623"/>
                        <a:pt x="3183" y="4096"/>
                        <a:pt x="3151" y="4600"/>
                      </a:cubicBezTo>
                      <a:cubicBezTo>
                        <a:pt x="2742" y="4884"/>
                        <a:pt x="2364" y="5199"/>
                        <a:pt x="2049" y="5482"/>
                      </a:cubicBezTo>
                      <a:cubicBezTo>
                        <a:pt x="1891" y="5325"/>
                        <a:pt x="1765" y="5199"/>
                        <a:pt x="1639" y="5041"/>
                      </a:cubicBezTo>
                      <a:cubicBezTo>
                        <a:pt x="1009" y="4253"/>
                        <a:pt x="788" y="3623"/>
                        <a:pt x="977" y="3308"/>
                      </a:cubicBezTo>
                      <a:cubicBezTo>
                        <a:pt x="1009" y="3245"/>
                        <a:pt x="1103" y="3151"/>
                        <a:pt x="1198" y="3119"/>
                      </a:cubicBezTo>
                      <a:cubicBezTo>
                        <a:pt x="1419" y="3340"/>
                        <a:pt x="1671" y="3497"/>
                        <a:pt x="1986" y="3497"/>
                      </a:cubicBezTo>
                      <a:cubicBezTo>
                        <a:pt x="2364" y="3497"/>
                        <a:pt x="2679" y="3308"/>
                        <a:pt x="2868" y="3088"/>
                      </a:cubicBezTo>
                      <a:close/>
                      <a:moveTo>
                        <a:pt x="3057" y="5451"/>
                      </a:moveTo>
                      <a:lnTo>
                        <a:pt x="3057" y="5923"/>
                      </a:lnTo>
                      <a:lnTo>
                        <a:pt x="3057" y="6364"/>
                      </a:lnTo>
                      <a:cubicBezTo>
                        <a:pt x="2868" y="6207"/>
                        <a:pt x="2679" y="6049"/>
                        <a:pt x="2521" y="5923"/>
                      </a:cubicBezTo>
                      <a:cubicBezTo>
                        <a:pt x="2679" y="5766"/>
                        <a:pt x="2868" y="5577"/>
                        <a:pt x="3057" y="5451"/>
                      </a:cubicBezTo>
                      <a:close/>
                      <a:moveTo>
                        <a:pt x="7909" y="5451"/>
                      </a:moveTo>
                      <a:cubicBezTo>
                        <a:pt x="8098" y="5577"/>
                        <a:pt x="8318" y="5766"/>
                        <a:pt x="8476" y="5923"/>
                      </a:cubicBezTo>
                      <a:cubicBezTo>
                        <a:pt x="8318" y="6081"/>
                        <a:pt x="8098" y="6238"/>
                        <a:pt x="7909" y="6364"/>
                      </a:cubicBezTo>
                      <a:lnTo>
                        <a:pt x="7909" y="5923"/>
                      </a:lnTo>
                      <a:lnTo>
                        <a:pt x="7909" y="5451"/>
                      </a:lnTo>
                      <a:close/>
                      <a:moveTo>
                        <a:pt x="5483" y="3938"/>
                      </a:moveTo>
                      <a:cubicBezTo>
                        <a:pt x="5735" y="4096"/>
                        <a:pt x="6050" y="4253"/>
                        <a:pt x="6333" y="4411"/>
                      </a:cubicBezTo>
                      <a:cubicBezTo>
                        <a:pt x="6617" y="4569"/>
                        <a:pt x="6900" y="4758"/>
                        <a:pt x="7152" y="4915"/>
                      </a:cubicBezTo>
                      <a:cubicBezTo>
                        <a:pt x="7184" y="5230"/>
                        <a:pt x="7184" y="5545"/>
                        <a:pt x="7184" y="5923"/>
                      </a:cubicBezTo>
                      <a:cubicBezTo>
                        <a:pt x="7184" y="6238"/>
                        <a:pt x="7184" y="6585"/>
                        <a:pt x="7152" y="6900"/>
                      </a:cubicBezTo>
                      <a:cubicBezTo>
                        <a:pt x="6932" y="7057"/>
                        <a:pt x="6648" y="7246"/>
                        <a:pt x="6333" y="7404"/>
                      </a:cubicBezTo>
                      <a:cubicBezTo>
                        <a:pt x="6050" y="7562"/>
                        <a:pt x="5735" y="7719"/>
                        <a:pt x="5483" y="7877"/>
                      </a:cubicBezTo>
                      <a:cubicBezTo>
                        <a:pt x="5199" y="7719"/>
                        <a:pt x="4884" y="7562"/>
                        <a:pt x="4601" y="7404"/>
                      </a:cubicBezTo>
                      <a:cubicBezTo>
                        <a:pt x="4317" y="7246"/>
                        <a:pt x="4065" y="7057"/>
                        <a:pt x="3781" y="6900"/>
                      </a:cubicBezTo>
                      <a:cubicBezTo>
                        <a:pt x="3750" y="6585"/>
                        <a:pt x="3750" y="6238"/>
                        <a:pt x="3750" y="5923"/>
                      </a:cubicBezTo>
                      <a:cubicBezTo>
                        <a:pt x="3750" y="5577"/>
                        <a:pt x="3750" y="5230"/>
                        <a:pt x="3781" y="4915"/>
                      </a:cubicBezTo>
                      <a:cubicBezTo>
                        <a:pt x="4065" y="4726"/>
                        <a:pt x="4317" y="4569"/>
                        <a:pt x="4601" y="4411"/>
                      </a:cubicBezTo>
                      <a:cubicBezTo>
                        <a:pt x="4884" y="4253"/>
                        <a:pt x="5199" y="4096"/>
                        <a:pt x="5483" y="3938"/>
                      </a:cubicBezTo>
                      <a:close/>
                      <a:moveTo>
                        <a:pt x="3876" y="7751"/>
                      </a:moveTo>
                      <a:cubicBezTo>
                        <a:pt x="4002" y="7845"/>
                        <a:pt x="4159" y="7908"/>
                        <a:pt x="4285" y="8003"/>
                      </a:cubicBezTo>
                      <a:cubicBezTo>
                        <a:pt x="4411" y="8066"/>
                        <a:pt x="4506" y="8160"/>
                        <a:pt x="4664" y="8223"/>
                      </a:cubicBezTo>
                      <a:cubicBezTo>
                        <a:pt x="4443" y="8318"/>
                        <a:pt x="4191" y="8444"/>
                        <a:pt x="4002" y="8475"/>
                      </a:cubicBezTo>
                      <a:lnTo>
                        <a:pt x="3876" y="7751"/>
                      </a:lnTo>
                      <a:close/>
                      <a:moveTo>
                        <a:pt x="7089" y="7751"/>
                      </a:moveTo>
                      <a:lnTo>
                        <a:pt x="6963" y="8475"/>
                      </a:lnTo>
                      <a:cubicBezTo>
                        <a:pt x="6711" y="8381"/>
                        <a:pt x="6522" y="8318"/>
                        <a:pt x="6302" y="8223"/>
                      </a:cubicBezTo>
                      <a:cubicBezTo>
                        <a:pt x="6396" y="8160"/>
                        <a:pt x="6554" y="8066"/>
                        <a:pt x="6680" y="8003"/>
                      </a:cubicBezTo>
                      <a:cubicBezTo>
                        <a:pt x="6806" y="7908"/>
                        <a:pt x="6963" y="7845"/>
                        <a:pt x="7089" y="7751"/>
                      </a:cubicBezTo>
                      <a:close/>
                      <a:moveTo>
                        <a:pt x="1986" y="6396"/>
                      </a:moveTo>
                      <a:cubicBezTo>
                        <a:pt x="2364" y="6711"/>
                        <a:pt x="2710" y="6963"/>
                        <a:pt x="3088" y="7278"/>
                      </a:cubicBezTo>
                      <a:cubicBezTo>
                        <a:pt x="3151" y="7814"/>
                        <a:pt x="3214" y="8286"/>
                        <a:pt x="3309" y="8696"/>
                      </a:cubicBezTo>
                      <a:cubicBezTo>
                        <a:pt x="3088" y="8727"/>
                        <a:pt x="2931" y="8790"/>
                        <a:pt x="2742" y="8790"/>
                      </a:cubicBezTo>
                      <a:cubicBezTo>
                        <a:pt x="2475" y="8836"/>
                        <a:pt x="2230" y="8858"/>
                        <a:pt x="2011" y="8858"/>
                      </a:cubicBezTo>
                      <a:cubicBezTo>
                        <a:pt x="1482" y="8858"/>
                        <a:pt x="1111" y="8730"/>
                        <a:pt x="977" y="8507"/>
                      </a:cubicBezTo>
                      <a:cubicBezTo>
                        <a:pt x="788" y="8160"/>
                        <a:pt x="1009" y="7530"/>
                        <a:pt x="1608" y="6805"/>
                      </a:cubicBezTo>
                      <a:cubicBezTo>
                        <a:pt x="1734" y="6648"/>
                        <a:pt x="1828" y="6553"/>
                        <a:pt x="1986" y="6396"/>
                      </a:cubicBezTo>
                      <a:close/>
                      <a:moveTo>
                        <a:pt x="8980" y="6364"/>
                      </a:moveTo>
                      <a:cubicBezTo>
                        <a:pt x="9137" y="6553"/>
                        <a:pt x="9232" y="6648"/>
                        <a:pt x="9358" y="6805"/>
                      </a:cubicBezTo>
                      <a:cubicBezTo>
                        <a:pt x="9956" y="7530"/>
                        <a:pt x="10177" y="8160"/>
                        <a:pt x="9988" y="8507"/>
                      </a:cubicBezTo>
                      <a:cubicBezTo>
                        <a:pt x="9858" y="8745"/>
                        <a:pt x="9505" y="8864"/>
                        <a:pt x="9000" y="8864"/>
                      </a:cubicBezTo>
                      <a:cubicBezTo>
                        <a:pt x="8770" y="8864"/>
                        <a:pt x="8509" y="8839"/>
                        <a:pt x="8224" y="8790"/>
                      </a:cubicBezTo>
                      <a:cubicBezTo>
                        <a:pt x="8035" y="8727"/>
                        <a:pt x="7877" y="8696"/>
                        <a:pt x="7656" y="8664"/>
                      </a:cubicBezTo>
                      <a:cubicBezTo>
                        <a:pt x="7751" y="8223"/>
                        <a:pt x="7814" y="7751"/>
                        <a:pt x="7877" y="7246"/>
                      </a:cubicBezTo>
                      <a:cubicBezTo>
                        <a:pt x="8255" y="6963"/>
                        <a:pt x="8665" y="6648"/>
                        <a:pt x="8980" y="6364"/>
                      </a:cubicBezTo>
                      <a:close/>
                      <a:moveTo>
                        <a:pt x="4159" y="10334"/>
                      </a:moveTo>
                      <a:cubicBezTo>
                        <a:pt x="4285" y="10334"/>
                        <a:pt x="4411" y="10397"/>
                        <a:pt x="4474" y="10491"/>
                      </a:cubicBezTo>
                      <a:cubicBezTo>
                        <a:pt x="4537" y="10554"/>
                        <a:pt x="4537" y="10649"/>
                        <a:pt x="4537" y="10743"/>
                      </a:cubicBezTo>
                      <a:cubicBezTo>
                        <a:pt x="4474" y="10838"/>
                        <a:pt x="4443" y="10901"/>
                        <a:pt x="4380" y="10964"/>
                      </a:cubicBezTo>
                      <a:cubicBezTo>
                        <a:pt x="4319" y="10994"/>
                        <a:pt x="4259" y="11008"/>
                        <a:pt x="4200" y="11008"/>
                      </a:cubicBezTo>
                      <a:cubicBezTo>
                        <a:pt x="4076" y="11008"/>
                        <a:pt x="3962" y="10945"/>
                        <a:pt x="3876" y="10838"/>
                      </a:cubicBezTo>
                      <a:cubicBezTo>
                        <a:pt x="3844" y="10743"/>
                        <a:pt x="3844" y="10680"/>
                        <a:pt x="3844" y="10554"/>
                      </a:cubicBezTo>
                      <a:cubicBezTo>
                        <a:pt x="3876" y="10491"/>
                        <a:pt x="3939" y="10397"/>
                        <a:pt x="4002" y="10365"/>
                      </a:cubicBezTo>
                      <a:cubicBezTo>
                        <a:pt x="4033" y="10334"/>
                        <a:pt x="4128" y="10334"/>
                        <a:pt x="4159" y="10334"/>
                      </a:cubicBezTo>
                      <a:close/>
                      <a:moveTo>
                        <a:pt x="5420" y="8664"/>
                      </a:moveTo>
                      <a:cubicBezTo>
                        <a:pt x="5861" y="8853"/>
                        <a:pt x="6333" y="9042"/>
                        <a:pt x="6774" y="9168"/>
                      </a:cubicBezTo>
                      <a:cubicBezTo>
                        <a:pt x="6774" y="9326"/>
                        <a:pt x="6680" y="9515"/>
                        <a:pt x="6617" y="9735"/>
                      </a:cubicBezTo>
                      <a:cubicBezTo>
                        <a:pt x="6302" y="10586"/>
                        <a:pt x="5861" y="11153"/>
                        <a:pt x="5451" y="11153"/>
                      </a:cubicBezTo>
                      <a:cubicBezTo>
                        <a:pt x="5388" y="11153"/>
                        <a:pt x="5262" y="11090"/>
                        <a:pt x="5136" y="11059"/>
                      </a:cubicBezTo>
                      <a:cubicBezTo>
                        <a:pt x="5136" y="11027"/>
                        <a:pt x="5199" y="10996"/>
                        <a:pt x="5199" y="10933"/>
                      </a:cubicBezTo>
                      <a:cubicBezTo>
                        <a:pt x="5262" y="10680"/>
                        <a:pt x="5231" y="10397"/>
                        <a:pt x="5073" y="10145"/>
                      </a:cubicBezTo>
                      <a:cubicBezTo>
                        <a:pt x="4916" y="9830"/>
                        <a:pt x="4601" y="9704"/>
                        <a:pt x="4254" y="9641"/>
                      </a:cubicBezTo>
                      <a:cubicBezTo>
                        <a:pt x="4191" y="9483"/>
                        <a:pt x="4128" y="9326"/>
                        <a:pt x="4096" y="9168"/>
                      </a:cubicBezTo>
                      <a:cubicBezTo>
                        <a:pt x="4506" y="9011"/>
                        <a:pt x="4947" y="8853"/>
                        <a:pt x="5420" y="8664"/>
                      </a:cubicBezTo>
                      <a:close/>
                      <a:moveTo>
                        <a:pt x="5420" y="0"/>
                      </a:moveTo>
                      <a:cubicBezTo>
                        <a:pt x="4727" y="0"/>
                        <a:pt x="4096" y="662"/>
                        <a:pt x="3624" y="1859"/>
                      </a:cubicBezTo>
                      <a:cubicBezTo>
                        <a:pt x="3529" y="2048"/>
                        <a:pt x="3498" y="2237"/>
                        <a:pt x="3403" y="2458"/>
                      </a:cubicBezTo>
                      <a:cubicBezTo>
                        <a:pt x="3246" y="2395"/>
                        <a:pt x="3151" y="2363"/>
                        <a:pt x="2994" y="2363"/>
                      </a:cubicBezTo>
                      <a:cubicBezTo>
                        <a:pt x="2962" y="1828"/>
                        <a:pt x="2521" y="1418"/>
                        <a:pt x="1954" y="1418"/>
                      </a:cubicBezTo>
                      <a:cubicBezTo>
                        <a:pt x="1387" y="1418"/>
                        <a:pt x="946" y="1891"/>
                        <a:pt x="946" y="2426"/>
                      </a:cubicBezTo>
                      <a:cubicBezTo>
                        <a:pt x="662" y="2552"/>
                        <a:pt x="473" y="2710"/>
                        <a:pt x="347" y="2962"/>
                      </a:cubicBezTo>
                      <a:cubicBezTo>
                        <a:pt x="1" y="3592"/>
                        <a:pt x="221" y="4443"/>
                        <a:pt x="1072" y="5419"/>
                      </a:cubicBezTo>
                      <a:cubicBezTo>
                        <a:pt x="1166" y="5577"/>
                        <a:pt x="1324" y="5766"/>
                        <a:pt x="1482" y="5892"/>
                      </a:cubicBezTo>
                      <a:cubicBezTo>
                        <a:pt x="1324" y="6049"/>
                        <a:pt x="1229" y="6207"/>
                        <a:pt x="1072" y="6364"/>
                      </a:cubicBezTo>
                      <a:cubicBezTo>
                        <a:pt x="221" y="7372"/>
                        <a:pt x="1" y="8223"/>
                        <a:pt x="347" y="8853"/>
                      </a:cubicBezTo>
                      <a:cubicBezTo>
                        <a:pt x="631" y="9326"/>
                        <a:pt x="1166" y="9578"/>
                        <a:pt x="2017" y="9578"/>
                      </a:cubicBezTo>
                      <a:cubicBezTo>
                        <a:pt x="2269" y="9578"/>
                        <a:pt x="2553" y="9515"/>
                        <a:pt x="2868" y="9483"/>
                      </a:cubicBezTo>
                      <a:lnTo>
                        <a:pt x="3466" y="9357"/>
                      </a:lnTo>
                      <a:cubicBezTo>
                        <a:pt x="3498" y="9515"/>
                        <a:pt x="3529" y="9704"/>
                        <a:pt x="3624" y="9798"/>
                      </a:cubicBezTo>
                      <a:cubicBezTo>
                        <a:pt x="3403" y="9956"/>
                        <a:pt x="3246" y="10145"/>
                        <a:pt x="3183" y="10397"/>
                      </a:cubicBezTo>
                      <a:cubicBezTo>
                        <a:pt x="3120" y="10680"/>
                        <a:pt x="3151" y="10933"/>
                        <a:pt x="3309" y="11185"/>
                      </a:cubicBezTo>
                      <a:cubicBezTo>
                        <a:pt x="3498" y="11500"/>
                        <a:pt x="3844" y="11689"/>
                        <a:pt x="4222" y="11689"/>
                      </a:cubicBezTo>
                      <a:cubicBezTo>
                        <a:pt x="4380" y="11689"/>
                        <a:pt x="4569" y="11657"/>
                        <a:pt x="4727" y="11531"/>
                      </a:cubicBezTo>
                      <a:cubicBezTo>
                        <a:pt x="4947" y="11689"/>
                        <a:pt x="5199" y="11815"/>
                        <a:pt x="5483" y="11815"/>
                      </a:cubicBezTo>
                      <a:cubicBezTo>
                        <a:pt x="6176" y="11815"/>
                        <a:pt x="6806" y="11153"/>
                        <a:pt x="7278" y="9956"/>
                      </a:cubicBezTo>
                      <a:cubicBezTo>
                        <a:pt x="7373" y="9767"/>
                        <a:pt x="7404" y="9578"/>
                        <a:pt x="7467" y="9357"/>
                      </a:cubicBezTo>
                      <a:cubicBezTo>
                        <a:pt x="7688" y="9420"/>
                        <a:pt x="7909" y="9452"/>
                        <a:pt x="8098" y="9483"/>
                      </a:cubicBezTo>
                      <a:cubicBezTo>
                        <a:pt x="8413" y="9515"/>
                        <a:pt x="8696" y="9578"/>
                        <a:pt x="8980" y="9578"/>
                      </a:cubicBezTo>
                      <a:cubicBezTo>
                        <a:pt x="9767" y="9578"/>
                        <a:pt x="10366" y="9326"/>
                        <a:pt x="10618" y="8853"/>
                      </a:cubicBezTo>
                      <a:cubicBezTo>
                        <a:pt x="10996" y="8223"/>
                        <a:pt x="10744" y="7372"/>
                        <a:pt x="9925" y="6364"/>
                      </a:cubicBezTo>
                      <a:cubicBezTo>
                        <a:pt x="9799" y="6207"/>
                        <a:pt x="9641" y="6049"/>
                        <a:pt x="9484" y="5892"/>
                      </a:cubicBezTo>
                      <a:cubicBezTo>
                        <a:pt x="9610" y="5797"/>
                        <a:pt x="9673" y="5671"/>
                        <a:pt x="9799" y="5577"/>
                      </a:cubicBezTo>
                      <a:cubicBezTo>
                        <a:pt x="9956" y="5671"/>
                        <a:pt x="10114" y="5703"/>
                        <a:pt x="10240" y="5703"/>
                      </a:cubicBezTo>
                      <a:cubicBezTo>
                        <a:pt x="10586" y="5703"/>
                        <a:pt x="10933" y="5514"/>
                        <a:pt x="11154" y="5199"/>
                      </a:cubicBezTo>
                      <a:cubicBezTo>
                        <a:pt x="11248" y="4915"/>
                        <a:pt x="11280" y="4663"/>
                        <a:pt x="11217" y="4380"/>
                      </a:cubicBezTo>
                      <a:cubicBezTo>
                        <a:pt x="11122" y="4096"/>
                        <a:pt x="10965" y="3875"/>
                        <a:pt x="10744" y="3749"/>
                      </a:cubicBezTo>
                      <a:cubicBezTo>
                        <a:pt x="10775" y="3466"/>
                        <a:pt x="10712" y="3182"/>
                        <a:pt x="10586" y="2962"/>
                      </a:cubicBezTo>
                      <a:cubicBezTo>
                        <a:pt x="10325" y="2486"/>
                        <a:pt x="9740" y="2262"/>
                        <a:pt x="8927" y="2262"/>
                      </a:cubicBezTo>
                      <a:cubicBezTo>
                        <a:pt x="8663" y="2262"/>
                        <a:pt x="8375" y="2285"/>
                        <a:pt x="8066" y="2332"/>
                      </a:cubicBezTo>
                      <a:cubicBezTo>
                        <a:pt x="7877" y="2363"/>
                        <a:pt x="7656" y="2395"/>
                        <a:pt x="7436" y="2458"/>
                      </a:cubicBezTo>
                      <a:cubicBezTo>
                        <a:pt x="7341" y="2237"/>
                        <a:pt x="7310" y="2017"/>
                        <a:pt x="7247" y="1859"/>
                      </a:cubicBezTo>
                      <a:cubicBezTo>
                        <a:pt x="6806" y="630"/>
                        <a:pt x="6144" y="0"/>
                        <a:pt x="54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719E4DB5-282F-4CDA-B778-52C6AEAFB5C4}"/>
                  </a:ext>
                </a:extLst>
              </p:cNvPr>
              <p:cNvSpPr/>
              <p:nvPr/>
            </p:nvSpPr>
            <p:spPr>
              <a:xfrm>
                <a:off x="5385330" y="2719562"/>
                <a:ext cx="272088" cy="279318"/>
              </a:xfrm>
              <a:prstGeom prst="chevron">
                <a:avLst/>
              </a:prstGeom>
              <a:ln>
                <a:solidFill>
                  <a:srgbClr val="E15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Chevron 5">
                <a:extLst>
                  <a:ext uri="{FF2B5EF4-FFF2-40B4-BE49-F238E27FC236}">
                    <a16:creationId xmlns:a16="http://schemas.microsoft.com/office/drawing/2014/main" id="{A5712F00-E85B-4C49-A954-834BE663F377}"/>
                  </a:ext>
                </a:extLst>
              </p:cNvPr>
              <p:cNvSpPr/>
              <p:nvPr/>
            </p:nvSpPr>
            <p:spPr>
              <a:xfrm>
                <a:off x="5390771" y="3244883"/>
                <a:ext cx="272088" cy="279318"/>
              </a:xfrm>
              <a:prstGeom prst="chevron">
                <a:avLst/>
              </a:prstGeom>
              <a:ln>
                <a:solidFill>
                  <a:srgbClr val="E15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Google Shape;13638;p73">
                <a:extLst>
                  <a:ext uri="{FF2B5EF4-FFF2-40B4-BE49-F238E27FC236}">
                    <a16:creationId xmlns:a16="http://schemas.microsoft.com/office/drawing/2014/main" id="{0C1073ED-74E0-426B-ADB1-311DB83979D2}"/>
                  </a:ext>
                </a:extLst>
              </p:cNvPr>
              <p:cNvSpPr/>
              <p:nvPr/>
            </p:nvSpPr>
            <p:spPr>
              <a:xfrm>
                <a:off x="4774698" y="3140988"/>
                <a:ext cx="405180" cy="460464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11847" extrusionOk="0">
                    <a:moveTo>
                      <a:pt x="7593" y="693"/>
                    </a:moveTo>
                    <a:lnTo>
                      <a:pt x="7593" y="1418"/>
                    </a:lnTo>
                    <a:lnTo>
                      <a:pt x="6900" y="1418"/>
                    </a:lnTo>
                    <a:lnTo>
                      <a:pt x="6900" y="693"/>
                    </a:lnTo>
                    <a:close/>
                    <a:moveTo>
                      <a:pt x="7939" y="2080"/>
                    </a:moveTo>
                    <a:cubicBezTo>
                      <a:pt x="8160" y="2080"/>
                      <a:pt x="8317" y="2237"/>
                      <a:pt x="8317" y="2426"/>
                    </a:cubicBezTo>
                    <a:lnTo>
                      <a:pt x="8317" y="5577"/>
                    </a:lnTo>
                    <a:lnTo>
                      <a:pt x="6868" y="5577"/>
                    </a:lnTo>
                    <a:cubicBezTo>
                      <a:pt x="6900" y="5482"/>
                      <a:pt x="6931" y="5356"/>
                      <a:pt x="6931" y="5230"/>
                    </a:cubicBezTo>
                    <a:cubicBezTo>
                      <a:pt x="6931" y="4789"/>
                      <a:pt x="6648" y="4411"/>
                      <a:pt x="6207" y="4254"/>
                    </a:cubicBezTo>
                    <a:lnTo>
                      <a:pt x="6207" y="2426"/>
                    </a:lnTo>
                    <a:cubicBezTo>
                      <a:pt x="6207" y="2237"/>
                      <a:pt x="6364" y="2080"/>
                      <a:pt x="6585" y="2080"/>
                    </a:cubicBezTo>
                    <a:close/>
                    <a:moveTo>
                      <a:pt x="5860" y="4915"/>
                    </a:moveTo>
                    <a:cubicBezTo>
                      <a:pt x="6049" y="4915"/>
                      <a:pt x="6207" y="5073"/>
                      <a:pt x="6207" y="5262"/>
                    </a:cubicBezTo>
                    <a:cubicBezTo>
                      <a:pt x="6207" y="5482"/>
                      <a:pt x="6049" y="5640"/>
                      <a:pt x="5860" y="5640"/>
                    </a:cubicBezTo>
                    <a:cubicBezTo>
                      <a:pt x="5671" y="5640"/>
                      <a:pt x="5513" y="5482"/>
                      <a:pt x="5513" y="5262"/>
                    </a:cubicBezTo>
                    <a:cubicBezTo>
                      <a:pt x="5545" y="5073"/>
                      <a:pt x="5671" y="4915"/>
                      <a:pt x="5860" y="4915"/>
                    </a:cubicBezTo>
                    <a:close/>
                    <a:moveTo>
                      <a:pt x="8317" y="6270"/>
                    </a:moveTo>
                    <a:lnTo>
                      <a:pt x="8317" y="6616"/>
                    </a:lnTo>
                    <a:cubicBezTo>
                      <a:pt x="8317" y="6837"/>
                      <a:pt x="8160" y="6963"/>
                      <a:pt x="7939" y="6963"/>
                    </a:cubicBezTo>
                    <a:lnTo>
                      <a:pt x="6585" y="6963"/>
                    </a:lnTo>
                    <a:cubicBezTo>
                      <a:pt x="6364" y="6963"/>
                      <a:pt x="6207" y="6805"/>
                      <a:pt x="6207" y="6616"/>
                    </a:cubicBezTo>
                    <a:lnTo>
                      <a:pt x="6207" y="6270"/>
                    </a:lnTo>
                    <a:close/>
                    <a:moveTo>
                      <a:pt x="7593" y="7688"/>
                    </a:moveTo>
                    <a:lnTo>
                      <a:pt x="7593" y="8381"/>
                    </a:lnTo>
                    <a:lnTo>
                      <a:pt x="6900" y="8381"/>
                    </a:lnTo>
                    <a:lnTo>
                      <a:pt x="6900" y="7688"/>
                    </a:lnTo>
                    <a:close/>
                    <a:moveTo>
                      <a:pt x="5513" y="3529"/>
                    </a:moveTo>
                    <a:lnTo>
                      <a:pt x="5513" y="4285"/>
                    </a:lnTo>
                    <a:cubicBezTo>
                      <a:pt x="5198" y="4411"/>
                      <a:pt x="4946" y="4632"/>
                      <a:pt x="4883" y="4947"/>
                    </a:cubicBezTo>
                    <a:cubicBezTo>
                      <a:pt x="4064" y="5104"/>
                      <a:pt x="3434" y="5829"/>
                      <a:pt x="3434" y="6648"/>
                    </a:cubicBezTo>
                    <a:lnTo>
                      <a:pt x="3434" y="10113"/>
                    </a:lnTo>
                    <a:cubicBezTo>
                      <a:pt x="3434" y="10302"/>
                      <a:pt x="3592" y="10460"/>
                      <a:pt x="3781" y="10460"/>
                    </a:cubicBezTo>
                    <a:lnTo>
                      <a:pt x="5639" y="10460"/>
                    </a:lnTo>
                    <a:lnTo>
                      <a:pt x="5986" y="11185"/>
                    </a:lnTo>
                    <a:lnTo>
                      <a:pt x="2048" y="11185"/>
                    </a:lnTo>
                    <a:lnTo>
                      <a:pt x="2048" y="11153"/>
                    </a:lnTo>
                    <a:lnTo>
                      <a:pt x="2048" y="7309"/>
                    </a:lnTo>
                    <a:cubicBezTo>
                      <a:pt x="2048" y="5356"/>
                      <a:pt x="3592" y="3686"/>
                      <a:pt x="5513" y="3529"/>
                    </a:cubicBezTo>
                    <a:close/>
                    <a:moveTo>
                      <a:pt x="5923" y="0"/>
                    </a:moveTo>
                    <a:cubicBezTo>
                      <a:pt x="5702" y="0"/>
                      <a:pt x="5545" y="158"/>
                      <a:pt x="5545" y="347"/>
                    </a:cubicBezTo>
                    <a:cubicBezTo>
                      <a:pt x="5545" y="536"/>
                      <a:pt x="5702" y="693"/>
                      <a:pt x="5923" y="693"/>
                    </a:cubicBezTo>
                    <a:lnTo>
                      <a:pt x="6270" y="693"/>
                    </a:lnTo>
                    <a:lnTo>
                      <a:pt x="6270" y="1450"/>
                    </a:lnTo>
                    <a:cubicBezTo>
                      <a:pt x="5860" y="1607"/>
                      <a:pt x="5545" y="1954"/>
                      <a:pt x="5545" y="2426"/>
                    </a:cubicBezTo>
                    <a:lnTo>
                      <a:pt x="5545" y="2836"/>
                    </a:lnTo>
                    <a:cubicBezTo>
                      <a:pt x="3245" y="3025"/>
                      <a:pt x="1386" y="4947"/>
                      <a:pt x="1386" y="7309"/>
                    </a:cubicBezTo>
                    <a:lnTo>
                      <a:pt x="1386" y="11153"/>
                    </a:lnTo>
                    <a:lnTo>
                      <a:pt x="347" y="11153"/>
                    </a:lnTo>
                    <a:cubicBezTo>
                      <a:pt x="158" y="11153"/>
                      <a:pt x="0" y="11311"/>
                      <a:pt x="0" y="11500"/>
                    </a:cubicBezTo>
                    <a:cubicBezTo>
                      <a:pt x="0" y="11689"/>
                      <a:pt x="158" y="11846"/>
                      <a:pt x="347" y="11846"/>
                    </a:cubicBezTo>
                    <a:lnTo>
                      <a:pt x="7971" y="11846"/>
                    </a:lnTo>
                    <a:cubicBezTo>
                      <a:pt x="8160" y="11846"/>
                      <a:pt x="8317" y="11689"/>
                      <a:pt x="8317" y="11500"/>
                    </a:cubicBezTo>
                    <a:cubicBezTo>
                      <a:pt x="8317" y="11311"/>
                      <a:pt x="8160" y="11153"/>
                      <a:pt x="7971" y="11153"/>
                    </a:cubicBezTo>
                    <a:lnTo>
                      <a:pt x="6774" y="11153"/>
                    </a:lnTo>
                    <a:lnTo>
                      <a:pt x="6427" y="10428"/>
                    </a:lnTo>
                    <a:lnTo>
                      <a:pt x="9326" y="10428"/>
                    </a:lnTo>
                    <a:cubicBezTo>
                      <a:pt x="9546" y="10428"/>
                      <a:pt x="9704" y="10271"/>
                      <a:pt x="9704" y="10082"/>
                    </a:cubicBezTo>
                    <a:cubicBezTo>
                      <a:pt x="9672" y="9924"/>
                      <a:pt x="9515" y="9767"/>
                      <a:pt x="9326" y="9767"/>
                    </a:cubicBezTo>
                    <a:lnTo>
                      <a:pt x="4127" y="9767"/>
                    </a:lnTo>
                    <a:lnTo>
                      <a:pt x="4127" y="6648"/>
                    </a:lnTo>
                    <a:cubicBezTo>
                      <a:pt x="4127" y="6175"/>
                      <a:pt x="4442" y="5797"/>
                      <a:pt x="4883" y="5671"/>
                    </a:cubicBezTo>
                    <a:cubicBezTo>
                      <a:pt x="5009" y="5955"/>
                      <a:pt x="5230" y="6175"/>
                      <a:pt x="5513" y="6270"/>
                    </a:cubicBezTo>
                    <a:lnTo>
                      <a:pt x="5513" y="6648"/>
                    </a:lnTo>
                    <a:cubicBezTo>
                      <a:pt x="5513" y="7089"/>
                      <a:pt x="5797" y="7467"/>
                      <a:pt x="6238" y="7625"/>
                    </a:cubicBezTo>
                    <a:lnTo>
                      <a:pt x="6238" y="8727"/>
                    </a:lnTo>
                    <a:cubicBezTo>
                      <a:pt x="6238" y="8948"/>
                      <a:pt x="6396" y="9105"/>
                      <a:pt x="6585" y="9105"/>
                    </a:cubicBezTo>
                    <a:lnTo>
                      <a:pt x="7971" y="9105"/>
                    </a:lnTo>
                    <a:cubicBezTo>
                      <a:pt x="8160" y="9105"/>
                      <a:pt x="8317" y="8948"/>
                      <a:pt x="8317" y="8727"/>
                    </a:cubicBezTo>
                    <a:lnTo>
                      <a:pt x="8317" y="7625"/>
                    </a:lnTo>
                    <a:cubicBezTo>
                      <a:pt x="8695" y="7467"/>
                      <a:pt x="9010" y="7120"/>
                      <a:pt x="9010" y="6648"/>
                    </a:cubicBezTo>
                    <a:lnTo>
                      <a:pt x="9010" y="2426"/>
                    </a:lnTo>
                    <a:cubicBezTo>
                      <a:pt x="9010" y="2017"/>
                      <a:pt x="8758" y="1607"/>
                      <a:pt x="8317" y="1450"/>
                    </a:cubicBezTo>
                    <a:lnTo>
                      <a:pt x="8317" y="693"/>
                    </a:lnTo>
                    <a:lnTo>
                      <a:pt x="8664" y="693"/>
                    </a:lnTo>
                    <a:cubicBezTo>
                      <a:pt x="8853" y="693"/>
                      <a:pt x="9010" y="536"/>
                      <a:pt x="9010" y="347"/>
                    </a:cubicBezTo>
                    <a:cubicBezTo>
                      <a:pt x="9010" y="158"/>
                      <a:pt x="8853" y="0"/>
                      <a:pt x="86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42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48" grpId="0" animBg="1"/>
      <p:bldP spid="245" grpId="0" animBg="1"/>
      <p:bldP spid="3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Intera</a:t>
            </a:r>
            <a:r>
              <a:rPr lang="en-US" dirty="0"/>
              <a:t>ction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5E0D4A-F788-46EA-A9F2-0B8014A0EA71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50" name="TextBox 249">
              <a:hlinkClick r:id="rId2"/>
              <a:extLst>
                <a:ext uri="{FF2B5EF4-FFF2-40B4-BE49-F238E27FC236}">
                  <a16:creationId xmlns:a16="http://schemas.microsoft.com/office/drawing/2014/main" id="{C1C90E76-AA6D-477D-997D-33C80A3D3214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39817AA-C118-44E5-92DF-1FC2B04A3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E1CE9F-539E-4403-89B6-0015483AB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46925"/>
            <a:ext cx="6408712" cy="37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951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>
              <a:solidFill>
                <a:srgbClr val="E1510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58F78-4DF0-4593-A6CB-BC5EC90DC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15" y="2391366"/>
            <a:ext cx="1558804" cy="1081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54A439-4686-4347-95DF-B3BDF234A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04" y="3467815"/>
            <a:ext cx="1387622" cy="1317376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0DA77AF-A531-4E81-BA90-2D0184900737}"/>
              </a:ext>
            </a:extLst>
          </p:cNvPr>
          <p:cNvSpPr txBox="1">
            <a:spLocks/>
          </p:cNvSpPr>
          <p:nvPr/>
        </p:nvSpPr>
        <p:spPr>
          <a:xfrm>
            <a:off x="107504" y="-1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Implementation</a:t>
            </a:r>
            <a:r>
              <a:rPr lang="en-US" dirty="0"/>
              <a:t>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C77DB-2DA4-417F-8D6D-052E9D5FC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38" y="2794548"/>
            <a:ext cx="1681723" cy="16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B6BAA-C068-41FE-908A-5E535D9CD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" y="3788902"/>
            <a:ext cx="1615743" cy="1211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5D9D2-766E-46DE-98F3-364A1395A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12232"/>
            <a:ext cx="4680520" cy="2158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AE4224-514C-4B07-888D-7C0A93852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" y="1114982"/>
            <a:ext cx="2921988" cy="1517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2AFF8-2B80-48AB-9D22-99AC4EF304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94" y="1016997"/>
            <a:ext cx="2588408" cy="1081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44A7382-0B03-4DD0-9D90-6C0E63BEED04}"/>
              </a:ext>
            </a:extLst>
          </p:cNvPr>
          <p:cNvGrpSpPr/>
          <p:nvPr/>
        </p:nvGrpSpPr>
        <p:grpSpPr>
          <a:xfrm>
            <a:off x="3524510" y="3872148"/>
            <a:ext cx="2513319" cy="1455170"/>
            <a:chOff x="3524510" y="3872148"/>
            <a:chExt cx="2513319" cy="145517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9828A1-D09A-4297-8861-0DF563848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659" y="3872148"/>
              <a:ext cx="1455170" cy="14551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6663CDF-8D46-4B2A-85B1-BFB172A0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510" y="4027867"/>
              <a:ext cx="1143731" cy="114373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9BAA8-D406-4CFD-B171-D6557EAB5B95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7" name="TextBox 16">
              <a:hlinkClick r:id="rId11"/>
              <a:extLst>
                <a:ext uri="{FF2B5EF4-FFF2-40B4-BE49-F238E27FC236}">
                  <a16:creationId xmlns:a16="http://schemas.microsoft.com/office/drawing/2014/main" id="{B560BB52-BEEE-434C-A7BB-CC06AB3C6A17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DE4ECF-D893-4614-91D3-8154D478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86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15101"/>
                </a:solidFill>
              </a:rPr>
              <a:t>Interfaces</a:t>
            </a:r>
            <a:endParaRPr lang="ko-KR" altLang="en-US" dirty="0">
              <a:solidFill>
                <a:srgbClr val="E1510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4196" y="2787774"/>
            <a:ext cx="2767817" cy="414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19846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603781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687716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771652" y="37965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01325" y="3913297"/>
            <a:ext cx="120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15101"/>
                </a:solidFill>
                <a:cs typeface="Arial" pitchFamily="34" charset="0"/>
              </a:rPr>
              <a:t>Stylish</a:t>
            </a:r>
            <a:endParaRPr lang="ko-KR" altLang="en-US" sz="1600" b="1" dirty="0">
              <a:solidFill>
                <a:srgbClr val="E1510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4656" y="3894168"/>
            <a:ext cx="128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15101"/>
                </a:solidFill>
                <a:cs typeface="Arial" pitchFamily="34" charset="0"/>
              </a:rPr>
              <a:t>Responsive</a:t>
            </a:r>
            <a:endParaRPr lang="ko-KR" altLang="en-US" sz="1600" b="1" dirty="0">
              <a:solidFill>
                <a:srgbClr val="E1510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425" y="3894168"/>
            <a:ext cx="120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15101"/>
                </a:solidFill>
                <a:cs typeface="Arial" pitchFamily="34" charset="0"/>
              </a:rPr>
              <a:t>Creative</a:t>
            </a:r>
            <a:endParaRPr lang="ko-KR" altLang="en-US" sz="1600" b="1" dirty="0">
              <a:solidFill>
                <a:srgbClr val="E1510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2194" y="3879451"/>
            <a:ext cx="1731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15101"/>
                </a:solidFill>
              </a:rPr>
              <a:t>Lovely Design</a:t>
            </a:r>
          </a:p>
        </p:txBody>
      </p:sp>
      <p:sp>
        <p:nvSpPr>
          <p:cNvPr id="42" name="Oval 41"/>
          <p:cNvSpPr/>
          <p:nvPr/>
        </p:nvSpPr>
        <p:spPr>
          <a:xfrm>
            <a:off x="4006056" y="1758559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Donut 24"/>
          <p:cNvSpPr/>
          <p:nvPr/>
        </p:nvSpPr>
        <p:spPr>
          <a:xfrm>
            <a:off x="4242130" y="1993038"/>
            <a:ext cx="391947" cy="39513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3562" y="2839032"/>
            <a:ext cx="253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Round Same Side Corner Rectangle 6">
            <a:extLst>
              <a:ext uri="{FF2B5EF4-FFF2-40B4-BE49-F238E27FC236}">
                <a16:creationId xmlns:a16="http://schemas.microsoft.com/office/drawing/2014/main" id="{A707769B-749E-41A2-A9C8-F448260E6695}"/>
              </a:ext>
            </a:extLst>
          </p:cNvPr>
          <p:cNvSpPr/>
          <p:nvPr/>
        </p:nvSpPr>
        <p:spPr>
          <a:xfrm rot="2700000" flipH="1">
            <a:off x="727246" y="3911178"/>
            <a:ext cx="150715" cy="37833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15101"/>
              </a:solidFill>
            </a:endParaRPr>
          </a:p>
        </p:txBody>
      </p:sp>
      <p:sp>
        <p:nvSpPr>
          <p:cNvPr id="40" name="Trapezoid 13">
            <a:extLst>
              <a:ext uri="{FF2B5EF4-FFF2-40B4-BE49-F238E27FC236}">
                <a16:creationId xmlns:a16="http://schemas.microsoft.com/office/drawing/2014/main" id="{A7A1391C-E982-4BA6-B284-36CD855A71AB}"/>
              </a:ext>
            </a:extLst>
          </p:cNvPr>
          <p:cNvSpPr/>
          <p:nvPr/>
        </p:nvSpPr>
        <p:spPr>
          <a:xfrm>
            <a:off x="2737456" y="3914799"/>
            <a:ext cx="309296" cy="29790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51">
            <a:extLst>
              <a:ext uri="{FF2B5EF4-FFF2-40B4-BE49-F238E27FC236}">
                <a16:creationId xmlns:a16="http://schemas.microsoft.com/office/drawing/2014/main" id="{F1E5C0CC-E1FB-4AD0-9A36-8BCDA342E515}"/>
              </a:ext>
            </a:extLst>
          </p:cNvPr>
          <p:cNvSpPr/>
          <p:nvPr/>
        </p:nvSpPr>
        <p:spPr>
          <a:xfrm rot="16200000" flipH="1">
            <a:off x="4788624" y="389016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Heart 38">
            <a:extLst>
              <a:ext uri="{FF2B5EF4-FFF2-40B4-BE49-F238E27FC236}">
                <a16:creationId xmlns:a16="http://schemas.microsoft.com/office/drawing/2014/main" id="{0DA78FF3-9AA3-40BF-9371-79B23BD7CF98}"/>
              </a:ext>
            </a:extLst>
          </p:cNvPr>
          <p:cNvSpPr/>
          <p:nvPr/>
        </p:nvSpPr>
        <p:spPr>
          <a:xfrm>
            <a:off x="6908429" y="3932285"/>
            <a:ext cx="302510" cy="299403"/>
          </a:xfrm>
          <a:prstGeom prst="hear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65F398-877D-4EF4-AB0F-070DE29551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r="16176"/>
          <a:stretch>
            <a:fillRect/>
          </a:stretch>
        </p:blipFill>
        <p:spPr>
          <a:xfrm>
            <a:off x="3054196" y="1347614"/>
            <a:ext cx="2767817" cy="1854180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FBC875A-0DB8-48A0-892A-47F8AD1D97F3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6" name="TextBox 25">
              <a:hlinkClick r:id="rId3"/>
              <a:extLst>
                <a:ext uri="{FF2B5EF4-FFF2-40B4-BE49-F238E27FC236}">
                  <a16:creationId xmlns:a16="http://schemas.microsoft.com/office/drawing/2014/main" id="{3F95D562-E16D-4FB1-A9FC-4688D327BBE5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99B41-44D7-4C20-A124-3491D34F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0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192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ASA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B3A12A7-58A5-4A04-9D55-3A31A7BEE6EA}"/>
              </a:ext>
            </a:extLst>
          </p:cNvPr>
          <p:cNvSpPr/>
          <p:nvPr/>
        </p:nvSpPr>
        <p:spPr>
          <a:xfrm rot="10800000">
            <a:off x="197327" y="3723878"/>
            <a:ext cx="4352967" cy="831134"/>
          </a:xfrm>
          <a:prstGeom prst="wedgeRoundRectCallout">
            <a:avLst/>
          </a:prstGeom>
          <a:noFill/>
          <a:ln>
            <a:solidFill>
              <a:srgbClr val="E15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D2664-0D04-4C27-8455-0662B93476B5}"/>
              </a:ext>
            </a:extLst>
          </p:cNvPr>
          <p:cNvSpPr txBox="1"/>
          <p:nvPr/>
        </p:nvSpPr>
        <p:spPr>
          <a:xfrm>
            <a:off x="323527" y="3785813"/>
            <a:ext cx="422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000" b="1" dirty="0">
                <a:solidFill>
                  <a:srgbClr val="E15101"/>
                </a:solidFill>
              </a:rPr>
              <a:t>1</a:t>
            </a:r>
            <a:r>
              <a:rPr lang="en-US" sz="2000" b="1" dirty="0">
                <a:solidFill>
                  <a:srgbClr val="E15101"/>
                </a:solidFill>
              </a:rPr>
              <a:t>.Students Manager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4611FA4-9ED4-42FE-B873-5677519F8D60}"/>
              </a:ext>
            </a:extLst>
          </p:cNvPr>
          <p:cNvSpPr/>
          <p:nvPr/>
        </p:nvSpPr>
        <p:spPr>
          <a:xfrm rot="10800000">
            <a:off x="4676493" y="3723878"/>
            <a:ext cx="4360002" cy="831134"/>
          </a:xfrm>
          <a:prstGeom prst="wedgeRoundRectCallout">
            <a:avLst/>
          </a:prstGeom>
          <a:noFill/>
          <a:ln>
            <a:solidFill>
              <a:srgbClr val="E15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45D5-3EE5-453C-8744-AEE4FC731F11}"/>
              </a:ext>
            </a:extLst>
          </p:cNvPr>
          <p:cNvSpPr txBox="1"/>
          <p:nvPr/>
        </p:nvSpPr>
        <p:spPr>
          <a:xfrm>
            <a:off x="4932040" y="37855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15101"/>
                </a:solidFill>
              </a:rPr>
              <a:t>2. Supervisors Manager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BF9F4D-AC12-4A9A-B1D4-7603E7A28BBF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5" name="TextBox 14">
              <a:hlinkClick r:id="rId2"/>
              <a:extLst>
                <a:ext uri="{FF2B5EF4-FFF2-40B4-BE49-F238E27FC236}">
                  <a16:creationId xmlns:a16="http://schemas.microsoft.com/office/drawing/2014/main" id="{BB271FC7-5995-4052-AB49-A91F0802586E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71160F-0394-4B6D-9004-B13BF7B28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550ABE-111D-400F-9AFF-383118B97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56" y="1167080"/>
            <a:ext cx="4289875" cy="2354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E6AC74-160A-471B-B7D1-0246C034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2978"/>
            <a:ext cx="4289875" cy="23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192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ASA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B3A12A7-58A5-4A04-9D55-3A31A7BEE6EA}"/>
              </a:ext>
            </a:extLst>
          </p:cNvPr>
          <p:cNvSpPr/>
          <p:nvPr/>
        </p:nvSpPr>
        <p:spPr>
          <a:xfrm rot="10800000">
            <a:off x="197327" y="3723878"/>
            <a:ext cx="4352967" cy="831134"/>
          </a:xfrm>
          <a:prstGeom prst="wedgeRoundRectCallout">
            <a:avLst/>
          </a:prstGeom>
          <a:noFill/>
          <a:ln>
            <a:solidFill>
              <a:srgbClr val="E15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D2664-0D04-4C27-8455-0662B93476B5}"/>
              </a:ext>
            </a:extLst>
          </p:cNvPr>
          <p:cNvSpPr txBox="1"/>
          <p:nvPr/>
        </p:nvSpPr>
        <p:spPr>
          <a:xfrm>
            <a:off x="323527" y="3785813"/>
            <a:ext cx="422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15101"/>
                </a:solidFill>
              </a:rPr>
              <a:t>3.Subjects Manager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4611FA4-9ED4-42FE-B873-5677519F8D60}"/>
              </a:ext>
            </a:extLst>
          </p:cNvPr>
          <p:cNvSpPr/>
          <p:nvPr/>
        </p:nvSpPr>
        <p:spPr>
          <a:xfrm rot="10800000">
            <a:off x="4676493" y="3723878"/>
            <a:ext cx="4360002" cy="831134"/>
          </a:xfrm>
          <a:prstGeom prst="wedgeRoundRectCallout">
            <a:avLst/>
          </a:prstGeom>
          <a:noFill/>
          <a:ln>
            <a:solidFill>
              <a:srgbClr val="E15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45D5-3EE5-453C-8744-AEE4FC731F11}"/>
              </a:ext>
            </a:extLst>
          </p:cNvPr>
          <p:cNvSpPr txBox="1"/>
          <p:nvPr/>
        </p:nvSpPr>
        <p:spPr>
          <a:xfrm>
            <a:off x="4932040" y="37855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15101"/>
                </a:solidFill>
              </a:rPr>
              <a:t>2. Supervisor Students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A9E52B-2BEA-4DCA-9775-FDE38E9ABD07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5" name="TextBox 14">
              <a:hlinkClick r:id="rId2"/>
              <a:extLst>
                <a:ext uri="{FF2B5EF4-FFF2-40B4-BE49-F238E27FC236}">
                  <a16:creationId xmlns:a16="http://schemas.microsoft.com/office/drawing/2014/main" id="{20C26B00-0CDD-4EE8-ADCE-D0083C21D642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384FC5-AC94-40B4-86BC-1D2CCD80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9495D77-3021-478A-98A2-00C8C44CF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93" y="1203597"/>
            <a:ext cx="4318135" cy="2304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5B6003-271B-4555-8ACE-E94489D378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9" y="1203597"/>
            <a:ext cx="4318135" cy="2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C54AC0-3FA9-4D15-AF7D-D9C10781D101}"/>
              </a:ext>
            </a:extLst>
          </p:cNvPr>
          <p:cNvGrpSpPr/>
          <p:nvPr/>
        </p:nvGrpSpPr>
        <p:grpSpPr>
          <a:xfrm>
            <a:off x="1295636" y="3190571"/>
            <a:ext cx="6552728" cy="1368154"/>
            <a:chOff x="1187624" y="3147814"/>
            <a:chExt cx="6552728" cy="1368154"/>
          </a:xfrm>
          <a:solidFill>
            <a:srgbClr val="E15101"/>
          </a:solidFill>
        </p:grpSpPr>
        <p:sp>
          <p:nvSpPr>
            <p:cNvPr id="7" name="Round Same Side Corner Rectangle 6"/>
            <p:cNvSpPr/>
            <p:nvPr/>
          </p:nvSpPr>
          <p:spPr>
            <a:xfrm rot="5400000">
              <a:off x="4275002" y="1050619"/>
              <a:ext cx="1314075" cy="5616624"/>
            </a:xfrm>
            <a:prstGeom prst="round2SameRect">
              <a:avLst>
                <a:gd name="adj1" fmla="val 15768"/>
                <a:gd name="adj2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3147814"/>
              <a:ext cx="1368152" cy="136815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56186" y="364722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Integration With Examination System 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35DF5-D894-4F9F-BF62-2DC897088E81}"/>
              </a:ext>
            </a:extLst>
          </p:cNvPr>
          <p:cNvSpPr/>
          <p:nvPr/>
        </p:nvSpPr>
        <p:spPr>
          <a:xfrm>
            <a:off x="2632847" y="123478"/>
            <a:ext cx="3878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15101"/>
                </a:solidFill>
              </a:rPr>
              <a:t>Future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8A461703-FD26-4849-A6ED-741263EE6459}"/>
              </a:ext>
            </a:extLst>
          </p:cNvPr>
          <p:cNvGrpSpPr/>
          <p:nvPr/>
        </p:nvGrpSpPr>
        <p:grpSpPr>
          <a:xfrm>
            <a:off x="1269070" y="1448855"/>
            <a:ext cx="6552728" cy="1368154"/>
            <a:chOff x="1187624" y="3147814"/>
            <a:chExt cx="6552728" cy="1368154"/>
          </a:xfrm>
          <a:solidFill>
            <a:srgbClr val="E15101"/>
          </a:solidFill>
        </p:grpSpPr>
        <p:sp>
          <p:nvSpPr>
            <p:cNvPr id="16" name="Round Same Side Corner Rectangle 6">
              <a:extLst>
                <a:ext uri="{FF2B5EF4-FFF2-40B4-BE49-F238E27FC236}">
                  <a16:creationId xmlns:a16="http://schemas.microsoft.com/office/drawing/2014/main" id="{A4580971-1A01-4267-B510-954546B8A1FB}"/>
                </a:ext>
              </a:extLst>
            </p:cNvPr>
            <p:cNvSpPr/>
            <p:nvPr/>
          </p:nvSpPr>
          <p:spPr>
            <a:xfrm rot="5400000">
              <a:off x="4275002" y="1050619"/>
              <a:ext cx="1314075" cy="5616624"/>
            </a:xfrm>
            <a:prstGeom prst="round2SameRect">
              <a:avLst>
                <a:gd name="adj1" fmla="val 15768"/>
                <a:gd name="adj2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6B7A1E-3615-4EF3-9A59-729A6BCD6366}"/>
                </a:ext>
              </a:extLst>
            </p:cNvPr>
            <p:cNvSpPr/>
            <p:nvPr/>
          </p:nvSpPr>
          <p:spPr>
            <a:xfrm>
              <a:off x="1187624" y="3147814"/>
              <a:ext cx="1368152" cy="136815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847FAE-D7CD-4319-8EDF-80C325C5934B}"/>
              </a:ext>
            </a:extLst>
          </p:cNvPr>
          <p:cNvSpPr txBox="1"/>
          <p:nvPr/>
        </p:nvSpPr>
        <p:spPr>
          <a:xfrm>
            <a:off x="2828918" y="194826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 Data Warehouse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834EF7-E746-494C-B39E-EB62848B898A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2" name="TextBox 21">
              <a:hlinkClick r:id="rId2"/>
              <a:extLst>
                <a:ext uri="{FF2B5EF4-FFF2-40B4-BE49-F238E27FC236}">
                  <a16:creationId xmlns:a16="http://schemas.microsoft.com/office/drawing/2014/main" id="{31D9AAE2-4B6C-402C-AAEA-F0A5BE1B2CC4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65333A-07E2-4B15-AA89-994152C67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grpSp>
        <p:nvGrpSpPr>
          <p:cNvPr id="418" name="Google Shape;472;p29">
            <a:extLst>
              <a:ext uri="{FF2B5EF4-FFF2-40B4-BE49-F238E27FC236}">
                <a16:creationId xmlns:a16="http://schemas.microsoft.com/office/drawing/2014/main" id="{AE770A85-2774-4F3C-B688-21FB39BB0CC5}"/>
              </a:ext>
            </a:extLst>
          </p:cNvPr>
          <p:cNvGrpSpPr/>
          <p:nvPr/>
        </p:nvGrpSpPr>
        <p:grpSpPr>
          <a:xfrm>
            <a:off x="1501350" y="1647971"/>
            <a:ext cx="903591" cy="903878"/>
            <a:chOff x="1751775" y="1242000"/>
            <a:chExt cx="4109350" cy="4013525"/>
          </a:xfrm>
        </p:grpSpPr>
        <p:sp>
          <p:nvSpPr>
            <p:cNvPr id="419" name="Google Shape;473;p29">
              <a:extLst>
                <a:ext uri="{FF2B5EF4-FFF2-40B4-BE49-F238E27FC236}">
                  <a16:creationId xmlns:a16="http://schemas.microsoft.com/office/drawing/2014/main" id="{D9B89505-3D81-41E6-87C3-40401A326B78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74;p29">
              <a:extLst>
                <a:ext uri="{FF2B5EF4-FFF2-40B4-BE49-F238E27FC236}">
                  <a16:creationId xmlns:a16="http://schemas.microsoft.com/office/drawing/2014/main" id="{EE68B67F-9F49-46F9-80D0-13E91CFA94A1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75;p29">
              <a:extLst>
                <a:ext uri="{FF2B5EF4-FFF2-40B4-BE49-F238E27FC236}">
                  <a16:creationId xmlns:a16="http://schemas.microsoft.com/office/drawing/2014/main" id="{2D9FB8B0-1CCF-404E-9F4A-873C8148079B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76;p29">
              <a:extLst>
                <a:ext uri="{FF2B5EF4-FFF2-40B4-BE49-F238E27FC236}">
                  <a16:creationId xmlns:a16="http://schemas.microsoft.com/office/drawing/2014/main" id="{089512C0-5371-4462-B3F1-714B9D3ECD3D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77;p29">
              <a:extLst>
                <a:ext uri="{FF2B5EF4-FFF2-40B4-BE49-F238E27FC236}">
                  <a16:creationId xmlns:a16="http://schemas.microsoft.com/office/drawing/2014/main" id="{1D77440C-EFF3-4FB9-BE4E-B3A7F1734644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78;p29">
              <a:extLst>
                <a:ext uri="{FF2B5EF4-FFF2-40B4-BE49-F238E27FC236}">
                  <a16:creationId xmlns:a16="http://schemas.microsoft.com/office/drawing/2014/main" id="{9E8831A5-8EAA-4E0A-AD3C-DFE4FE5A392F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79;p29">
              <a:extLst>
                <a:ext uri="{FF2B5EF4-FFF2-40B4-BE49-F238E27FC236}">
                  <a16:creationId xmlns:a16="http://schemas.microsoft.com/office/drawing/2014/main" id="{2F84F48A-9B21-495B-A6EF-AFAB3B6D6863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80;p29">
              <a:extLst>
                <a:ext uri="{FF2B5EF4-FFF2-40B4-BE49-F238E27FC236}">
                  <a16:creationId xmlns:a16="http://schemas.microsoft.com/office/drawing/2014/main" id="{890BC831-18B5-4F27-A1AA-ACE07C145255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81;p29">
              <a:extLst>
                <a:ext uri="{FF2B5EF4-FFF2-40B4-BE49-F238E27FC236}">
                  <a16:creationId xmlns:a16="http://schemas.microsoft.com/office/drawing/2014/main" id="{56C990CD-56F6-46B0-89DC-7BF8FCCC77B6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82;p29">
              <a:extLst>
                <a:ext uri="{FF2B5EF4-FFF2-40B4-BE49-F238E27FC236}">
                  <a16:creationId xmlns:a16="http://schemas.microsoft.com/office/drawing/2014/main" id="{95B73A2E-2ADB-4B9E-9218-564AC9B76C1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83;p29">
              <a:extLst>
                <a:ext uri="{FF2B5EF4-FFF2-40B4-BE49-F238E27FC236}">
                  <a16:creationId xmlns:a16="http://schemas.microsoft.com/office/drawing/2014/main" id="{BB9C0600-9634-4234-B9F1-19B23E40ADD1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84;p29">
              <a:extLst>
                <a:ext uri="{FF2B5EF4-FFF2-40B4-BE49-F238E27FC236}">
                  <a16:creationId xmlns:a16="http://schemas.microsoft.com/office/drawing/2014/main" id="{767427F9-2EBE-4161-ACE3-DCB99E169C9C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85;p29">
              <a:extLst>
                <a:ext uri="{FF2B5EF4-FFF2-40B4-BE49-F238E27FC236}">
                  <a16:creationId xmlns:a16="http://schemas.microsoft.com/office/drawing/2014/main" id="{22C76F13-FD74-4D88-AE83-CE5460BEE172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86;p29">
              <a:extLst>
                <a:ext uri="{FF2B5EF4-FFF2-40B4-BE49-F238E27FC236}">
                  <a16:creationId xmlns:a16="http://schemas.microsoft.com/office/drawing/2014/main" id="{B87F35A6-11BB-42A7-B66E-5CE07B038DC6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87;p29">
              <a:extLst>
                <a:ext uri="{FF2B5EF4-FFF2-40B4-BE49-F238E27FC236}">
                  <a16:creationId xmlns:a16="http://schemas.microsoft.com/office/drawing/2014/main" id="{EC50E4C0-FF1C-48D4-8817-23E88ED75A83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88;p29">
              <a:extLst>
                <a:ext uri="{FF2B5EF4-FFF2-40B4-BE49-F238E27FC236}">
                  <a16:creationId xmlns:a16="http://schemas.microsoft.com/office/drawing/2014/main" id="{CFCB42AF-5B17-435B-90C9-0A1BCBA1F71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89;p29">
              <a:extLst>
                <a:ext uri="{FF2B5EF4-FFF2-40B4-BE49-F238E27FC236}">
                  <a16:creationId xmlns:a16="http://schemas.microsoft.com/office/drawing/2014/main" id="{17D8F93C-ABB2-42EF-B835-13D3D434FAB6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90;p29">
              <a:extLst>
                <a:ext uri="{FF2B5EF4-FFF2-40B4-BE49-F238E27FC236}">
                  <a16:creationId xmlns:a16="http://schemas.microsoft.com/office/drawing/2014/main" id="{138D4D49-35A9-420B-BF24-0F1E31520B1C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91;p29">
              <a:extLst>
                <a:ext uri="{FF2B5EF4-FFF2-40B4-BE49-F238E27FC236}">
                  <a16:creationId xmlns:a16="http://schemas.microsoft.com/office/drawing/2014/main" id="{096C56B7-2901-4737-A44A-F83F6AB99E72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92;p29">
              <a:extLst>
                <a:ext uri="{FF2B5EF4-FFF2-40B4-BE49-F238E27FC236}">
                  <a16:creationId xmlns:a16="http://schemas.microsoft.com/office/drawing/2014/main" id="{58E629A0-AC72-4344-B27B-5E0F76820C36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93;p29">
              <a:extLst>
                <a:ext uri="{FF2B5EF4-FFF2-40B4-BE49-F238E27FC236}">
                  <a16:creationId xmlns:a16="http://schemas.microsoft.com/office/drawing/2014/main" id="{11E975E4-9AD6-45CF-88F1-DDEC13A6726F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94;p29">
              <a:extLst>
                <a:ext uri="{FF2B5EF4-FFF2-40B4-BE49-F238E27FC236}">
                  <a16:creationId xmlns:a16="http://schemas.microsoft.com/office/drawing/2014/main" id="{6216BA2F-0645-4873-B185-6CD16BC11125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95;p29">
              <a:extLst>
                <a:ext uri="{FF2B5EF4-FFF2-40B4-BE49-F238E27FC236}">
                  <a16:creationId xmlns:a16="http://schemas.microsoft.com/office/drawing/2014/main" id="{49F2E2D1-9449-4C6C-85CE-DF3F62381725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96;p29">
              <a:extLst>
                <a:ext uri="{FF2B5EF4-FFF2-40B4-BE49-F238E27FC236}">
                  <a16:creationId xmlns:a16="http://schemas.microsoft.com/office/drawing/2014/main" id="{2B698534-2259-4CA3-B0D5-F20904435480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97;p29">
              <a:extLst>
                <a:ext uri="{FF2B5EF4-FFF2-40B4-BE49-F238E27FC236}">
                  <a16:creationId xmlns:a16="http://schemas.microsoft.com/office/drawing/2014/main" id="{35067077-C9DF-4801-B0F3-24B0DF15C6AC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98;p29">
              <a:extLst>
                <a:ext uri="{FF2B5EF4-FFF2-40B4-BE49-F238E27FC236}">
                  <a16:creationId xmlns:a16="http://schemas.microsoft.com/office/drawing/2014/main" id="{92100AA7-2EEA-4A4F-A0AC-335BBE467622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99;p29">
              <a:extLst>
                <a:ext uri="{FF2B5EF4-FFF2-40B4-BE49-F238E27FC236}">
                  <a16:creationId xmlns:a16="http://schemas.microsoft.com/office/drawing/2014/main" id="{DFBC50B0-8151-42C2-AD28-B90FC330E62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00;p29">
              <a:extLst>
                <a:ext uri="{FF2B5EF4-FFF2-40B4-BE49-F238E27FC236}">
                  <a16:creationId xmlns:a16="http://schemas.microsoft.com/office/drawing/2014/main" id="{10D0677D-DA6A-4C3A-9DCA-937DC968BED2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01;p29">
              <a:extLst>
                <a:ext uri="{FF2B5EF4-FFF2-40B4-BE49-F238E27FC236}">
                  <a16:creationId xmlns:a16="http://schemas.microsoft.com/office/drawing/2014/main" id="{FEC43C49-C92F-40E6-BCD0-FE99FAE1706A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02;p29">
              <a:extLst>
                <a:ext uri="{FF2B5EF4-FFF2-40B4-BE49-F238E27FC236}">
                  <a16:creationId xmlns:a16="http://schemas.microsoft.com/office/drawing/2014/main" id="{F395744C-0045-4188-AE71-50DB5187EB7B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03;p29">
              <a:extLst>
                <a:ext uri="{FF2B5EF4-FFF2-40B4-BE49-F238E27FC236}">
                  <a16:creationId xmlns:a16="http://schemas.microsoft.com/office/drawing/2014/main" id="{D04588FA-78F3-4BE6-BDAF-6C40AAE4C6A8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04;p29">
              <a:extLst>
                <a:ext uri="{FF2B5EF4-FFF2-40B4-BE49-F238E27FC236}">
                  <a16:creationId xmlns:a16="http://schemas.microsoft.com/office/drawing/2014/main" id="{9AB0AF10-B902-4BD9-BEBA-B9C424F39FCC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05;p29">
              <a:extLst>
                <a:ext uri="{FF2B5EF4-FFF2-40B4-BE49-F238E27FC236}">
                  <a16:creationId xmlns:a16="http://schemas.microsoft.com/office/drawing/2014/main" id="{548C4E42-A9D2-42F8-AE99-82C0FACA7C7A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06;p29">
              <a:extLst>
                <a:ext uri="{FF2B5EF4-FFF2-40B4-BE49-F238E27FC236}">
                  <a16:creationId xmlns:a16="http://schemas.microsoft.com/office/drawing/2014/main" id="{2A93D901-E04B-4F0B-A90A-CC8C02D1ACFC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07;p29">
              <a:extLst>
                <a:ext uri="{FF2B5EF4-FFF2-40B4-BE49-F238E27FC236}">
                  <a16:creationId xmlns:a16="http://schemas.microsoft.com/office/drawing/2014/main" id="{814AB0AB-43C3-4B77-B895-1FC04DF20753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08;p29">
              <a:extLst>
                <a:ext uri="{FF2B5EF4-FFF2-40B4-BE49-F238E27FC236}">
                  <a16:creationId xmlns:a16="http://schemas.microsoft.com/office/drawing/2014/main" id="{2A4AD313-A5C8-4836-B75A-60C31AD65421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09;p29">
              <a:extLst>
                <a:ext uri="{FF2B5EF4-FFF2-40B4-BE49-F238E27FC236}">
                  <a16:creationId xmlns:a16="http://schemas.microsoft.com/office/drawing/2014/main" id="{847CCA20-B3AA-452A-B0F8-9F26C75F42D9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10;p29">
              <a:extLst>
                <a:ext uri="{FF2B5EF4-FFF2-40B4-BE49-F238E27FC236}">
                  <a16:creationId xmlns:a16="http://schemas.microsoft.com/office/drawing/2014/main" id="{740781DA-9B47-4070-81F8-659790DADA61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11;p29">
              <a:extLst>
                <a:ext uri="{FF2B5EF4-FFF2-40B4-BE49-F238E27FC236}">
                  <a16:creationId xmlns:a16="http://schemas.microsoft.com/office/drawing/2014/main" id="{A65FC37B-0E73-43D5-9784-BCC420712C09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12;p29">
              <a:extLst>
                <a:ext uri="{FF2B5EF4-FFF2-40B4-BE49-F238E27FC236}">
                  <a16:creationId xmlns:a16="http://schemas.microsoft.com/office/drawing/2014/main" id="{65B5C602-43BB-4C84-B1E9-D14DA6940227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13;p29">
              <a:extLst>
                <a:ext uri="{FF2B5EF4-FFF2-40B4-BE49-F238E27FC236}">
                  <a16:creationId xmlns:a16="http://schemas.microsoft.com/office/drawing/2014/main" id="{FFFB1810-1864-49BD-8BE0-2A2E9ECD67A4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14;p29">
              <a:extLst>
                <a:ext uri="{FF2B5EF4-FFF2-40B4-BE49-F238E27FC236}">
                  <a16:creationId xmlns:a16="http://schemas.microsoft.com/office/drawing/2014/main" id="{F4B4C04A-A261-4E3F-A399-0EB4040AEC5C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15;p29">
              <a:extLst>
                <a:ext uri="{FF2B5EF4-FFF2-40B4-BE49-F238E27FC236}">
                  <a16:creationId xmlns:a16="http://schemas.microsoft.com/office/drawing/2014/main" id="{581BFCEE-5BAA-4EBF-B493-217DB662DCD0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16;p29">
              <a:extLst>
                <a:ext uri="{FF2B5EF4-FFF2-40B4-BE49-F238E27FC236}">
                  <a16:creationId xmlns:a16="http://schemas.microsoft.com/office/drawing/2014/main" id="{194D102E-837B-48B7-A553-234D507844F7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17;p29">
              <a:extLst>
                <a:ext uri="{FF2B5EF4-FFF2-40B4-BE49-F238E27FC236}">
                  <a16:creationId xmlns:a16="http://schemas.microsoft.com/office/drawing/2014/main" id="{603CD31C-3ED4-45D2-8EF0-AF27C252E9D7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518;p29">
              <a:extLst>
                <a:ext uri="{FF2B5EF4-FFF2-40B4-BE49-F238E27FC236}">
                  <a16:creationId xmlns:a16="http://schemas.microsoft.com/office/drawing/2014/main" id="{5AA4C0B7-18EF-4148-9560-055B6333597F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19;p29">
              <a:extLst>
                <a:ext uri="{FF2B5EF4-FFF2-40B4-BE49-F238E27FC236}">
                  <a16:creationId xmlns:a16="http://schemas.microsoft.com/office/drawing/2014/main" id="{A064BE37-7C42-410C-802D-4E542128A0F0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20;p29">
              <a:extLst>
                <a:ext uri="{FF2B5EF4-FFF2-40B4-BE49-F238E27FC236}">
                  <a16:creationId xmlns:a16="http://schemas.microsoft.com/office/drawing/2014/main" id="{C5B82819-DFF3-4222-9E6C-6209AFFD80D4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21;p29">
              <a:extLst>
                <a:ext uri="{FF2B5EF4-FFF2-40B4-BE49-F238E27FC236}">
                  <a16:creationId xmlns:a16="http://schemas.microsoft.com/office/drawing/2014/main" id="{480954CC-D519-4170-AF93-21B67264DF6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22;p29">
              <a:extLst>
                <a:ext uri="{FF2B5EF4-FFF2-40B4-BE49-F238E27FC236}">
                  <a16:creationId xmlns:a16="http://schemas.microsoft.com/office/drawing/2014/main" id="{A8065BD3-469F-4C8C-8B5B-E07FBC0682B3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23;p29">
              <a:extLst>
                <a:ext uri="{FF2B5EF4-FFF2-40B4-BE49-F238E27FC236}">
                  <a16:creationId xmlns:a16="http://schemas.microsoft.com/office/drawing/2014/main" id="{7E83A83C-AFBF-4952-A813-19D874968AD4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24;p29">
              <a:extLst>
                <a:ext uri="{FF2B5EF4-FFF2-40B4-BE49-F238E27FC236}">
                  <a16:creationId xmlns:a16="http://schemas.microsoft.com/office/drawing/2014/main" id="{B823A5A2-9C31-4CE7-BC4F-C3076E8D8C13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25;p29">
              <a:extLst>
                <a:ext uri="{FF2B5EF4-FFF2-40B4-BE49-F238E27FC236}">
                  <a16:creationId xmlns:a16="http://schemas.microsoft.com/office/drawing/2014/main" id="{80184D7C-8DD5-4613-B0C7-E7A3DC123C50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26;p29">
              <a:extLst>
                <a:ext uri="{FF2B5EF4-FFF2-40B4-BE49-F238E27FC236}">
                  <a16:creationId xmlns:a16="http://schemas.microsoft.com/office/drawing/2014/main" id="{F9C2D45F-7171-4132-AFC6-0458DBF7F3D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27;p29">
              <a:extLst>
                <a:ext uri="{FF2B5EF4-FFF2-40B4-BE49-F238E27FC236}">
                  <a16:creationId xmlns:a16="http://schemas.microsoft.com/office/drawing/2014/main" id="{6515217D-F947-44C1-93DE-2B1760D5CA96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28;p29">
              <a:extLst>
                <a:ext uri="{FF2B5EF4-FFF2-40B4-BE49-F238E27FC236}">
                  <a16:creationId xmlns:a16="http://schemas.microsoft.com/office/drawing/2014/main" id="{8AEB6B80-2D8D-49F6-B5BC-0F6A48204207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29;p29">
              <a:extLst>
                <a:ext uri="{FF2B5EF4-FFF2-40B4-BE49-F238E27FC236}">
                  <a16:creationId xmlns:a16="http://schemas.microsoft.com/office/drawing/2014/main" id="{B2D94AAC-6C03-40AC-8DBF-0258693FFBE1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30;p29">
              <a:extLst>
                <a:ext uri="{FF2B5EF4-FFF2-40B4-BE49-F238E27FC236}">
                  <a16:creationId xmlns:a16="http://schemas.microsoft.com/office/drawing/2014/main" id="{DDB1A6EC-5C11-4D13-BCA3-FB484F8F8129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31;p29">
              <a:extLst>
                <a:ext uri="{FF2B5EF4-FFF2-40B4-BE49-F238E27FC236}">
                  <a16:creationId xmlns:a16="http://schemas.microsoft.com/office/drawing/2014/main" id="{8C3D6A65-DBA9-4AB5-8E1B-D852A789E6E4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32;p29">
              <a:extLst>
                <a:ext uri="{FF2B5EF4-FFF2-40B4-BE49-F238E27FC236}">
                  <a16:creationId xmlns:a16="http://schemas.microsoft.com/office/drawing/2014/main" id="{461F2CFA-E318-425B-BE30-6B7FF4352EEB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33;p29">
              <a:extLst>
                <a:ext uri="{FF2B5EF4-FFF2-40B4-BE49-F238E27FC236}">
                  <a16:creationId xmlns:a16="http://schemas.microsoft.com/office/drawing/2014/main" id="{C14AB83A-66CB-4FC2-825D-D9206211BBF2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34;p29">
              <a:extLst>
                <a:ext uri="{FF2B5EF4-FFF2-40B4-BE49-F238E27FC236}">
                  <a16:creationId xmlns:a16="http://schemas.microsoft.com/office/drawing/2014/main" id="{98FCC31D-546E-4148-BED2-F788CDE6D74B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535;p29">
              <a:extLst>
                <a:ext uri="{FF2B5EF4-FFF2-40B4-BE49-F238E27FC236}">
                  <a16:creationId xmlns:a16="http://schemas.microsoft.com/office/drawing/2014/main" id="{65606022-7F18-4CE5-96CE-36C738A8E9FC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36;p29">
              <a:extLst>
                <a:ext uri="{FF2B5EF4-FFF2-40B4-BE49-F238E27FC236}">
                  <a16:creationId xmlns:a16="http://schemas.microsoft.com/office/drawing/2014/main" id="{2443D3A9-5C62-4642-8ECB-6276DA6162A2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37;p29">
              <a:extLst>
                <a:ext uri="{FF2B5EF4-FFF2-40B4-BE49-F238E27FC236}">
                  <a16:creationId xmlns:a16="http://schemas.microsoft.com/office/drawing/2014/main" id="{6EE4CE67-7C20-453C-8AA9-44B79055FEC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38;p29">
              <a:extLst>
                <a:ext uri="{FF2B5EF4-FFF2-40B4-BE49-F238E27FC236}">
                  <a16:creationId xmlns:a16="http://schemas.microsoft.com/office/drawing/2014/main" id="{70F03D19-6C06-4118-8D9E-1CA24A388537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539;p29">
              <a:extLst>
                <a:ext uri="{FF2B5EF4-FFF2-40B4-BE49-F238E27FC236}">
                  <a16:creationId xmlns:a16="http://schemas.microsoft.com/office/drawing/2014/main" id="{54FD8D11-913A-4EED-A13A-19DA27686A82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40;p29">
              <a:extLst>
                <a:ext uri="{FF2B5EF4-FFF2-40B4-BE49-F238E27FC236}">
                  <a16:creationId xmlns:a16="http://schemas.microsoft.com/office/drawing/2014/main" id="{AE14060F-5964-4A59-9003-1A2D14208996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41;p29">
              <a:extLst>
                <a:ext uri="{FF2B5EF4-FFF2-40B4-BE49-F238E27FC236}">
                  <a16:creationId xmlns:a16="http://schemas.microsoft.com/office/drawing/2014/main" id="{94913972-61CB-4DD5-A063-50AEAB1A3104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42;p29">
              <a:extLst>
                <a:ext uri="{FF2B5EF4-FFF2-40B4-BE49-F238E27FC236}">
                  <a16:creationId xmlns:a16="http://schemas.microsoft.com/office/drawing/2014/main" id="{D8EE7B4E-AF68-49DA-930C-C487670549AD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543;p29">
              <a:extLst>
                <a:ext uri="{FF2B5EF4-FFF2-40B4-BE49-F238E27FC236}">
                  <a16:creationId xmlns:a16="http://schemas.microsoft.com/office/drawing/2014/main" id="{2243134C-4EF6-4034-A0DD-27F7EECCDA10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44;p29">
              <a:extLst>
                <a:ext uri="{FF2B5EF4-FFF2-40B4-BE49-F238E27FC236}">
                  <a16:creationId xmlns:a16="http://schemas.microsoft.com/office/drawing/2014/main" id="{1D9C6A66-8D7C-46D3-B748-1CC679672A8C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45;p29">
              <a:extLst>
                <a:ext uri="{FF2B5EF4-FFF2-40B4-BE49-F238E27FC236}">
                  <a16:creationId xmlns:a16="http://schemas.microsoft.com/office/drawing/2014/main" id="{F24E11DC-BFFF-41EA-85B1-B4CEF64E059B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46;p29">
              <a:extLst>
                <a:ext uri="{FF2B5EF4-FFF2-40B4-BE49-F238E27FC236}">
                  <a16:creationId xmlns:a16="http://schemas.microsoft.com/office/drawing/2014/main" id="{D97473BF-1C36-49FD-8EED-0C4BF8042AC9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547;p29">
              <a:extLst>
                <a:ext uri="{FF2B5EF4-FFF2-40B4-BE49-F238E27FC236}">
                  <a16:creationId xmlns:a16="http://schemas.microsoft.com/office/drawing/2014/main" id="{EECC300D-1959-42B8-AF47-0361D8A6A2F4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48;p29">
              <a:extLst>
                <a:ext uri="{FF2B5EF4-FFF2-40B4-BE49-F238E27FC236}">
                  <a16:creationId xmlns:a16="http://schemas.microsoft.com/office/drawing/2014/main" id="{088E5BAC-0C72-4DB7-AC91-7F2A8C33357D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49;p29">
              <a:extLst>
                <a:ext uri="{FF2B5EF4-FFF2-40B4-BE49-F238E27FC236}">
                  <a16:creationId xmlns:a16="http://schemas.microsoft.com/office/drawing/2014/main" id="{42B4011C-0A14-4B4B-AD9A-3FEFEBADCCF7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50;p29">
              <a:extLst>
                <a:ext uri="{FF2B5EF4-FFF2-40B4-BE49-F238E27FC236}">
                  <a16:creationId xmlns:a16="http://schemas.microsoft.com/office/drawing/2014/main" id="{6D223F18-0A3A-4131-96E0-CF7E228458F0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551;p29">
              <a:extLst>
                <a:ext uri="{FF2B5EF4-FFF2-40B4-BE49-F238E27FC236}">
                  <a16:creationId xmlns:a16="http://schemas.microsoft.com/office/drawing/2014/main" id="{638A46B0-BE39-4B5B-AA3B-B1CD4D62B74A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52;p29">
              <a:extLst>
                <a:ext uri="{FF2B5EF4-FFF2-40B4-BE49-F238E27FC236}">
                  <a16:creationId xmlns:a16="http://schemas.microsoft.com/office/drawing/2014/main" id="{44A4BA53-3E47-4248-99E0-BA379AB95F61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53;p29">
              <a:extLst>
                <a:ext uri="{FF2B5EF4-FFF2-40B4-BE49-F238E27FC236}">
                  <a16:creationId xmlns:a16="http://schemas.microsoft.com/office/drawing/2014/main" id="{20CA2E2B-F4F3-4A10-88BC-EAC146EA852C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54;p29">
              <a:extLst>
                <a:ext uri="{FF2B5EF4-FFF2-40B4-BE49-F238E27FC236}">
                  <a16:creationId xmlns:a16="http://schemas.microsoft.com/office/drawing/2014/main" id="{2596833D-0A54-4E8B-B051-24DBF9BB24FE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55;p29">
              <a:extLst>
                <a:ext uri="{FF2B5EF4-FFF2-40B4-BE49-F238E27FC236}">
                  <a16:creationId xmlns:a16="http://schemas.microsoft.com/office/drawing/2014/main" id="{4448BE86-7F88-44D8-898F-FE921FEE7BCB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56;p29">
              <a:extLst>
                <a:ext uri="{FF2B5EF4-FFF2-40B4-BE49-F238E27FC236}">
                  <a16:creationId xmlns:a16="http://schemas.microsoft.com/office/drawing/2014/main" id="{ADF59AD4-0706-4C21-A097-7303B831DE36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57;p29">
              <a:extLst>
                <a:ext uri="{FF2B5EF4-FFF2-40B4-BE49-F238E27FC236}">
                  <a16:creationId xmlns:a16="http://schemas.microsoft.com/office/drawing/2014/main" id="{04DF409B-A880-4718-9DF6-72C523E3F999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58;p29">
              <a:extLst>
                <a:ext uri="{FF2B5EF4-FFF2-40B4-BE49-F238E27FC236}">
                  <a16:creationId xmlns:a16="http://schemas.microsoft.com/office/drawing/2014/main" id="{12FAECF4-36EB-464F-A7E7-6B34FBD92099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59;p29">
              <a:extLst>
                <a:ext uri="{FF2B5EF4-FFF2-40B4-BE49-F238E27FC236}">
                  <a16:creationId xmlns:a16="http://schemas.microsoft.com/office/drawing/2014/main" id="{8878287F-F252-4A97-B7C5-45A38CDA05D9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60;p29">
              <a:extLst>
                <a:ext uri="{FF2B5EF4-FFF2-40B4-BE49-F238E27FC236}">
                  <a16:creationId xmlns:a16="http://schemas.microsoft.com/office/drawing/2014/main" id="{38CBF83F-D23D-47EF-A8F9-92E5AC175B96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61;p29">
              <a:extLst>
                <a:ext uri="{FF2B5EF4-FFF2-40B4-BE49-F238E27FC236}">
                  <a16:creationId xmlns:a16="http://schemas.microsoft.com/office/drawing/2014/main" id="{2CD4AFD2-06C5-476C-99CC-598A3E74B391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62;p29">
              <a:extLst>
                <a:ext uri="{FF2B5EF4-FFF2-40B4-BE49-F238E27FC236}">
                  <a16:creationId xmlns:a16="http://schemas.microsoft.com/office/drawing/2014/main" id="{21D56A45-DC15-405C-9AC8-A477FC1E090D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63;p29">
              <a:extLst>
                <a:ext uri="{FF2B5EF4-FFF2-40B4-BE49-F238E27FC236}">
                  <a16:creationId xmlns:a16="http://schemas.microsoft.com/office/drawing/2014/main" id="{601F4F9F-0CDD-45D1-9C4B-4463A2A7E5F4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64;p29">
              <a:extLst>
                <a:ext uri="{FF2B5EF4-FFF2-40B4-BE49-F238E27FC236}">
                  <a16:creationId xmlns:a16="http://schemas.microsoft.com/office/drawing/2014/main" id="{3BCE422A-DF46-4D29-99E3-CEABEC597FF9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65;p29">
              <a:extLst>
                <a:ext uri="{FF2B5EF4-FFF2-40B4-BE49-F238E27FC236}">
                  <a16:creationId xmlns:a16="http://schemas.microsoft.com/office/drawing/2014/main" id="{FAE1C7AA-FAF3-4163-A987-96982C2DDFAF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66;p29">
              <a:extLst>
                <a:ext uri="{FF2B5EF4-FFF2-40B4-BE49-F238E27FC236}">
                  <a16:creationId xmlns:a16="http://schemas.microsoft.com/office/drawing/2014/main" id="{C51B32DC-FCE7-4023-9D2D-4CFF73C5587C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67;p29">
              <a:extLst>
                <a:ext uri="{FF2B5EF4-FFF2-40B4-BE49-F238E27FC236}">
                  <a16:creationId xmlns:a16="http://schemas.microsoft.com/office/drawing/2014/main" id="{5AF85324-A095-4C96-8D21-874E147EF23A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68;p29">
              <a:extLst>
                <a:ext uri="{FF2B5EF4-FFF2-40B4-BE49-F238E27FC236}">
                  <a16:creationId xmlns:a16="http://schemas.microsoft.com/office/drawing/2014/main" id="{367DB92C-019B-4BC6-BB75-8BCE75AEFEE7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69;p29">
              <a:extLst>
                <a:ext uri="{FF2B5EF4-FFF2-40B4-BE49-F238E27FC236}">
                  <a16:creationId xmlns:a16="http://schemas.microsoft.com/office/drawing/2014/main" id="{9552AEED-D2F4-4E99-BEE9-32F2248C022F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70;p29">
              <a:extLst>
                <a:ext uri="{FF2B5EF4-FFF2-40B4-BE49-F238E27FC236}">
                  <a16:creationId xmlns:a16="http://schemas.microsoft.com/office/drawing/2014/main" id="{C39D8D79-98C9-49A1-A77A-125E6977C952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71;p29">
              <a:extLst>
                <a:ext uri="{FF2B5EF4-FFF2-40B4-BE49-F238E27FC236}">
                  <a16:creationId xmlns:a16="http://schemas.microsoft.com/office/drawing/2014/main" id="{82220D9A-5ECE-45E0-BDD0-2D648139E85F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72;p29">
              <a:extLst>
                <a:ext uri="{FF2B5EF4-FFF2-40B4-BE49-F238E27FC236}">
                  <a16:creationId xmlns:a16="http://schemas.microsoft.com/office/drawing/2014/main" id="{5EAA81BC-86D8-4E9C-B7F2-79D795A17DAF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73;p29">
              <a:extLst>
                <a:ext uri="{FF2B5EF4-FFF2-40B4-BE49-F238E27FC236}">
                  <a16:creationId xmlns:a16="http://schemas.microsoft.com/office/drawing/2014/main" id="{C4CE8919-FE76-4DE4-B4E5-E6FB65B58657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1CE5E2-1372-4689-8F3B-223AE2DF5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56" y="3496053"/>
            <a:ext cx="728429" cy="728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864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C54AC0-3FA9-4D15-AF7D-D9C10781D101}"/>
              </a:ext>
            </a:extLst>
          </p:cNvPr>
          <p:cNvGrpSpPr/>
          <p:nvPr/>
        </p:nvGrpSpPr>
        <p:grpSpPr>
          <a:xfrm>
            <a:off x="1295636" y="3190571"/>
            <a:ext cx="6552728" cy="1368154"/>
            <a:chOff x="1187624" y="3147814"/>
            <a:chExt cx="6552728" cy="1368154"/>
          </a:xfrm>
          <a:solidFill>
            <a:srgbClr val="E15101"/>
          </a:solidFill>
        </p:grpSpPr>
        <p:sp>
          <p:nvSpPr>
            <p:cNvPr id="7" name="Round Same Side Corner Rectangle 6"/>
            <p:cNvSpPr/>
            <p:nvPr/>
          </p:nvSpPr>
          <p:spPr>
            <a:xfrm rot="5400000">
              <a:off x="4275002" y="1050619"/>
              <a:ext cx="1314075" cy="5616624"/>
            </a:xfrm>
            <a:prstGeom prst="round2SameRect">
              <a:avLst>
                <a:gd name="adj1" fmla="val 15768"/>
                <a:gd name="adj2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3147814"/>
              <a:ext cx="1368152" cy="136815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56186" y="364722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 Live Streaming Courses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35DF5-D894-4F9F-BF62-2DC897088E81}"/>
              </a:ext>
            </a:extLst>
          </p:cNvPr>
          <p:cNvSpPr/>
          <p:nvPr/>
        </p:nvSpPr>
        <p:spPr>
          <a:xfrm>
            <a:off x="2632847" y="123478"/>
            <a:ext cx="3878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15101"/>
                </a:solidFill>
              </a:rPr>
              <a:t>Future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8A461703-FD26-4849-A6ED-741263EE6459}"/>
              </a:ext>
            </a:extLst>
          </p:cNvPr>
          <p:cNvGrpSpPr/>
          <p:nvPr/>
        </p:nvGrpSpPr>
        <p:grpSpPr>
          <a:xfrm>
            <a:off x="1269070" y="1448855"/>
            <a:ext cx="6552728" cy="1368154"/>
            <a:chOff x="1187624" y="3147814"/>
            <a:chExt cx="6552728" cy="1368154"/>
          </a:xfrm>
          <a:solidFill>
            <a:srgbClr val="E15101"/>
          </a:solidFill>
        </p:grpSpPr>
        <p:sp>
          <p:nvSpPr>
            <p:cNvPr id="16" name="Round Same Side Corner Rectangle 6">
              <a:extLst>
                <a:ext uri="{FF2B5EF4-FFF2-40B4-BE49-F238E27FC236}">
                  <a16:creationId xmlns:a16="http://schemas.microsoft.com/office/drawing/2014/main" id="{A4580971-1A01-4267-B510-954546B8A1FB}"/>
                </a:ext>
              </a:extLst>
            </p:cNvPr>
            <p:cNvSpPr/>
            <p:nvPr/>
          </p:nvSpPr>
          <p:spPr>
            <a:xfrm rot="5400000">
              <a:off x="4275002" y="1050619"/>
              <a:ext cx="1314075" cy="5616624"/>
            </a:xfrm>
            <a:prstGeom prst="round2SameRect">
              <a:avLst>
                <a:gd name="adj1" fmla="val 15768"/>
                <a:gd name="adj2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6B7A1E-3615-4EF3-9A59-729A6BCD6366}"/>
                </a:ext>
              </a:extLst>
            </p:cNvPr>
            <p:cNvSpPr/>
            <p:nvPr/>
          </p:nvSpPr>
          <p:spPr>
            <a:xfrm>
              <a:off x="1187624" y="3147814"/>
              <a:ext cx="1368152" cy="136815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1510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847FAE-D7CD-4319-8EDF-80C325C5934B}"/>
              </a:ext>
            </a:extLst>
          </p:cNvPr>
          <p:cNvSpPr txBox="1"/>
          <p:nvPr/>
        </p:nvSpPr>
        <p:spPr>
          <a:xfrm>
            <a:off x="2828918" y="194826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Supervisors Evaluation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834EF7-E746-494C-B39E-EB62848B898A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2" name="TextBox 21">
              <a:hlinkClick r:id="rId2"/>
              <a:extLst>
                <a:ext uri="{FF2B5EF4-FFF2-40B4-BE49-F238E27FC236}">
                  <a16:creationId xmlns:a16="http://schemas.microsoft.com/office/drawing/2014/main" id="{31D9AAE2-4B6C-402C-AAEA-F0A5BE1B2CC4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65333A-07E2-4B15-AA89-994152C67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F43DD2-01DA-431E-B091-DF538CBCF521}"/>
              </a:ext>
            </a:extLst>
          </p:cNvPr>
          <p:cNvGrpSpPr/>
          <p:nvPr/>
        </p:nvGrpSpPr>
        <p:grpSpPr>
          <a:xfrm>
            <a:off x="1475656" y="1779662"/>
            <a:ext cx="972310" cy="680707"/>
            <a:chOff x="7297324" y="970300"/>
            <a:chExt cx="1450961" cy="970013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21FAAB4-DDAC-431E-A116-F5D88EF1865F}"/>
                </a:ext>
              </a:extLst>
            </p:cNvPr>
            <p:cNvGrpSpPr/>
            <p:nvPr/>
          </p:nvGrpSpPr>
          <p:grpSpPr>
            <a:xfrm>
              <a:off x="7799781" y="1816896"/>
              <a:ext cx="708673" cy="115187"/>
              <a:chOff x="7072329" y="5919117"/>
              <a:chExt cx="3298812" cy="521496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B3822D8-61C7-4910-8A4A-FECDE989F3B7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6348B6C-4D88-4918-A337-760D1554FCB3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1467855-E727-4489-8EC2-5FE09224BD5A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FFFDB35-95BF-4D13-94D9-8F668E080B07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34D8462-B511-4C43-89F8-A62B85725D9A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77C43C0-AE01-4465-A20F-B052EAD707CB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CB550E1-3C30-4DCA-9225-9A978984E899}"/>
                </a:ext>
              </a:extLst>
            </p:cNvPr>
            <p:cNvGrpSpPr/>
            <p:nvPr/>
          </p:nvGrpSpPr>
          <p:grpSpPr>
            <a:xfrm>
              <a:off x="7297324" y="970300"/>
              <a:ext cx="1450961" cy="970013"/>
              <a:chOff x="7297324" y="970300"/>
              <a:chExt cx="1450961" cy="97001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E71E8E9-C071-4581-865E-53CD3765EF50}"/>
                  </a:ext>
                </a:extLst>
              </p:cNvPr>
              <p:cNvGrpSpPr/>
              <p:nvPr/>
            </p:nvGrpSpPr>
            <p:grpSpPr>
              <a:xfrm>
                <a:off x="7297324" y="1202081"/>
                <a:ext cx="479624" cy="738232"/>
                <a:chOff x="4854267" y="3354767"/>
                <a:chExt cx="2232607" cy="3342246"/>
              </a:xfrm>
              <a:effectLst/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F06A95D-2EEE-4AFD-A648-EBDF04AB2492}"/>
                    </a:ext>
                  </a:extLst>
                </p:cNvPr>
                <p:cNvSpPr/>
                <p:nvPr/>
              </p:nvSpPr>
              <p:spPr>
                <a:xfrm>
                  <a:off x="4854267" y="3354767"/>
                  <a:ext cx="2232607" cy="2910128"/>
                </a:xfrm>
                <a:custGeom>
                  <a:avLst/>
                  <a:gdLst>
                    <a:gd name="connsiteX0" fmla="*/ 3157277 w 3361970"/>
                    <a:gd name="connsiteY0" fmla="*/ 4382215 h 4382214"/>
                    <a:gd name="connsiteX1" fmla="*/ 674721 w 3361970"/>
                    <a:gd name="connsiteY1" fmla="*/ 3821659 h 4382214"/>
                    <a:gd name="connsiteX2" fmla="*/ 586712 w 3361970"/>
                    <a:gd name="connsiteY2" fmla="*/ 3733649 h 4382214"/>
                    <a:gd name="connsiteX3" fmla="*/ 430 w 3361970"/>
                    <a:gd name="connsiteY3" fmla="*/ 178051 h 4382214"/>
                    <a:gd name="connsiteX4" fmla="*/ 149370 w 3361970"/>
                    <a:gd name="connsiteY4" fmla="*/ 83948 h 4382214"/>
                    <a:gd name="connsiteX5" fmla="*/ 2656298 w 3361970"/>
                    <a:gd name="connsiteY5" fmla="*/ 0 h 4382214"/>
                    <a:gd name="connsiteX6" fmla="*/ 2744307 w 3361970"/>
                    <a:gd name="connsiteY6" fmla="*/ 88010 h 4382214"/>
                    <a:gd name="connsiteX7" fmla="*/ 3359699 w 3361970"/>
                    <a:gd name="connsiteY7" fmla="*/ 4176407 h 4382214"/>
                    <a:gd name="connsiteX8" fmla="*/ 3157277 w 3361970"/>
                    <a:gd name="connsiteY8" fmla="*/ 4382215 h 4382214"/>
                    <a:gd name="connsiteX9" fmla="*/ 3157277 w 3361970"/>
                    <a:gd name="connsiteY9" fmla="*/ 4382215 h 4382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1970" h="4382214">
                      <a:moveTo>
                        <a:pt x="3157277" y="4382215"/>
                      </a:moveTo>
                      <a:lnTo>
                        <a:pt x="674721" y="3821659"/>
                      </a:lnTo>
                      <a:cubicBezTo>
                        <a:pt x="627331" y="3810151"/>
                        <a:pt x="619207" y="3832492"/>
                        <a:pt x="586712" y="3733649"/>
                      </a:cubicBezTo>
                      <a:cubicBezTo>
                        <a:pt x="361271" y="3043788"/>
                        <a:pt x="107396" y="1081167"/>
                        <a:pt x="430" y="178051"/>
                      </a:cubicBezTo>
                      <a:cubicBezTo>
                        <a:pt x="-7694" y="107643"/>
                        <a:pt x="101303" y="83948"/>
                        <a:pt x="149370" y="83948"/>
                      </a:cubicBezTo>
                      <a:lnTo>
                        <a:pt x="2656298" y="0"/>
                      </a:lnTo>
                      <a:cubicBezTo>
                        <a:pt x="2705042" y="0"/>
                        <a:pt x="2744307" y="39943"/>
                        <a:pt x="2744307" y="88010"/>
                      </a:cubicBezTo>
                      <a:lnTo>
                        <a:pt x="3359699" y="4176407"/>
                      </a:lnTo>
                      <a:cubicBezTo>
                        <a:pt x="3384071" y="4254939"/>
                        <a:pt x="3205344" y="4382215"/>
                        <a:pt x="3157277" y="4382215"/>
                      </a:cubicBezTo>
                      <a:lnTo>
                        <a:pt x="3157277" y="4382215"/>
                      </a:lnTo>
                      <a:close/>
                    </a:path>
                  </a:pathLst>
                </a:custGeom>
                <a:solidFill>
                  <a:srgbClr val="7A7979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53CE0F8-BAE3-4EEF-8E58-9B4DA3DE9CE7}"/>
                    </a:ext>
                  </a:extLst>
                </p:cNvPr>
                <p:cNvSpPr/>
                <p:nvPr/>
              </p:nvSpPr>
              <p:spPr>
                <a:xfrm>
                  <a:off x="4854311" y="3398826"/>
                  <a:ext cx="1987833" cy="2938919"/>
                </a:xfrm>
                <a:custGeom>
                  <a:avLst/>
                  <a:gdLst>
                    <a:gd name="connsiteX0" fmla="*/ 95821 w 2993377"/>
                    <a:gd name="connsiteY0" fmla="*/ 1229430 h 4425568"/>
                    <a:gd name="connsiteX1" fmla="*/ 57909 w 2993377"/>
                    <a:gd name="connsiteY1" fmla="*/ 855050 h 4425568"/>
                    <a:gd name="connsiteX2" fmla="*/ 365 w 2993377"/>
                    <a:gd name="connsiteY2" fmla="*/ 180759 h 4425568"/>
                    <a:gd name="connsiteX3" fmla="*/ 109361 w 2993377"/>
                    <a:gd name="connsiteY3" fmla="*/ 44682 h 4425568"/>
                    <a:gd name="connsiteX4" fmla="*/ 2393556 w 2993377"/>
                    <a:gd name="connsiteY4" fmla="*/ 0 h 4425568"/>
                    <a:gd name="connsiteX5" fmla="*/ 1987357 w 2993377"/>
                    <a:gd name="connsiteY5" fmla="*/ 1939602 h 4425568"/>
                    <a:gd name="connsiteX6" fmla="*/ 2865424 w 2993377"/>
                    <a:gd name="connsiteY6" fmla="*/ 4122924 h 4425568"/>
                    <a:gd name="connsiteX7" fmla="*/ 2993377 w 2993377"/>
                    <a:gd name="connsiteY7" fmla="*/ 4270510 h 4425568"/>
                    <a:gd name="connsiteX8" fmla="*/ 1806598 w 2993377"/>
                    <a:gd name="connsiteY8" fmla="*/ 4001064 h 4425568"/>
                    <a:gd name="connsiteX9" fmla="*/ 1772071 w 2993377"/>
                    <a:gd name="connsiteY9" fmla="*/ 4023405 h 4425568"/>
                    <a:gd name="connsiteX10" fmla="*/ 1860758 w 2993377"/>
                    <a:gd name="connsiteY10" fmla="*/ 4353104 h 4425568"/>
                    <a:gd name="connsiteX11" fmla="*/ 1814722 w 2993377"/>
                    <a:gd name="connsiteY11" fmla="*/ 4412680 h 4425568"/>
                    <a:gd name="connsiteX12" fmla="*/ 1587250 w 2993377"/>
                    <a:gd name="connsiteY12" fmla="*/ 4425543 h 4425568"/>
                    <a:gd name="connsiteX13" fmla="*/ 1506687 w 2993377"/>
                    <a:gd name="connsiteY13" fmla="*/ 4319254 h 4425568"/>
                    <a:gd name="connsiteX14" fmla="*/ 1533090 w 2993377"/>
                    <a:gd name="connsiteY14" fmla="*/ 3940811 h 4425568"/>
                    <a:gd name="connsiteX15" fmla="*/ 648930 w 2993377"/>
                    <a:gd name="connsiteY15" fmla="*/ 3752606 h 4425568"/>
                    <a:gd name="connsiteX16" fmla="*/ 594770 w 2993377"/>
                    <a:gd name="connsiteY16" fmla="*/ 3683552 h 4425568"/>
                    <a:gd name="connsiteX17" fmla="*/ 95821 w 2993377"/>
                    <a:gd name="connsiteY17" fmla="*/ 1229430 h 4425568"/>
                    <a:gd name="connsiteX18" fmla="*/ 95821 w 2993377"/>
                    <a:gd name="connsiteY18" fmla="*/ 1229430 h 442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993377" h="4425568">
                      <a:moveTo>
                        <a:pt x="95821" y="1229430"/>
                      </a:moveTo>
                      <a:cubicBezTo>
                        <a:pt x="81604" y="1104863"/>
                        <a:pt x="68741" y="980295"/>
                        <a:pt x="57909" y="855050"/>
                      </a:cubicBezTo>
                      <a:cubicBezTo>
                        <a:pt x="38277" y="636379"/>
                        <a:pt x="8489" y="399429"/>
                        <a:pt x="365" y="180759"/>
                      </a:cubicBezTo>
                      <a:cubicBezTo>
                        <a:pt x="-3020" y="88687"/>
                        <a:pt x="15936" y="67023"/>
                        <a:pt x="109361" y="44682"/>
                      </a:cubicBezTo>
                      <a:cubicBezTo>
                        <a:pt x="504729" y="46713"/>
                        <a:pt x="2393556" y="677"/>
                        <a:pt x="2393556" y="0"/>
                      </a:cubicBezTo>
                      <a:cubicBezTo>
                        <a:pt x="2092969" y="580865"/>
                        <a:pt x="1955538" y="1288329"/>
                        <a:pt x="1987357" y="1939602"/>
                      </a:cubicBezTo>
                      <a:cubicBezTo>
                        <a:pt x="2027300" y="2739815"/>
                        <a:pt x="2325179" y="3524457"/>
                        <a:pt x="2865424" y="4122924"/>
                      </a:cubicBezTo>
                      <a:cubicBezTo>
                        <a:pt x="2904013" y="4166252"/>
                        <a:pt x="2960204" y="4223797"/>
                        <a:pt x="2993377" y="4270510"/>
                      </a:cubicBezTo>
                      <a:cubicBezTo>
                        <a:pt x="2755751" y="4227859"/>
                        <a:pt x="1992773" y="4044392"/>
                        <a:pt x="1806598" y="4001064"/>
                      </a:cubicBezTo>
                      <a:cubicBezTo>
                        <a:pt x="1772071" y="3992940"/>
                        <a:pt x="1765978" y="3992940"/>
                        <a:pt x="1772071" y="4023405"/>
                      </a:cubicBezTo>
                      <a:cubicBezTo>
                        <a:pt x="1777487" y="4051162"/>
                        <a:pt x="1852634" y="4309776"/>
                        <a:pt x="1860758" y="4353104"/>
                      </a:cubicBezTo>
                      <a:cubicBezTo>
                        <a:pt x="1869559" y="4397109"/>
                        <a:pt x="1860081" y="4409972"/>
                        <a:pt x="1814722" y="4412680"/>
                      </a:cubicBezTo>
                      <a:cubicBezTo>
                        <a:pt x="1796443" y="4413357"/>
                        <a:pt x="1593343" y="4426220"/>
                        <a:pt x="1587250" y="4425543"/>
                      </a:cubicBezTo>
                      <a:cubicBezTo>
                        <a:pt x="1498563" y="4412680"/>
                        <a:pt x="1497886" y="4412003"/>
                        <a:pt x="1506687" y="4319254"/>
                      </a:cubicBezTo>
                      <a:cubicBezTo>
                        <a:pt x="1516842" y="4287435"/>
                        <a:pt x="1517519" y="4114800"/>
                        <a:pt x="1533090" y="3940811"/>
                      </a:cubicBezTo>
                      <a:cubicBezTo>
                        <a:pt x="1535798" y="3908316"/>
                        <a:pt x="745740" y="3773593"/>
                        <a:pt x="648930" y="3752606"/>
                      </a:cubicBezTo>
                      <a:cubicBezTo>
                        <a:pt x="602217" y="3739743"/>
                        <a:pt x="602217" y="3708601"/>
                        <a:pt x="594770" y="3683552"/>
                      </a:cubicBezTo>
                      <a:cubicBezTo>
                        <a:pt x="358497" y="2881985"/>
                        <a:pt x="191278" y="2055369"/>
                        <a:pt x="95821" y="1229430"/>
                      </a:cubicBezTo>
                      <a:lnTo>
                        <a:pt x="95821" y="122943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2872D35-5261-45FD-9FC9-FE8A4B7752C4}"/>
                    </a:ext>
                  </a:extLst>
                </p:cNvPr>
                <p:cNvSpPr/>
                <p:nvPr/>
              </p:nvSpPr>
              <p:spPr>
                <a:xfrm>
                  <a:off x="4926017" y="5343420"/>
                  <a:ext cx="1915606" cy="1252888"/>
                </a:xfrm>
                <a:custGeom>
                  <a:avLst/>
                  <a:gdLst>
                    <a:gd name="connsiteX0" fmla="*/ 940380 w 2884614"/>
                    <a:gd name="connsiteY0" fmla="*/ 27512 h 1886660"/>
                    <a:gd name="connsiteX1" fmla="*/ 970845 w 2884614"/>
                    <a:gd name="connsiteY1" fmla="*/ 432 h 1886660"/>
                    <a:gd name="connsiteX2" fmla="*/ 1500259 w 2884614"/>
                    <a:gd name="connsiteY2" fmla="*/ 99951 h 1886660"/>
                    <a:gd name="connsiteX3" fmla="*/ 1399386 w 2884614"/>
                    <a:gd name="connsiteY3" fmla="*/ 1382864 h 1886660"/>
                    <a:gd name="connsiteX4" fmla="*/ 1408187 w 2884614"/>
                    <a:gd name="connsiteY4" fmla="*/ 1481029 h 1886660"/>
                    <a:gd name="connsiteX5" fmla="*/ 1648521 w 2884614"/>
                    <a:gd name="connsiteY5" fmla="*/ 1487121 h 1886660"/>
                    <a:gd name="connsiteX6" fmla="*/ 1724345 w 2884614"/>
                    <a:gd name="connsiteY6" fmla="*/ 1374063 h 1886660"/>
                    <a:gd name="connsiteX7" fmla="*/ 1687110 w 2884614"/>
                    <a:gd name="connsiteY7" fmla="*/ 1212260 h 1886660"/>
                    <a:gd name="connsiteX8" fmla="*/ 2877952 w 2884614"/>
                    <a:gd name="connsiteY8" fmla="*/ 1525034 h 1886660"/>
                    <a:gd name="connsiteX9" fmla="*/ 2861704 w 2884614"/>
                    <a:gd name="connsiteY9" fmla="*/ 1544666 h 1886660"/>
                    <a:gd name="connsiteX10" fmla="*/ 1118431 w 2884614"/>
                    <a:gd name="connsiteY10" fmla="*/ 1883843 h 1886660"/>
                    <a:gd name="connsiteX11" fmla="*/ 1038545 w 2884614"/>
                    <a:gd name="connsiteY11" fmla="*/ 1878427 h 1886660"/>
                    <a:gd name="connsiteX12" fmla="*/ 29 w 2884614"/>
                    <a:gd name="connsiteY12" fmla="*/ 1543989 h 1886660"/>
                    <a:gd name="connsiteX13" fmla="*/ 754206 w 2884614"/>
                    <a:gd name="connsiteY13" fmla="*/ 1357138 h 1886660"/>
                    <a:gd name="connsiteX14" fmla="*/ 838831 w 2884614"/>
                    <a:gd name="connsiteY14" fmla="*/ 1253557 h 1886660"/>
                    <a:gd name="connsiteX15" fmla="*/ 940380 w 2884614"/>
                    <a:gd name="connsiteY15" fmla="*/ 27512 h 1886660"/>
                    <a:gd name="connsiteX16" fmla="*/ 940380 w 2884614"/>
                    <a:gd name="connsiteY16" fmla="*/ 27512 h 188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84614" h="1886660">
                      <a:moveTo>
                        <a:pt x="940380" y="27512"/>
                      </a:moveTo>
                      <a:cubicBezTo>
                        <a:pt x="943089" y="7878"/>
                        <a:pt x="949181" y="-2277"/>
                        <a:pt x="970845" y="432"/>
                      </a:cubicBezTo>
                      <a:cubicBezTo>
                        <a:pt x="1026359" y="8556"/>
                        <a:pt x="1514476" y="-245"/>
                        <a:pt x="1500259" y="99951"/>
                      </a:cubicBezTo>
                      <a:cubicBezTo>
                        <a:pt x="1459639" y="376843"/>
                        <a:pt x="1404125" y="1241371"/>
                        <a:pt x="1399386" y="1382864"/>
                      </a:cubicBezTo>
                      <a:cubicBezTo>
                        <a:pt x="1398709" y="1411298"/>
                        <a:pt x="1383815" y="1456656"/>
                        <a:pt x="1408187" y="1481029"/>
                      </a:cubicBezTo>
                      <a:cubicBezTo>
                        <a:pt x="1443391" y="1516233"/>
                        <a:pt x="1612641" y="1489153"/>
                        <a:pt x="1648521" y="1487121"/>
                      </a:cubicBezTo>
                      <a:cubicBezTo>
                        <a:pt x="1720283" y="1484414"/>
                        <a:pt x="1733823" y="1436346"/>
                        <a:pt x="1724345" y="1374063"/>
                      </a:cubicBezTo>
                      <a:cubicBezTo>
                        <a:pt x="1719606" y="1345629"/>
                        <a:pt x="1699973" y="1264389"/>
                        <a:pt x="1687110" y="1212260"/>
                      </a:cubicBezTo>
                      <a:cubicBezTo>
                        <a:pt x="2068261" y="1311779"/>
                        <a:pt x="2498155" y="1422806"/>
                        <a:pt x="2877952" y="1525034"/>
                      </a:cubicBezTo>
                      <a:cubicBezTo>
                        <a:pt x="2888107" y="1533834"/>
                        <a:pt x="2889461" y="1539250"/>
                        <a:pt x="2861704" y="1544666"/>
                      </a:cubicBezTo>
                      <a:cubicBezTo>
                        <a:pt x="2803482" y="1556175"/>
                        <a:pt x="1321531" y="1843900"/>
                        <a:pt x="1118431" y="1883843"/>
                      </a:cubicBezTo>
                      <a:cubicBezTo>
                        <a:pt x="1090674" y="1889259"/>
                        <a:pt x="1064271" y="1886551"/>
                        <a:pt x="1038545" y="1878427"/>
                      </a:cubicBezTo>
                      <a:cubicBezTo>
                        <a:pt x="721033" y="1782293"/>
                        <a:pt x="7476" y="1575809"/>
                        <a:pt x="29" y="1543989"/>
                      </a:cubicBezTo>
                      <a:cubicBezTo>
                        <a:pt x="-5387" y="1522325"/>
                        <a:pt x="753529" y="1357138"/>
                        <a:pt x="754206" y="1357138"/>
                      </a:cubicBezTo>
                      <a:cubicBezTo>
                        <a:pt x="820552" y="1335474"/>
                        <a:pt x="827999" y="1321934"/>
                        <a:pt x="838831" y="1253557"/>
                      </a:cubicBezTo>
                      <a:cubicBezTo>
                        <a:pt x="843570" y="1265066"/>
                        <a:pt x="928195" y="110782"/>
                        <a:pt x="940380" y="27512"/>
                      </a:cubicBezTo>
                      <a:lnTo>
                        <a:pt x="940380" y="27512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654EB3CA-B512-4F84-BBA7-6E0BAFBA8C2B}"/>
                    </a:ext>
                  </a:extLst>
                </p:cNvPr>
                <p:cNvSpPr/>
                <p:nvPr/>
              </p:nvSpPr>
              <p:spPr>
                <a:xfrm>
                  <a:off x="4897107" y="6351664"/>
                  <a:ext cx="1973360" cy="345349"/>
                </a:xfrm>
                <a:custGeom>
                  <a:avLst/>
                  <a:gdLst>
                    <a:gd name="connsiteX0" fmla="*/ 86890 w 2971582"/>
                    <a:gd name="connsiteY0" fmla="*/ 35881 h 520043"/>
                    <a:gd name="connsiteX1" fmla="*/ 571621 w 2971582"/>
                    <a:gd name="connsiteY1" fmla="*/ 183467 h 520043"/>
                    <a:gd name="connsiteX2" fmla="*/ 992038 w 2971582"/>
                    <a:gd name="connsiteY2" fmla="*/ 311420 h 520043"/>
                    <a:gd name="connsiteX3" fmla="*/ 1289240 w 2971582"/>
                    <a:gd name="connsiteY3" fmla="*/ 324282 h 520043"/>
                    <a:gd name="connsiteX4" fmla="*/ 2911330 w 2971582"/>
                    <a:gd name="connsiteY4" fmla="*/ 16248 h 520043"/>
                    <a:gd name="connsiteX5" fmla="*/ 2925547 w 2971582"/>
                    <a:gd name="connsiteY5" fmla="*/ 0 h 520043"/>
                    <a:gd name="connsiteX6" fmla="*/ 2971583 w 2971582"/>
                    <a:gd name="connsiteY6" fmla="*/ 70408 h 520043"/>
                    <a:gd name="connsiteX7" fmla="*/ 2921485 w 2971582"/>
                    <a:gd name="connsiteY7" fmla="*/ 134723 h 520043"/>
                    <a:gd name="connsiteX8" fmla="*/ 2339943 w 2971582"/>
                    <a:gd name="connsiteY8" fmla="*/ 261321 h 520043"/>
                    <a:gd name="connsiteX9" fmla="*/ 1168734 w 2971582"/>
                    <a:gd name="connsiteY9" fmla="*/ 518581 h 520043"/>
                    <a:gd name="connsiteX10" fmla="*/ 1099681 w 2971582"/>
                    <a:gd name="connsiteY10" fmla="*/ 505718 h 520043"/>
                    <a:gd name="connsiteX11" fmla="*/ 51686 w 2971582"/>
                    <a:gd name="connsiteY11" fmla="*/ 197007 h 520043"/>
                    <a:gd name="connsiteX12" fmla="*/ 234 w 2971582"/>
                    <a:gd name="connsiteY12" fmla="*/ 96134 h 520043"/>
                    <a:gd name="connsiteX13" fmla="*/ 52363 w 2971582"/>
                    <a:gd name="connsiteY13" fmla="*/ 18956 h 520043"/>
                    <a:gd name="connsiteX14" fmla="*/ 86890 w 2971582"/>
                    <a:gd name="connsiteY14" fmla="*/ 35881 h 520043"/>
                    <a:gd name="connsiteX15" fmla="*/ 86890 w 2971582"/>
                    <a:gd name="connsiteY15" fmla="*/ 35881 h 52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71582" h="520043">
                      <a:moveTo>
                        <a:pt x="86890" y="35881"/>
                      </a:moveTo>
                      <a:cubicBezTo>
                        <a:pt x="248693" y="84625"/>
                        <a:pt x="410496" y="134723"/>
                        <a:pt x="571621" y="183467"/>
                      </a:cubicBezTo>
                      <a:cubicBezTo>
                        <a:pt x="711760" y="226117"/>
                        <a:pt x="854607" y="261321"/>
                        <a:pt x="992038" y="311420"/>
                      </a:cubicBezTo>
                      <a:cubicBezTo>
                        <a:pt x="1167381" y="375734"/>
                        <a:pt x="1150456" y="353394"/>
                        <a:pt x="1289240" y="324282"/>
                      </a:cubicBezTo>
                      <a:cubicBezTo>
                        <a:pt x="1829485" y="219347"/>
                        <a:pt x="2370408" y="118475"/>
                        <a:pt x="2911330" y="16248"/>
                      </a:cubicBezTo>
                      <a:cubicBezTo>
                        <a:pt x="2920131" y="14217"/>
                        <a:pt x="2937056" y="10832"/>
                        <a:pt x="2925547" y="0"/>
                      </a:cubicBezTo>
                      <a:cubicBezTo>
                        <a:pt x="2966844" y="6093"/>
                        <a:pt x="2970229" y="37912"/>
                        <a:pt x="2971583" y="70408"/>
                      </a:cubicBezTo>
                      <a:cubicBezTo>
                        <a:pt x="2971583" y="104935"/>
                        <a:pt x="2966844" y="125922"/>
                        <a:pt x="2921485" y="134723"/>
                      </a:cubicBezTo>
                      <a:cubicBezTo>
                        <a:pt x="2727186" y="176697"/>
                        <a:pt x="2534242" y="220025"/>
                        <a:pt x="2339943" y="261321"/>
                      </a:cubicBezTo>
                      <a:cubicBezTo>
                        <a:pt x="1949991" y="346624"/>
                        <a:pt x="1558686" y="432602"/>
                        <a:pt x="1168734" y="518581"/>
                      </a:cubicBezTo>
                      <a:cubicBezTo>
                        <a:pt x="1142332" y="523997"/>
                        <a:pt x="1122022" y="513165"/>
                        <a:pt x="1099681" y="505718"/>
                      </a:cubicBezTo>
                      <a:cubicBezTo>
                        <a:pt x="751026" y="404169"/>
                        <a:pt x="401018" y="301265"/>
                        <a:pt x="51686" y="197007"/>
                      </a:cubicBezTo>
                      <a:cubicBezTo>
                        <a:pt x="1588" y="181436"/>
                        <a:pt x="4296" y="133369"/>
                        <a:pt x="234" y="96134"/>
                      </a:cubicBezTo>
                      <a:cubicBezTo>
                        <a:pt x="-2474" y="61607"/>
                        <a:pt x="18513" y="21664"/>
                        <a:pt x="52363" y="18956"/>
                      </a:cubicBezTo>
                      <a:cubicBezTo>
                        <a:pt x="62518" y="27757"/>
                        <a:pt x="67257" y="29111"/>
                        <a:pt x="86890" y="35881"/>
                      </a:cubicBezTo>
                      <a:lnTo>
                        <a:pt x="86890" y="35881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79659A7F-F06D-4952-ABF4-AC8A8E819E58}"/>
                    </a:ext>
                  </a:extLst>
                </p:cNvPr>
                <p:cNvSpPr/>
                <p:nvPr/>
              </p:nvSpPr>
              <p:spPr>
                <a:xfrm>
                  <a:off x="6553650" y="3384179"/>
                  <a:ext cx="504545" cy="2809221"/>
                </a:xfrm>
                <a:custGeom>
                  <a:avLst/>
                  <a:gdLst>
                    <a:gd name="connsiteX0" fmla="*/ 1150 w 759768"/>
                    <a:gd name="connsiteY0" fmla="*/ 78923 h 4230262"/>
                    <a:gd name="connsiteX1" fmla="*/ 37708 w 759768"/>
                    <a:gd name="connsiteY1" fmla="*/ 23410 h 4230262"/>
                    <a:gd name="connsiteX2" fmla="*/ 111500 w 759768"/>
                    <a:gd name="connsiteY2" fmla="*/ 3777 h 4230262"/>
                    <a:gd name="connsiteX3" fmla="*/ 152797 w 759768"/>
                    <a:gd name="connsiteY3" fmla="*/ 32888 h 4230262"/>
                    <a:gd name="connsiteX4" fmla="*/ 756004 w 759768"/>
                    <a:gd name="connsiteY4" fmla="*/ 4103006 h 4230262"/>
                    <a:gd name="connsiteX5" fmla="*/ 705229 w 759768"/>
                    <a:gd name="connsiteY5" fmla="*/ 4207264 h 4230262"/>
                    <a:gd name="connsiteX6" fmla="*/ 618573 w 759768"/>
                    <a:gd name="connsiteY6" fmla="*/ 4165967 h 4230262"/>
                    <a:gd name="connsiteX7" fmla="*/ 1150 w 759768"/>
                    <a:gd name="connsiteY7" fmla="*/ 78923 h 4230262"/>
                    <a:gd name="connsiteX8" fmla="*/ 1150 w 759768"/>
                    <a:gd name="connsiteY8" fmla="*/ 78923 h 4230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9768" h="4230262">
                      <a:moveTo>
                        <a:pt x="1150" y="78923"/>
                      </a:moveTo>
                      <a:cubicBezTo>
                        <a:pt x="-3589" y="49813"/>
                        <a:pt x="5888" y="29503"/>
                        <a:pt x="37708" y="23410"/>
                      </a:cubicBezTo>
                      <a:cubicBezTo>
                        <a:pt x="62756" y="18671"/>
                        <a:pt x="87128" y="12578"/>
                        <a:pt x="111500" y="3777"/>
                      </a:cubicBezTo>
                      <a:cubicBezTo>
                        <a:pt x="141965" y="-7732"/>
                        <a:pt x="149412" y="8516"/>
                        <a:pt x="152797" y="32888"/>
                      </a:cubicBezTo>
                      <a:cubicBezTo>
                        <a:pt x="189355" y="282023"/>
                        <a:pt x="739755" y="4038014"/>
                        <a:pt x="756004" y="4103006"/>
                      </a:cubicBezTo>
                      <a:cubicBezTo>
                        <a:pt x="769544" y="4157843"/>
                        <a:pt x="745172" y="4184246"/>
                        <a:pt x="705229" y="4207264"/>
                      </a:cubicBezTo>
                      <a:cubicBezTo>
                        <a:pt x="641591" y="4244498"/>
                        <a:pt x="630082" y="4240437"/>
                        <a:pt x="618573" y="4165967"/>
                      </a:cubicBezTo>
                      <a:cubicBezTo>
                        <a:pt x="580661" y="3927663"/>
                        <a:pt x="23491" y="227863"/>
                        <a:pt x="1150" y="78923"/>
                      </a:cubicBezTo>
                      <a:lnTo>
                        <a:pt x="1150" y="7892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B5C5D796-F8B6-403B-A949-02AB1D48C680}"/>
                    </a:ext>
                  </a:extLst>
                </p:cNvPr>
                <p:cNvSpPr/>
                <p:nvPr/>
              </p:nvSpPr>
              <p:spPr>
                <a:xfrm>
                  <a:off x="5243093" y="4435404"/>
                  <a:ext cx="633354" cy="806698"/>
                </a:xfrm>
                <a:custGeom>
                  <a:avLst/>
                  <a:gdLst>
                    <a:gd name="connsiteX0" fmla="*/ 4583 w 953735"/>
                    <a:gd name="connsiteY0" fmla="*/ 265613 h 1214766"/>
                    <a:gd name="connsiteX1" fmla="*/ 54004 w 953735"/>
                    <a:gd name="connsiteY1" fmla="*/ 19863 h 1214766"/>
                    <a:gd name="connsiteX2" fmla="*/ 718140 w 953735"/>
                    <a:gd name="connsiteY2" fmla="*/ 39496 h 1214766"/>
                    <a:gd name="connsiteX3" fmla="*/ 789225 w 953735"/>
                    <a:gd name="connsiteY3" fmla="*/ 98395 h 1214766"/>
                    <a:gd name="connsiteX4" fmla="*/ 777716 w 953735"/>
                    <a:gd name="connsiteY4" fmla="*/ 685353 h 1214766"/>
                    <a:gd name="connsiteX5" fmla="*/ 953736 w 953735"/>
                    <a:gd name="connsiteY5" fmla="*/ 1214766 h 1214766"/>
                    <a:gd name="connsiteX6" fmla="*/ 387765 w 953735"/>
                    <a:gd name="connsiteY6" fmla="*/ 1145712 h 1214766"/>
                    <a:gd name="connsiteX7" fmla="*/ 193466 w 953735"/>
                    <a:gd name="connsiteY7" fmla="*/ 1092906 h 1214766"/>
                    <a:gd name="connsiteX8" fmla="*/ 138629 w 953735"/>
                    <a:gd name="connsiteY8" fmla="*/ 1007604 h 1214766"/>
                    <a:gd name="connsiteX9" fmla="*/ 4583 w 953735"/>
                    <a:gd name="connsiteY9" fmla="*/ 265613 h 1214766"/>
                    <a:gd name="connsiteX10" fmla="*/ 4583 w 953735"/>
                    <a:gd name="connsiteY10" fmla="*/ 265613 h 121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3735" h="1214766">
                      <a:moveTo>
                        <a:pt x="4583" y="265613"/>
                      </a:moveTo>
                      <a:cubicBezTo>
                        <a:pt x="12030" y="180311"/>
                        <a:pt x="28278" y="97718"/>
                        <a:pt x="54004" y="19863"/>
                      </a:cubicBezTo>
                      <a:cubicBezTo>
                        <a:pt x="69575" y="-27527"/>
                        <a:pt x="666688" y="22571"/>
                        <a:pt x="718140" y="39496"/>
                      </a:cubicBezTo>
                      <a:cubicBezTo>
                        <a:pt x="713401" y="41526"/>
                        <a:pt x="802765" y="47620"/>
                        <a:pt x="789225" y="98395"/>
                      </a:cubicBezTo>
                      <a:cubicBezTo>
                        <a:pt x="737096" y="286600"/>
                        <a:pt x="739804" y="494439"/>
                        <a:pt x="777716" y="685353"/>
                      </a:cubicBezTo>
                      <a:cubicBezTo>
                        <a:pt x="814951" y="870850"/>
                        <a:pt x="899576" y="1035361"/>
                        <a:pt x="953736" y="1214766"/>
                      </a:cubicBezTo>
                      <a:cubicBezTo>
                        <a:pt x="950351" y="1203934"/>
                        <a:pt x="464942" y="1159252"/>
                        <a:pt x="387765" y="1145712"/>
                      </a:cubicBezTo>
                      <a:cubicBezTo>
                        <a:pt x="327512" y="1134880"/>
                        <a:pt x="241533" y="1136911"/>
                        <a:pt x="193466" y="1092906"/>
                      </a:cubicBezTo>
                      <a:cubicBezTo>
                        <a:pt x="168417" y="1070565"/>
                        <a:pt x="152846" y="1038746"/>
                        <a:pt x="138629" y="1007604"/>
                      </a:cubicBezTo>
                      <a:cubicBezTo>
                        <a:pt x="39787" y="788934"/>
                        <a:pt x="-17081" y="518134"/>
                        <a:pt x="4583" y="265613"/>
                      </a:cubicBezTo>
                      <a:lnTo>
                        <a:pt x="4583" y="26561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234B5193-D1C7-4C67-8773-276F7912226B}"/>
                    </a:ext>
                  </a:extLst>
                </p:cNvPr>
                <p:cNvSpPr/>
                <p:nvPr/>
              </p:nvSpPr>
              <p:spPr>
                <a:xfrm>
                  <a:off x="6165246" y="3398151"/>
                  <a:ext cx="777651" cy="2852421"/>
                </a:xfrm>
                <a:custGeom>
                  <a:avLst/>
                  <a:gdLst>
                    <a:gd name="connsiteX0" fmla="*/ 1170955 w 1171025"/>
                    <a:gd name="connsiteY0" fmla="*/ 4251216 h 4295315"/>
                    <a:gd name="connsiteX1" fmla="*/ 556240 w 1171025"/>
                    <a:gd name="connsiteY1" fmla="*/ 71423 h 4295315"/>
                    <a:gd name="connsiteX2" fmla="*/ 501403 w 1171025"/>
                    <a:gd name="connsiteY2" fmla="*/ 2370 h 4295315"/>
                    <a:gd name="connsiteX3" fmla="*/ 416778 w 1171025"/>
                    <a:gd name="connsiteY3" fmla="*/ 5755 h 4295315"/>
                    <a:gd name="connsiteX4" fmla="*/ 371419 w 1171025"/>
                    <a:gd name="connsiteY4" fmla="*/ 76162 h 4295315"/>
                    <a:gd name="connsiteX5" fmla="*/ 250236 w 1171025"/>
                    <a:gd name="connsiteY5" fmla="*/ 380135 h 4295315"/>
                    <a:gd name="connsiteX6" fmla="*/ 3132 w 1171025"/>
                    <a:gd name="connsiteY6" fmla="*/ 1639353 h 4295315"/>
                    <a:gd name="connsiteX7" fmla="*/ 37659 w 1171025"/>
                    <a:gd name="connsiteY7" fmla="*/ 2314998 h 4295315"/>
                    <a:gd name="connsiteX8" fmla="*/ 562333 w 1171025"/>
                    <a:gd name="connsiteY8" fmla="*/ 3729249 h 4295315"/>
                    <a:gd name="connsiteX9" fmla="*/ 955669 w 1171025"/>
                    <a:gd name="connsiteY9" fmla="*/ 4250538 h 4295315"/>
                    <a:gd name="connsiteX10" fmla="*/ 1168247 w 1171025"/>
                    <a:gd name="connsiteY10" fmla="*/ 4295221 h 4295315"/>
                    <a:gd name="connsiteX11" fmla="*/ 1170955 w 1171025"/>
                    <a:gd name="connsiteY11" fmla="*/ 4251216 h 4295315"/>
                    <a:gd name="connsiteX12" fmla="*/ 1170955 w 1171025"/>
                    <a:gd name="connsiteY12" fmla="*/ 4251216 h 4295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1025" h="4295315">
                      <a:moveTo>
                        <a:pt x="1170955" y="4251216"/>
                      </a:moveTo>
                      <a:cubicBezTo>
                        <a:pt x="1178402" y="4174038"/>
                        <a:pt x="596860" y="298218"/>
                        <a:pt x="556240" y="71423"/>
                      </a:cubicBezTo>
                      <a:cubicBezTo>
                        <a:pt x="550147" y="38927"/>
                        <a:pt x="537284" y="11170"/>
                        <a:pt x="501403" y="2370"/>
                      </a:cubicBezTo>
                      <a:cubicBezTo>
                        <a:pt x="472969" y="338"/>
                        <a:pt x="444535" y="-3047"/>
                        <a:pt x="416778" y="5755"/>
                      </a:cubicBezTo>
                      <a:cubicBezTo>
                        <a:pt x="390375" y="22003"/>
                        <a:pt x="382251" y="49760"/>
                        <a:pt x="371419" y="76162"/>
                      </a:cubicBezTo>
                      <a:cubicBezTo>
                        <a:pt x="328091" y="175681"/>
                        <a:pt x="287471" y="277231"/>
                        <a:pt x="250236" y="380135"/>
                      </a:cubicBezTo>
                      <a:cubicBezTo>
                        <a:pt x="102650" y="786334"/>
                        <a:pt x="21410" y="1207428"/>
                        <a:pt x="3132" y="1639353"/>
                      </a:cubicBezTo>
                      <a:cubicBezTo>
                        <a:pt x="-6346" y="1864794"/>
                        <a:pt x="5840" y="2091589"/>
                        <a:pt x="37659" y="2314998"/>
                      </a:cubicBezTo>
                      <a:cubicBezTo>
                        <a:pt x="110774" y="2824779"/>
                        <a:pt x="281378" y="3298678"/>
                        <a:pt x="562333" y="3729249"/>
                      </a:cubicBezTo>
                      <a:cubicBezTo>
                        <a:pt x="676069" y="3904592"/>
                        <a:pt x="805375" y="4096183"/>
                        <a:pt x="955669" y="4250538"/>
                      </a:cubicBezTo>
                      <a:cubicBezTo>
                        <a:pt x="1022692" y="4266110"/>
                        <a:pt x="1101224" y="4297252"/>
                        <a:pt x="1168247" y="4295221"/>
                      </a:cubicBezTo>
                      <a:cubicBezTo>
                        <a:pt x="1168924" y="4289805"/>
                        <a:pt x="1169601" y="4257986"/>
                        <a:pt x="1170955" y="4251216"/>
                      </a:cubicBezTo>
                      <a:lnTo>
                        <a:pt x="1170955" y="4251216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D7E5DAE-FA08-4176-B6E6-4CC875BEB85A}"/>
                  </a:ext>
                </a:extLst>
              </p:cNvPr>
              <p:cNvGrpSpPr/>
              <p:nvPr/>
            </p:nvGrpSpPr>
            <p:grpSpPr>
              <a:xfrm>
                <a:off x="7807679" y="970300"/>
                <a:ext cx="940606" cy="884466"/>
                <a:chOff x="7666953" y="628439"/>
                <a:chExt cx="4378442" cy="4004299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A5085574-0659-4EAA-975C-FF0781B42266}"/>
                    </a:ext>
                  </a:extLst>
                </p:cNvPr>
                <p:cNvGrpSpPr/>
                <p:nvPr/>
              </p:nvGrpSpPr>
              <p:grpSpPr>
                <a:xfrm>
                  <a:off x="9179089" y="628439"/>
                  <a:ext cx="1138072" cy="2202759"/>
                  <a:chOff x="9160839" y="2146343"/>
                  <a:chExt cx="1138072" cy="2202759"/>
                </a:xfrm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7BF8330C-A9D1-4E80-B5D6-B61B94B440EE}"/>
                      </a:ext>
                    </a:extLst>
                  </p:cNvPr>
                  <p:cNvSpPr/>
                  <p:nvPr/>
                </p:nvSpPr>
                <p:spPr>
                  <a:xfrm>
                    <a:off x="9434199" y="3484248"/>
                    <a:ext cx="752687" cy="864854"/>
                  </a:xfrm>
                  <a:custGeom>
                    <a:avLst/>
                    <a:gdLst>
                      <a:gd name="connsiteX0" fmla="*/ 538018 w 1128382"/>
                      <a:gd name="connsiteY0" fmla="*/ 869267 h 889928"/>
                      <a:gd name="connsiteX1" fmla="*/ 456100 w 1128382"/>
                      <a:gd name="connsiteY1" fmla="*/ 871975 h 889928"/>
                      <a:gd name="connsiteX2" fmla="*/ 30268 w 1128382"/>
                      <a:gd name="connsiteY2" fmla="*/ 512488 h 889928"/>
                      <a:gd name="connsiteX3" fmla="*/ 480 w 1128382"/>
                      <a:gd name="connsiteY3" fmla="*/ 136077 h 889928"/>
                      <a:gd name="connsiteX4" fmla="*/ 337625 w 1128382"/>
                      <a:gd name="connsiteY4" fmla="*/ 499625 h 889928"/>
                      <a:gd name="connsiteX5" fmla="*/ 749241 w 1128382"/>
                      <a:gd name="connsiteY5" fmla="*/ 438695 h 889928"/>
                      <a:gd name="connsiteX6" fmla="*/ 1082324 w 1128382"/>
                      <a:gd name="connsiteY6" fmla="*/ 0 h 889928"/>
                      <a:gd name="connsiteX7" fmla="*/ 1128361 w 1128382"/>
                      <a:gd name="connsiteY7" fmla="*/ 500302 h 889928"/>
                      <a:gd name="connsiteX8" fmla="*/ 538018 w 1128382"/>
                      <a:gd name="connsiteY8" fmla="*/ 869267 h 889928"/>
                      <a:gd name="connsiteX9" fmla="*/ 538018 w 1128382"/>
                      <a:gd name="connsiteY9" fmla="*/ 869267 h 889928"/>
                      <a:gd name="connsiteX0" fmla="*/ 538018 w 1128382"/>
                      <a:gd name="connsiteY0" fmla="*/ 869267 h 997321"/>
                      <a:gd name="connsiteX1" fmla="*/ 326549 w 1128382"/>
                      <a:gd name="connsiteY1" fmla="*/ 994124 h 997321"/>
                      <a:gd name="connsiteX2" fmla="*/ 30268 w 1128382"/>
                      <a:gd name="connsiteY2" fmla="*/ 512488 h 997321"/>
                      <a:gd name="connsiteX3" fmla="*/ 480 w 1128382"/>
                      <a:gd name="connsiteY3" fmla="*/ 136077 h 997321"/>
                      <a:gd name="connsiteX4" fmla="*/ 337625 w 1128382"/>
                      <a:gd name="connsiteY4" fmla="*/ 499625 h 997321"/>
                      <a:gd name="connsiteX5" fmla="*/ 749241 w 1128382"/>
                      <a:gd name="connsiteY5" fmla="*/ 438695 h 997321"/>
                      <a:gd name="connsiteX6" fmla="*/ 1082324 w 1128382"/>
                      <a:gd name="connsiteY6" fmla="*/ 0 h 997321"/>
                      <a:gd name="connsiteX7" fmla="*/ 1128361 w 1128382"/>
                      <a:gd name="connsiteY7" fmla="*/ 500302 h 997321"/>
                      <a:gd name="connsiteX8" fmla="*/ 538018 w 1128382"/>
                      <a:gd name="connsiteY8" fmla="*/ 869267 h 997321"/>
                      <a:gd name="connsiteX9" fmla="*/ 538018 w 1128382"/>
                      <a:gd name="connsiteY9" fmla="*/ 869267 h 997321"/>
                      <a:gd name="connsiteX0" fmla="*/ 541720 w 1128382"/>
                      <a:gd name="connsiteY0" fmla="*/ 1283831 h 1286458"/>
                      <a:gd name="connsiteX1" fmla="*/ 326549 w 1128382"/>
                      <a:gd name="connsiteY1" fmla="*/ 994124 h 1286458"/>
                      <a:gd name="connsiteX2" fmla="*/ 30268 w 1128382"/>
                      <a:gd name="connsiteY2" fmla="*/ 512488 h 1286458"/>
                      <a:gd name="connsiteX3" fmla="*/ 480 w 1128382"/>
                      <a:gd name="connsiteY3" fmla="*/ 136077 h 1286458"/>
                      <a:gd name="connsiteX4" fmla="*/ 337625 w 1128382"/>
                      <a:gd name="connsiteY4" fmla="*/ 499625 h 1286458"/>
                      <a:gd name="connsiteX5" fmla="*/ 749241 w 1128382"/>
                      <a:gd name="connsiteY5" fmla="*/ 438695 h 1286458"/>
                      <a:gd name="connsiteX6" fmla="*/ 1082324 w 1128382"/>
                      <a:gd name="connsiteY6" fmla="*/ 0 h 1286458"/>
                      <a:gd name="connsiteX7" fmla="*/ 1128361 w 1128382"/>
                      <a:gd name="connsiteY7" fmla="*/ 500302 h 1286458"/>
                      <a:gd name="connsiteX8" fmla="*/ 538018 w 1128382"/>
                      <a:gd name="connsiteY8" fmla="*/ 869267 h 1286458"/>
                      <a:gd name="connsiteX9" fmla="*/ 541720 w 1128382"/>
                      <a:gd name="connsiteY9" fmla="*/ 1283831 h 1286458"/>
                      <a:gd name="connsiteX0" fmla="*/ 541720 w 1128405"/>
                      <a:gd name="connsiteY0" fmla="*/ 1283831 h 1286458"/>
                      <a:gd name="connsiteX1" fmla="*/ 326549 w 1128405"/>
                      <a:gd name="connsiteY1" fmla="*/ 994124 h 1286458"/>
                      <a:gd name="connsiteX2" fmla="*/ 30268 w 1128405"/>
                      <a:gd name="connsiteY2" fmla="*/ 512488 h 1286458"/>
                      <a:gd name="connsiteX3" fmla="*/ 480 w 1128405"/>
                      <a:gd name="connsiteY3" fmla="*/ 136077 h 1286458"/>
                      <a:gd name="connsiteX4" fmla="*/ 337625 w 1128405"/>
                      <a:gd name="connsiteY4" fmla="*/ 499625 h 1286458"/>
                      <a:gd name="connsiteX5" fmla="*/ 749241 w 1128405"/>
                      <a:gd name="connsiteY5" fmla="*/ 438695 h 1286458"/>
                      <a:gd name="connsiteX6" fmla="*/ 1082324 w 1128405"/>
                      <a:gd name="connsiteY6" fmla="*/ 0 h 1286458"/>
                      <a:gd name="connsiteX7" fmla="*/ 1128361 w 1128405"/>
                      <a:gd name="connsiteY7" fmla="*/ 500302 h 1286458"/>
                      <a:gd name="connsiteX8" fmla="*/ 830435 w 1128405"/>
                      <a:gd name="connsiteY8" fmla="*/ 961803 h 1286458"/>
                      <a:gd name="connsiteX9" fmla="*/ 541720 w 1128405"/>
                      <a:gd name="connsiteY9" fmla="*/ 1283831 h 1286458"/>
                      <a:gd name="connsiteX0" fmla="*/ 541720 w 1128403"/>
                      <a:gd name="connsiteY0" fmla="*/ 1283831 h 1286458"/>
                      <a:gd name="connsiteX1" fmla="*/ 326549 w 1128403"/>
                      <a:gd name="connsiteY1" fmla="*/ 994124 h 1286458"/>
                      <a:gd name="connsiteX2" fmla="*/ 30268 w 1128403"/>
                      <a:gd name="connsiteY2" fmla="*/ 512488 h 1286458"/>
                      <a:gd name="connsiteX3" fmla="*/ 480 w 1128403"/>
                      <a:gd name="connsiteY3" fmla="*/ 136077 h 1286458"/>
                      <a:gd name="connsiteX4" fmla="*/ 337625 w 1128403"/>
                      <a:gd name="connsiteY4" fmla="*/ 499625 h 1286458"/>
                      <a:gd name="connsiteX5" fmla="*/ 749241 w 1128403"/>
                      <a:gd name="connsiteY5" fmla="*/ 438695 h 1286458"/>
                      <a:gd name="connsiteX6" fmla="*/ 1082324 w 1128403"/>
                      <a:gd name="connsiteY6" fmla="*/ 0 h 1286458"/>
                      <a:gd name="connsiteX7" fmla="*/ 1128361 w 1128403"/>
                      <a:gd name="connsiteY7" fmla="*/ 500302 h 1286458"/>
                      <a:gd name="connsiteX8" fmla="*/ 830435 w 1128403"/>
                      <a:gd name="connsiteY8" fmla="*/ 961803 h 1286458"/>
                      <a:gd name="connsiteX9" fmla="*/ 541720 w 1128403"/>
                      <a:gd name="connsiteY9" fmla="*/ 1283831 h 1286458"/>
                      <a:gd name="connsiteX0" fmla="*/ 523213 w 1128405"/>
                      <a:gd name="connsiteY0" fmla="*/ 1302339 h 1304787"/>
                      <a:gd name="connsiteX1" fmla="*/ 326549 w 1128405"/>
                      <a:gd name="connsiteY1" fmla="*/ 994124 h 1304787"/>
                      <a:gd name="connsiteX2" fmla="*/ 30268 w 1128405"/>
                      <a:gd name="connsiteY2" fmla="*/ 512488 h 1304787"/>
                      <a:gd name="connsiteX3" fmla="*/ 480 w 1128405"/>
                      <a:gd name="connsiteY3" fmla="*/ 136077 h 1304787"/>
                      <a:gd name="connsiteX4" fmla="*/ 337625 w 1128405"/>
                      <a:gd name="connsiteY4" fmla="*/ 499625 h 1304787"/>
                      <a:gd name="connsiteX5" fmla="*/ 749241 w 1128405"/>
                      <a:gd name="connsiteY5" fmla="*/ 438695 h 1304787"/>
                      <a:gd name="connsiteX6" fmla="*/ 1082324 w 1128405"/>
                      <a:gd name="connsiteY6" fmla="*/ 0 h 1304787"/>
                      <a:gd name="connsiteX7" fmla="*/ 1128361 w 1128405"/>
                      <a:gd name="connsiteY7" fmla="*/ 500302 h 1304787"/>
                      <a:gd name="connsiteX8" fmla="*/ 830435 w 1128405"/>
                      <a:gd name="connsiteY8" fmla="*/ 961803 h 1304787"/>
                      <a:gd name="connsiteX9" fmla="*/ 523213 w 1128405"/>
                      <a:gd name="connsiteY9" fmla="*/ 1302339 h 1304787"/>
                      <a:gd name="connsiteX0" fmla="*/ 523213 w 1128403"/>
                      <a:gd name="connsiteY0" fmla="*/ 1302339 h 1304787"/>
                      <a:gd name="connsiteX1" fmla="*/ 326549 w 1128403"/>
                      <a:gd name="connsiteY1" fmla="*/ 994124 h 1304787"/>
                      <a:gd name="connsiteX2" fmla="*/ 30268 w 1128403"/>
                      <a:gd name="connsiteY2" fmla="*/ 512488 h 1304787"/>
                      <a:gd name="connsiteX3" fmla="*/ 480 w 1128403"/>
                      <a:gd name="connsiteY3" fmla="*/ 136077 h 1304787"/>
                      <a:gd name="connsiteX4" fmla="*/ 337625 w 1128403"/>
                      <a:gd name="connsiteY4" fmla="*/ 499625 h 1304787"/>
                      <a:gd name="connsiteX5" fmla="*/ 749241 w 1128403"/>
                      <a:gd name="connsiteY5" fmla="*/ 438695 h 1304787"/>
                      <a:gd name="connsiteX6" fmla="*/ 1082324 w 1128403"/>
                      <a:gd name="connsiteY6" fmla="*/ 0 h 1304787"/>
                      <a:gd name="connsiteX7" fmla="*/ 1128361 w 1128403"/>
                      <a:gd name="connsiteY7" fmla="*/ 500302 h 1304787"/>
                      <a:gd name="connsiteX8" fmla="*/ 830435 w 1128403"/>
                      <a:gd name="connsiteY8" fmla="*/ 961803 h 1304787"/>
                      <a:gd name="connsiteX9" fmla="*/ 523213 w 1128403"/>
                      <a:gd name="connsiteY9" fmla="*/ 1302339 h 1304787"/>
                      <a:gd name="connsiteX0" fmla="*/ 523213 w 1128405"/>
                      <a:gd name="connsiteY0" fmla="*/ 1302339 h 1302338"/>
                      <a:gd name="connsiteX1" fmla="*/ 326549 w 1128405"/>
                      <a:gd name="connsiteY1" fmla="*/ 994124 h 1302338"/>
                      <a:gd name="connsiteX2" fmla="*/ 30268 w 1128405"/>
                      <a:gd name="connsiteY2" fmla="*/ 512488 h 1302338"/>
                      <a:gd name="connsiteX3" fmla="*/ 480 w 1128405"/>
                      <a:gd name="connsiteY3" fmla="*/ 136077 h 1302338"/>
                      <a:gd name="connsiteX4" fmla="*/ 337625 w 1128405"/>
                      <a:gd name="connsiteY4" fmla="*/ 499625 h 1302338"/>
                      <a:gd name="connsiteX5" fmla="*/ 749241 w 1128405"/>
                      <a:gd name="connsiteY5" fmla="*/ 438695 h 1302338"/>
                      <a:gd name="connsiteX6" fmla="*/ 1082324 w 1128405"/>
                      <a:gd name="connsiteY6" fmla="*/ 0 h 1302338"/>
                      <a:gd name="connsiteX7" fmla="*/ 1128361 w 1128405"/>
                      <a:gd name="connsiteY7" fmla="*/ 500302 h 1302338"/>
                      <a:gd name="connsiteX8" fmla="*/ 830435 w 1128405"/>
                      <a:gd name="connsiteY8" fmla="*/ 961803 h 1302338"/>
                      <a:gd name="connsiteX9" fmla="*/ 523213 w 1128405"/>
                      <a:gd name="connsiteY9" fmla="*/ 1302339 h 1302338"/>
                      <a:gd name="connsiteX0" fmla="*/ 523213 w 1128403"/>
                      <a:gd name="connsiteY0" fmla="*/ 1302339 h 1302340"/>
                      <a:gd name="connsiteX1" fmla="*/ 326549 w 1128403"/>
                      <a:gd name="connsiteY1" fmla="*/ 994124 h 1302340"/>
                      <a:gd name="connsiteX2" fmla="*/ 30268 w 1128403"/>
                      <a:gd name="connsiteY2" fmla="*/ 512488 h 1302340"/>
                      <a:gd name="connsiteX3" fmla="*/ 480 w 1128403"/>
                      <a:gd name="connsiteY3" fmla="*/ 136077 h 1302340"/>
                      <a:gd name="connsiteX4" fmla="*/ 337625 w 1128403"/>
                      <a:gd name="connsiteY4" fmla="*/ 499625 h 1302340"/>
                      <a:gd name="connsiteX5" fmla="*/ 749241 w 1128403"/>
                      <a:gd name="connsiteY5" fmla="*/ 438695 h 1302340"/>
                      <a:gd name="connsiteX6" fmla="*/ 1082324 w 1128403"/>
                      <a:gd name="connsiteY6" fmla="*/ 0 h 1302340"/>
                      <a:gd name="connsiteX7" fmla="*/ 1128361 w 1128403"/>
                      <a:gd name="connsiteY7" fmla="*/ 500302 h 1302340"/>
                      <a:gd name="connsiteX8" fmla="*/ 830435 w 1128403"/>
                      <a:gd name="connsiteY8" fmla="*/ 961803 h 1302340"/>
                      <a:gd name="connsiteX9" fmla="*/ 523213 w 112840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27079 w 1128935"/>
                      <a:gd name="connsiteY1" fmla="*/ 994124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30965 w 1128933"/>
                      <a:gd name="connsiteY8" fmla="*/ 961803 h 1302340"/>
                      <a:gd name="connsiteX9" fmla="*/ 523743 w 112893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01170 w 1128935"/>
                      <a:gd name="connsiteY1" fmla="*/ 1031139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23562 w 1128933"/>
                      <a:gd name="connsiteY8" fmla="*/ 958101 h 1302340"/>
                      <a:gd name="connsiteX9" fmla="*/ 523743 w 1128933"/>
                      <a:gd name="connsiteY9" fmla="*/ 1302339 h 1302340"/>
                      <a:gd name="connsiteX0" fmla="*/ 523743 w 1132634"/>
                      <a:gd name="connsiteY0" fmla="*/ 1302339 h 1302338"/>
                      <a:gd name="connsiteX1" fmla="*/ 301170 w 1132634"/>
                      <a:gd name="connsiteY1" fmla="*/ 1031139 h 1302338"/>
                      <a:gd name="connsiteX2" fmla="*/ 12291 w 1132634"/>
                      <a:gd name="connsiteY2" fmla="*/ 482876 h 1302338"/>
                      <a:gd name="connsiteX3" fmla="*/ 1010 w 1132634"/>
                      <a:gd name="connsiteY3" fmla="*/ 136077 h 1302338"/>
                      <a:gd name="connsiteX4" fmla="*/ 338155 w 1132634"/>
                      <a:gd name="connsiteY4" fmla="*/ 499625 h 1302338"/>
                      <a:gd name="connsiteX5" fmla="*/ 749771 w 1132634"/>
                      <a:gd name="connsiteY5" fmla="*/ 438695 h 1302338"/>
                      <a:gd name="connsiteX6" fmla="*/ 1082854 w 1132634"/>
                      <a:gd name="connsiteY6" fmla="*/ 0 h 1302338"/>
                      <a:gd name="connsiteX7" fmla="*/ 1132592 w 1132634"/>
                      <a:gd name="connsiteY7" fmla="*/ 415169 h 1302338"/>
                      <a:gd name="connsiteX8" fmla="*/ 823562 w 1132634"/>
                      <a:gd name="connsiteY8" fmla="*/ 958101 h 1302338"/>
                      <a:gd name="connsiteX9" fmla="*/ 523743 w 1132634"/>
                      <a:gd name="connsiteY9" fmla="*/ 1302339 h 1302338"/>
                      <a:gd name="connsiteX0" fmla="*/ 523743 w 1133432"/>
                      <a:gd name="connsiteY0" fmla="*/ 1302339 h 1302340"/>
                      <a:gd name="connsiteX1" fmla="*/ 301170 w 1133432"/>
                      <a:gd name="connsiteY1" fmla="*/ 1031139 h 1302340"/>
                      <a:gd name="connsiteX2" fmla="*/ 12291 w 1133432"/>
                      <a:gd name="connsiteY2" fmla="*/ 482876 h 1302340"/>
                      <a:gd name="connsiteX3" fmla="*/ 1010 w 1133432"/>
                      <a:gd name="connsiteY3" fmla="*/ 136077 h 1302340"/>
                      <a:gd name="connsiteX4" fmla="*/ 338155 w 1133432"/>
                      <a:gd name="connsiteY4" fmla="*/ 499625 h 1302340"/>
                      <a:gd name="connsiteX5" fmla="*/ 749771 w 1133432"/>
                      <a:gd name="connsiteY5" fmla="*/ 438695 h 1302340"/>
                      <a:gd name="connsiteX6" fmla="*/ 1082854 w 1133432"/>
                      <a:gd name="connsiteY6" fmla="*/ 0 h 1302340"/>
                      <a:gd name="connsiteX7" fmla="*/ 1132592 w 1133432"/>
                      <a:gd name="connsiteY7" fmla="*/ 415169 h 1302340"/>
                      <a:gd name="connsiteX8" fmla="*/ 823562 w 1133432"/>
                      <a:gd name="connsiteY8" fmla="*/ 958101 h 1302340"/>
                      <a:gd name="connsiteX9" fmla="*/ 523743 w 1133432"/>
                      <a:gd name="connsiteY9" fmla="*/ 1302339 h 1302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33432" h="1302340">
                        <a:moveTo>
                          <a:pt x="523743" y="1302339"/>
                        </a:moveTo>
                        <a:cubicBezTo>
                          <a:pt x="359032" y="1207271"/>
                          <a:pt x="386412" y="1167716"/>
                          <a:pt x="301170" y="1031139"/>
                        </a:cubicBezTo>
                        <a:cubicBezTo>
                          <a:pt x="215928" y="894562"/>
                          <a:pt x="71901" y="676514"/>
                          <a:pt x="12291" y="482876"/>
                        </a:cubicBezTo>
                        <a:cubicBezTo>
                          <a:pt x="9583" y="461889"/>
                          <a:pt x="-3729" y="190914"/>
                          <a:pt x="1010" y="136077"/>
                        </a:cubicBezTo>
                        <a:cubicBezTo>
                          <a:pt x="101206" y="283663"/>
                          <a:pt x="271810" y="467129"/>
                          <a:pt x="338155" y="499625"/>
                        </a:cubicBezTo>
                        <a:cubicBezTo>
                          <a:pt x="466108" y="561232"/>
                          <a:pt x="644159" y="532798"/>
                          <a:pt x="749771" y="438695"/>
                        </a:cubicBezTo>
                        <a:cubicBezTo>
                          <a:pt x="879755" y="323606"/>
                          <a:pt x="980628" y="140816"/>
                          <a:pt x="1082854" y="0"/>
                        </a:cubicBezTo>
                        <a:cubicBezTo>
                          <a:pt x="1093687" y="35204"/>
                          <a:pt x="1140223" y="313022"/>
                          <a:pt x="1132592" y="415169"/>
                        </a:cubicBezTo>
                        <a:cubicBezTo>
                          <a:pt x="1136653" y="434125"/>
                          <a:pt x="845225" y="937114"/>
                          <a:pt x="823562" y="958101"/>
                        </a:cubicBezTo>
                        <a:cubicBezTo>
                          <a:pt x="753234" y="1106160"/>
                          <a:pt x="682907" y="1220907"/>
                          <a:pt x="523743" y="1302339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D94F12FC-CB52-41E1-8B69-BF71A266F2DF}"/>
                      </a:ext>
                    </a:extLst>
                  </p:cNvPr>
                  <p:cNvSpPr/>
                  <p:nvPr/>
                </p:nvSpPr>
                <p:spPr>
                  <a:xfrm>
                    <a:off x="9175365" y="2159075"/>
                    <a:ext cx="1123546" cy="1686078"/>
                  </a:xfrm>
                  <a:custGeom>
                    <a:avLst/>
                    <a:gdLst>
                      <a:gd name="connsiteX0" fmla="*/ 1691289 w 1691891"/>
                      <a:gd name="connsiteY0" fmla="*/ 1141812 h 2538979"/>
                      <a:gd name="connsiteX1" fmla="*/ 1648638 w 1691891"/>
                      <a:gd name="connsiteY1" fmla="*/ 1048386 h 2538979"/>
                      <a:gd name="connsiteX2" fmla="*/ 1639161 w 1691891"/>
                      <a:gd name="connsiteY2" fmla="*/ 1053802 h 2538979"/>
                      <a:gd name="connsiteX3" fmla="*/ 1381223 w 1691891"/>
                      <a:gd name="connsiteY3" fmla="*/ 221770 h 2538979"/>
                      <a:gd name="connsiteX4" fmla="*/ 1086052 w 1691891"/>
                      <a:gd name="connsiteY4" fmla="*/ 42366 h 2538979"/>
                      <a:gd name="connsiteX5" fmla="*/ 602674 w 1691891"/>
                      <a:gd name="connsiteY5" fmla="*/ 41689 h 2538979"/>
                      <a:gd name="connsiteX6" fmla="*/ 604706 w 1691891"/>
                      <a:gd name="connsiteY6" fmla="*/ 47782 h 2538979"/>
                      <a:gd name="connsiteX7" fmla="*/ 560024 w 1691891"/>
                      <a:gd name="connsiteY7" fmla="*/ 53198 h 2538979"/>
                      <a:gd name="connsiteX8" fmla="*/ 317658 w 1691891"/>
                      <a:gd name="connsiteY8" fmla="*/ 215677 h 2538979"/>
                      <a:gd name="connsiteX9" fmla="*/ 258082 w 1691891"/>
                      <a:gd name="connsiteY9" fmla="*/ 267806 h 2538979"/>
                      <a:gd name="connsiteX10" fmla="*/ 61752 w 1691891"/>
                      <a:gd name="connsiteY10" fmla="*/ 460751 h 2538979"/>
                      <a:gd name="connsiteX11" fmla="*/ 22487 w 1691891"/>
                      <a:gd name="connsiteY11" fmla="*/ 1172954 h 2538979"/>
                      <a:gd name="connsiteX12" fmla="*/ 14362 w 1691891"/>
                      <a:gd name="connsiteY12" fmla="*/ 1181078 h 2538979"/>
                      <a:gd name="connsiteX13" fmla="*/ 46182 w 1691891"/>
                      <a:gd name="connsiteY13" fmla="*/ 1374700 h 2538979"/>
                      <a:gd name="connsiteX14" fmla="*/ 78001 w 1691891"/>
                      <a:gd name="connsiteY14" fmla="*/ 1526348 h 2538979"/>
                      <a:gd name="connsiteX15" fmla="*/ 178873 w 1691891"/>
                      <a:gd name="connsiteY15" fmla="*/ 1690181 h 2538979"/>
                      <a:gd name="connsiteX16" fmla="*/ 226263 w 1691891"/>
                      <a:gd name="connsiteY16" fmla="*/ 1733509 h 2538979"/>
                      <a:gd name="connsiteX17" fmla="*/ 311565 w 1691891"/>
                      <a:gd name="connsiteY17" fmla="*/ 2033420 h 2538979"/>
                      <a:gd name="connsiteX18" fmla="*/ 646002 w 1691891"/>
                      <a:gd name="connsiteY18" fmla="*/ 2455867 h 2538979"/>
                      <a:gd name="connsiteX19" fmla="*/ 1155106 w 1691891"/>
                      <a:gd name="connsiteY19" fmla="*/ 2436234 h 2538979"/>
                      <a:gd name="connsiteX20" fmla="*/ 1264103 w 1691891"/>
                      <a:gd name="connsiteY20" fmla="*/ 2324530 h 2538979"/>
                      <a:gd name="connsiteX21" fmla="*/ 1528133 w 1691891"/>
                      <a:gd name="connsiteY21" fmla="*/ 1701690 h 2538979"/>
                      <a:gd name="connsiteX22" fmla="*/ 1612081 w 1691891"/>
                      <a:gd name="connsiteY22" fmla="*/ 1571030 h 2538979"/>
                      <a:gd name="connsiteX23" fmla="*/ 1671656 w 1691891"/>
                      <a:gd name="connsiteY23" fmla="*/ 1476250 h 2538979"/>
                      <a:gd name="connsiteX24" fmla="*/ 1691289 w 1691891"/>
                      <a:gd name="connsiteY24" fmla="*/ 1141812 h 2538979"/>
                      <a:gd name="connsiteX25" fmla="*/ 1691289 w 1691891"/>
                      <a:gd name="connsiteY25" fmla="*/ 1141812 h 2538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691891" h="2538979">
                        <a:moveTo>
                          <a:pt x="1691289" y="1141812"/>
                        </a:moveTo>
                        <a:cubicBezTo>
                          <a:pt x="1689258" y="1105931"/>
                          <a:pt x="1682488" y="1070727"/>
                          <a:pt x="1648638" y="1048386"/>
                        </a:cubicBezTo>
                        <a:cubicBezTo>
                          <a:pt x="1645253" y="1050417"/>
                          <a:pt x="1641191" y="1051771"/>
                          <a:pt x="1639161" y="1053802"/>
                        </a:cubicBezTo>
                        <a:cubicBezTo>
                          <a:pt x="1621558" y="995580"/>
                          <a:pt x="1616142" y="494601"/>
                          <a:pt x="1381223" y="221770"/>
                        </a:cubicBezTo>
                        <a:cubicBezTo>
                          <a:pt x="1294568" y="143239"/>
                          <a:pt x="1195049" y="85694"/>
                          <a:pt x="1086052" y="42366"/>
                        </a:cubicBezTo>
                        <a:cubicBezTo>
                          <a:pt x="925603" y="-20595"/>
                          <a:pt x="763124" y="-7055"/>
                          <a:pt x="602674" y="41689"/>
                        </a:cubicBezTo>
                        <a:cubicBezTo>
                          <a:pt x="605383" y="43720"/>
                          <a:pt x="605383" y="47782"/>
                          <a:pt x="604706" y="47782"/>
                        </a:cubicBezTo>
                        <a:cubicBezTo>
                          <a:pt x="589812" y="47782"/>
                          <a:pt x="576272" y="60645"/>
                          <a:pt x="560024" y="53198"/>
                        </a:cubicBezTo>
                        <a:cubicBezTo>
                          <a:pt x="461182" y="80278"/>
                          <a:pt x="376557" y="127668"/>
                          <a:pt x="317658" y="215677"/>
                        </a:cubicBezTo>
                        <a:cubicBezTo>
                          <a:pt x="302764" y="237341"/>
                          <a:pt x="285839" y="259682"/>
                          <a:pt x="258082" y="267806"/>
                        </a:cubicBezTo>
                        <a:cubicBezTo>
                          <a:pt x="170750" y="309780"/>
                          <a:pt x="97633" y="370033"/>
                          <a:pt x="61752" y="460751"/>
                        </a:cubicBezTo>
                        <a:cubicBezTo>
                          <a:pt x="-41828" y="724104"/>
                          <a:pt x="14362" y="1116763"/>
                          <a:pt x="22487" y="1172954"/>
                        </a:cubicBezTo>
                        <a:cubicBezTo>
                          <a:pt x="19778" y="1175662"/>
                          <a:pt x="-12040" y="892676"/>
                          <a:pt x="14362" y="1181078"/>
                        </a:cubicBezTo>
                        <a:cubicBezTo>
                          <a:pt x="-10009" y="1250809"/>
                          <a:pt x="20456" y="1313093"/>
                          <a:pt x="46182" y="1374700"/>
                        </a:cubicBezTo>
                        <a:cubicBezTo>
                          <a:pt x="66491" y="1424121"/>
                          <a:pt x="82062" y="1472188"/>
                          <a:pt x="78001" y="1526348"/>
                        </a:cubicBezTo>
                        <a:cubicBezTo>
                          <a:pt x="72585" y="1604203"/>
                          <a:pt x="99665" y="1662424"/>
                          <a:pt x="178873" y="1690181"/>
                        </a:cubicBezTo>
                        <a:cubicBezTo>
                          <a:pt x="200537" y="1697628"/>
                          <a:pt x="221524" y="1707783"/>
                          <a:pt x="226263" y="1733509"/>
                        </a:cubicBezTo>
                        <a:cubicBezTo>
                          <a:pt x="243865" y="1836413"/>
                          <a:pt x="279746" y="1934578"/>
                          <a:pt x="311565" y="2033420"/>
                        </a:cubicBezTo>
                        <a:cubicBezTo>
                          <a:pt x="374526" y="2176944"/>
                          <a:pt x="543099" y="2382074"/>
                          <a:pt x="646002" y="2455867"/>
                        </a:cubicBezTo>
                        <a:cubicBezTo>
                          <a:pt x="809837" y="2572988"/>
                          <a:pt x="998719" y="2566218"/>
                          <a:pt x="1155106" y="2436234"/>
                        </a:cubicBezTo>
                        <a:cubicBezTo>
                          <a:pt x="1195049" y="2402384"/>
                          <a:pt x="1228898" y="2362441"/>
                          <a:pt x="1264103" y="2324530"/>
                        </a:cubicBezTo>
                        <a:cubicBezTo>
                          <a:pt x="1340603" y="2239228"/>
                          <a:pt x="1522039" y="1997539"/>
                          <a:pt x="1528133" y="1701690"/>
                        </a:cubicBezTo>
                        <a:cubicBezTo>
                          <a:pt x="1528809" y="1640083"/>
                          <a:pt x="1559951" y="1598787"/>
                          <a:pt x="1612081" y="1571030"/>
                        </a:cubicBezTo>
                        <a:cubicBezTo>
                          <a:pt x="1645931" y="1548689"/>
                          <a:pt x="1670302" y="1516193"/>
                          <a:pt x="1671656" y="1476250"/>
                        </a:cubicBezTo>
                        <a:cubicBezTo>
                          <a:pt x="1677749" y="1363868"/>
                          <a:pt x="1695351" y="1253517"/>
                          <a:pt x="1691289" y="1141812"/>
                        </a:cubicBezTo>
                        <a:lnTo>
                          <a:pt x="1691289" y="1141812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111B4151-02DD-41A7-B6E3-90B9CB045CEF}"/>
                      </a:ext>
                    </a:extLst>
                  </p:cNvPr>
                  <p:cNvSpPr/>
                  <p:nvPr/>
                </p:nvSpPr>
                <p:spPr>
                  <a:xfrm>
                    <a:off x="9160839" y="2146343"/>
                    <a:ext cx="1109349" cy="979052"/>
                  </a:xfrm>
                  <a:custGeom>
                    <a:avLst/>
                    <a:gdLst>
                      <a:gd name="connsiteX0" fmla="*/ 1596043 w 1670512"/>
                      <a:gd name="connsiteY0" fmla="*/ 500233 h 1474304"/>
                      <a:gd name="connsiteX1" fmla="*/ 1629216 w 1670512"/>
                      <a:gd name="connsiteY1" fmla="*/ 653235 h 1474304"/>
                      <a:gd name="connsiteX2" fmla="*/ 1648172 w 1670512"/>
                      <a:gd name="connsiteY2" fmla="*/ 875967 h 1474304"/>
                      <a:gd name="connsiteX3" fmla="*/ 1670512 w 1670512"/>
                      <a:gd name="connsiteY3" fmla="*/ 1066204 h 1474304"/>
                      <a:gd name="connsiteX4" fmla="*/ 1590627 w 1670512"/>
                      <a:gd name="connsiteY4" fmla="*/ 1390486 h 1474304"/>
                      <a:gd name="connsiteX5" fmla="*/ 1568963 w 1670512"/>
                      <a:gd name="connsiteY5" fmla="*/ 1430429 h 1474304"/>
                      <a:gd name="connsiteX6" fmla="*/ 1529697 w 1670512"/>
                      <a:gd name="connsiteY6" fmla="*/ 1267950 h 1474304"/>
                      <a:gd name="connsiteX7" fmla="*/ 1441010 w 1670512"/>
                      <a:gd name="connsiteY7" fmla="*/ 1079067 h 1474304"/>
                      <a:gd name="connsiteX8" fmla="*/ 1377372 w 1670512"/>
                      <a:gd name="connsiteY8" fmla="*/ 912525 h 1474304"/>
                      <a:gd name="connsiteX9" fmla="*/ 1292071 w 1670512"/>
                      <a:gd name="connsiteY9" fmla="*/ 722288 h 1474304"/>
                      <a:gd name="connsiteX10" fmla="*/ 998253 w 1670512"/>
                      <a:gd name="connsiteY10" fmla="*/ 583504 h 1474304"/>
                      <a:gd name="connsiteX11" fmla="*/ 815463 w 1670512"/>
                      <a:gd name="connsiteY11" fmla="*/ 583504 h 1474304"/>
                      <a:gd name="connsiteX12" fmla="*/ 409941 w 1670512"/>
                      <a:gd name="connsiteY12" fmla="*/ 648495 h 1474304"/>
                      <a:gd name="connsiteX13" fmla="*/ 300267 w 1670512"/>
                      <a:gd name="connsiteY13" fmla="*/ 687084 h 1474304"/>
                      <a:gd name="connsiteX14" fmla="*/ 187208 w 1670512"/>
                      <a:gd name="connsiteY14" fmla="*/ 796758 h 1474304"/>
                      <a:gd name="connsiteX15" fmla="*/ 187208 w 1670512"/>
                      <a:gd name="connsiteY15" fmla="*/ 970747 h 1474304"/>
                      <a:gd name="connsiteX16" fmla="*/ 183823 w 1670512"/>
                      <a:gd name="connsiteY16" fmla="*/ 1054695 h 1474304"/>
                      <a:gd name="connsiteX17" fmla="*/ 179084 w 1670512"/>
                      <a:gd name="connsiteY17" fmla="*/ 1427721 h 1474304"/>
                      <a:gd name="connsiteX18" fmla="*/ 168252 w 1670512"/>
                      <a:gd name="connsiteY18" fmla="*/ 1470372 h 1474304"/>
                      <a:gd name="connsiteX19" fmla="*/ 135079 w 1670512"/>
                      <a:gd name="connsiteY19" fmla="*/ 1448031 h 1474304"/>
                      <a:gd name="connsiteX20" fmla="*/ 98521 w 1670512"/>
                      <a:gd name="connsiteY20" fmla="*/ 1338358 h 1474304"/>
                      <a:gd name="connsiteX21" fmla="*/ 45715 w 1670512"/>
                      <a:gd name="connsiteY21" fmla="*/ 1207020 h 1474304"/>
                      <a:gd name="connsiteX22" fmla="*/ 30144 w 1670512"/>
                      <a:gd name="connsiteY22" fmla="*/ 1168431 h 1474304"/>
                      <a:gd name="connsiteX23" fmla="*/ 9834 w 1670512"/>
                      <a:gd name="connsiteY23" fmla="*/ 1005951 h 1474304"/>
                      <a:gd name="connsiteX24" fmla="*/ 5095 w 1670512"/>
                      <a:gd name="connsiteY24" fmla="*/ 708071 h 1474304"/>
                      <a:gd name="connsiteX25" fmla="*/ 79565 w 1670512"/>
                      <a:gd name="connsiteY25" fmla="*/ 460290 h 1474304"/>
                      <a:gd name="connsiteX26" fmla="*/ 276572 w 1670512"/>
                      <a:gd name="connsiteY26" fmla="*/ 266668 h 1474304"/>
                      <a:gd name="connsiteX27" fmla="*/ 336825 w 1670512"/>
                      <a:gd name="connsiteY27" fmla="*/ 214539 h 1474304"/>
                      <a:gd name="connsiteX28" fmla="*/ 623872 w 1670512"/>
                      <a:gd name="connsiteY28" fmla="*/ 39873 h 1474304"/>
                      <a:gd name="connsiteX29" fmla="*/ 1110635 w 1670512"/>
                      <a:gd name="connsiteY29" fmla="*/ 42581 h 1474304"/>
                      <a:gd name="connsiteX30" fmla="*/ 1407160 w 1670512"/>
                      <a:gd name="connsiteY30" fmla="*/ 222663 h 1474304"/>
                      <a:gd name="connsiteX31" fmla="*/ 1596043 w 1670512"/>
                      <a:gd name="connsiteY31" fmla="*/ 500233 h 1474304"/>
                      <a:gd name="connsiteX32" fmla="*/ 1596043 w 1670512"/>
                      <a:gd name="connsiteY32" fmla="*/ 500233 h 1474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670512" h="1474304">
                        <a:moveTo>
                          <a:pt x="1596043" y="500233"/>
                        </a:moveTo>
                        <a:cubicBezTo>
                          <a:pt x="1606875" y="551685"/>
                          <a:pt x="1626508" y="601106"/>
                          <a:pt x="1629216" y="653235"/>
                        </a:cubicBezTo>
                        <a:cubicBezTo>
                          <a:pt x="1633955" y="735151"/>
                          <a:pt x="1652234" y="788634"/>
                          <a:pt x="1648172" y="875967"/>
                        </a:cubicBezTo>
                        <a:cubicBezTo>
                          <a:pt x="1662389" y="938251"/>
                          <a:pt x="1646141" y="1004597"/>
                          <a:pt x="1670512" y="1066204"/>
                        </a:cubicBezTo>
                        <a:cubicBezTo>
                          <a:pt x="1615676" y="1167077"/>
                          <a:pt x="1610260" y="1280813"/>
                          <a:pt x="1590627" y="1390486"/>
                        </a:cubicBezTo>
                        <a:cubicBezTo>
                          <a:pt x="1587919" y="1406057"/>
                          <a:pt x="1589950" y="1425013"/>
                          <a:pt x="1568963" y="1430429"/>
                        </a:cubicBezTo>
                        <a:cubicBezTo>
                          <a:pt x="1535113" y="1383716"/>
                          <a:pt x="1530374" y="1281490"/>
                          <a:pt x="1529697" y="1267950"/>
                        </a:cubicBezTo>
                        <a:cubicBezTo>
                          <a:pt x="1527666" y="1191449"/>
                          <a:pt x="1499232" y="1128488"/>
                          <a:pt x="1441010" y="1079067"/>
                        </a:cubicBezTo>
                        <a:cubicBezTo>
                          <a:pt x="1390236" y="1035062"/>
                          <a:pt x="1377372" y="974809"/>
                          <a:pt x="1377372" y="912525"/>
                        </a:cubicBezTo>
                        <a:cubicBezTo>
                          <a:pt x="1377372" y="835347"/>
                          <a:pt x="1347584" y="773740"/>
                          <a:pt x="1292071" y="722288"/>
                        </a:cubicBezTo>
                        <a:cubicBezTo>
                          <a:pt x="1208799" y="645787"/>
                          <a:pt x="1112666" y="595013"/>
                          <a:pt x="998253" y="583504"/>
                        </a:cubicBezTo>
                        <a:cubicBezTo>
                          <a:pt x="982682" y="581473"/>
                          <a:pt x="832388" y="582827"/>
                          <a:pt x="815463" y="583504"/>
                        </a:cubicBezTo>
                        <a:cubicBezTo>
                          <a:pt x="678032" y="593659"/>
                          <a:pt x="543987" y="615323"/>
                          <a:pt x="409941" y="648495"/>
                        </a:cubicBezTo>
                        <a:cubicBezTo>
                          <a:pt x="372029" y="657296"/>
                          <a:pt x="336148" y="673544"/>
                          <a:pt x="300267" y="687084"/>
                        </a:cubicBezTo>
                        <a:cubicBezTo>
                          <a:pt x="247461" y="708071"/>
                          <a:pt x="216996" y="752076"/>
                          <a:pt x="187208" y="796758"/>
                        </a:cubicBezTo>
                        <a:cubicBezTo>
                          <a:pt x="159451" y="838055"/>
                          <a:pt x="187885" y="953822"/>
                          <a:pt x="187208" y="970747"/>
                        </a:cubicBezTo>
                        <a:cubicBezTo>
                          <a:pt x="179084" y="992411"/>
                          <a:pt x="189239" y="1031677"/>
                          <a:pt x="183823" y="1054695"/>
                        </a:cubicBezTo>
                        <a:cubicBezTo>
                          <a:pt x="156066" y="1179263"/>
                          <a:pt x="166221" y="1302477"/>
                          <a:pt x="179084" y="1427721"/>
                        </a:cubicBezTo>
                        <a:cubicBezTo>
                          <a:pt x="181115" y="1443292"/>
                          <a:pt x="179761" y="1457509"/>
                          <a:pt x="168252" y="1470372"/>
                        </a:cubicBezTo>
                        <a:cubicBezTo>
                          <a:pt x="143880" y="1483235"/>
                          <a:pt x="140495" y="1461571"/>
                          <a:pt x="135079" y="1448031"/>
                        </a:cubicBezTo>
                        <a:cubicBezTo>
                          <a:pt x="120862" y="1412150"/>
                          <a:pt x="109353" y="1374915"/>
                          <a:pt x="98521" y="1338358"/>
                        </a:cubicBezTo>
                        <a:cubicBezTo>
                          <a:pt x="84981" y="1292322"/>
                          <a:pt x="74149" y="1245609"/>
                          <a:pt x="45715" y="1207020"/>
                        </a:cubicBezTo>
                        <a:cubicBezTo>
                          <a:pt x="39622" y="1198219"/>
                          <a:pt x="26759" y="1179263"/>
                          <a:pt x="30144" y="1168431"/>
                        </a:cubicBezTo>
                        <a:cubicBezTo>
                          <a:pt x="21343" y="1110886"/>
                          <a:pt x="18635" y="1064173"/>
                          <a:pt x="9834" y="1005951"/>
                        </a:cubicBezTo>
                        <a:cubicBezTo>
                          <a:pt x="4418" y="963300"/>
                          <a:pt x="-6414" y="768324"/>
                          <a:pt x="5095" y="708071"/>
                        </a:cubicBezTo>
                        <a:cubicBezTo>
                          <a:pt x="15250" y="620739"/>
                          <a:pt x="40299" y="538822"/>
                          <a:pt x="79565" y="460290"/>
                        </a:cubicBezTo>
                        <a:cubicBezTo>
                          <a:pt x="124247" y="372957"/>
                          <a:pt x="189916" y="308642"/>
                          <a:pt x="276572" y="266668"/>
                        </a:cubicBezTo>
                        <a:cubicBezTo>
                          <a:pt x="304329" y="258544"/>
                          <a:pt x="321254" y="236880"/>
                          <a:pt x="336825" y="214539"/>
                        </a:cubicBezTo>
                        <a:cubicBezTo>
                          <a:pt x="395724" y="126529"/>
                          <a:pt x="527739" y="75077"/>
                          <a:pt x="623872" y="39873"/>
                        </a:cubicBezTo>
                        <a:cubicBezTo>
                          <a:pt x="786352" y="-6840"/>
                          <a:pt x="949508" y="-20380"/>
                          <a:pt x="1110635" y="42581"/>
                        </a:cubicBezTo>
                        <a:cubicBezTo>
                          <a:pt x="1220308" y="85232"/>
                          <a:pt x="1320504" y="142777"/>
                          <a:pt x="1407160" y="222663"/>
                        </a:cubicBezTo>
                        <a:cubicBezTo>
                          <a:pt x="1474860" y="272084"/>
                          <a:pt x="1562870" y="422378"/>
                          <a:pt x="1596043" y="500233"/>
                        </a:cubicBezTo>
                        <a:lnTo>
                          <a:pt x="1596043" y="500233"/>
                        </a:lnTo>
                        <a:close/>
                      </a:path>
                    </a:pathLst>
                  </a:custGeom>
                  <a:solidFill>
                    <a:srgbClr val="73534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C95E8EC-483B-42AD-9EB4-E86E7287B98B}"/>
                    </a:ext>
                  </a:extLst>
                </p:cNvPr>
                <p:cNvGrpSpPr/>
                <p:nvPr/>
              </p:nvGrpSpPr>
              <p:grpSpPr>
                <a:xfrm>
                  <a:off x="7666953" y="2079628"/>
                  <a:ext cx="4378442" cy="2552271"/>
                  <a:chOff x="7648703" y="3597532"/>
                  <a:chExt cx="4378442" cy="2552271"/>
                </a:xfrm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20E0955A-EDB2-4B6B-8379-01B11F7E2C0A}"/>
                      </a:ext>
                    </a:extLst>
                  </p:cNvPr>
                  <p:cNvSpPr/>
                  <p:nvPr/>
                </p:nvSpPr>
                <p:spPr>
                  <a:xfrm>
                    <a:off x="7690873" y="3597532"/>
                    <a:ext cx="4335402" cy="2538590"/>
                  </a:xfrm>
                  <a:custGeom>
                    <a:avLst/>
                    <a:gdLst>
                      <a:gd name="connsiteX0" fmla="*/ 6344994 w 6528460"/>
                      <a:gd name="connsiteY0" fmla="*/ 2262547 h 3818030"/>
                      <a:gd name="connsiteX1" fmla="*/ 6144602 w 6528460"/>
                      <a:gd name="connsiteY1" fmla="*/ 1972792 h 3818030"/>
                      <a:gd name="connsiteX2" fmla="*/ 5445939 w 6528460"/>
                      <a:gd name="connsiteY2" fmla="*/ 890270 h 3818030"/>
                      <a:gd name="connsiteX3" fmla="*/ 5229977 w 6528460"/>
                      <a:gd name="connsiteY3" fmla="*/ 680401 h 3818030"/>
                      <a:gd name="connsiteX4" fmla="*/ 3865824 w 6528460"/>
                      <a:gd name="connsiteY4" fmla="*/ 107660 h 3818030"/>
                      <a:gd name="connsiteX5" fmla="*/ 3766982 w 6528460"/>
                      <a:gd name="connsiteY5" fmla="*/ 35898 h 3818030"/>
                      <a:gd name="connsiteX6" fmla="*/ 3748702 w 6528460"/>
                      <a:gd name="connsiteY6" fmla="*/ 16 h 3818030"/>
                      <a:gd name="connsiteX7" fmla="*/ 3731777 w 6528460"/>
                      <a:gd name="connsiteY7" fmla="*/ 16 h 3818030"/>
                      <a:gd name="connsiteX8" fmla="*/ 3712145 w 6528460"/>
                      <a:gd name="connsiteY8" fmla="*/ 32513 h 3818030"/>
                      <a:gd name="connsiteX9" fmla="*/ 3653923 w 6528460"/>
                      <a:gd name="connsiteY9" fmla="*/ 195669 h 3818030"/>
                      <a:gd name="connsiteX10" fmla="*/ 3180023 w 6528460"/>
                      <a:gd name="connsiteY10" fmla="*/ 645874 h 3818030"/>
                      <a:gd name="connsiteX11" fmla="*/ 3076443 w 6528460"/>
                      <a:gd name="connsiteY11" fmla="*/ 645874 h 3818030"/>
                      <a:gd name="connsiteX12" fmla="*/ 2645871 w 6528460"/>
                      <a:gd name="connsiteY12" fmla="*/ 100212 h 3818030"/>
                      <a:gd name="connsiteX13" fmla="*/ 2621499 w 6528460"/>
                      <a:gd name="connsiteY13" fmla="*/ 72455 h 3818030"/>
                      <a:gd name="connsiteX14" fmla="*/ 2594420 w 6528460"/>
                      <a:gd name="connsiteY14" fmla="*/ 137447 h 3818030"/>
                      <a:gd name="connsiteX15" fmla="*/ 2517919 w 6528460"/>
                      <a:gd name="connsiteY15" fmla="*/ 216656 h 3818030"/>
                      <a:gd name="connsiteX16" fmla="*/ 2366271 w 6528460"/>
                      <a:gd name="connsiteY16" fmla="*/ 254568 h 3818030"/>
                      <a:gd name="connsiteX17" fmla="*/ 2113750 w 6528460"/>
                      <a:gd name="connsiteY17" fmla="*/ 353410 h 3818030"/>
                      <a:gd name="connsiteX18" fmla="*/ 1872738 w 6528460"/>
                      <a:gd name="connsiteY18" fmla="*/ 467823 h 3818030"/>
                      <a:gd name="connsiteX19" fmla="*/ 1704843 w 6528460"/>
                      <a:gd name="connsiteY19" fmla="*/ 524691 h 3818030"/>
                      <a:gd name="connsiteX20" fmla="*/ 1379883 w 6528460"/>
                      <a:gd name="connsiteY20" fmla="*/ 749455 h 3818030"/>
                      <a:gd name="connsiteX21" fmla="*/ 1064402 w 6528460"/>
                      <a:gd name="connsiteY21" fmla="*/ 1079153 h 3818030"/>
                      <a:gd name="connsiteX22" fmla="*/ 826098 w 6528460"/>
                      <a:gd name="connsiteY22" fmla="*/ 1349953 h 3818030"/>
                      <a:gd name="connsiteX23" fmla="*/ 475413 w 6528460"/>
                      <a:gd name="connsiteY23" fmla="*/ 2016120 h 3818030"/>
                      <a:gd name="connsiteX24" fmla="*/ 254034 w 6528460"/>
                      <a:gd name="connsiteY24" fmla="*/ 2419611 h 3818030"/>
                      <a:gd name="connsiteX25" fmla="*/ 87492 w 6528460"/>
                      <a:gd name="connsiteY25" fmla="*/ 3492655 h 3818030"/>
                      <a:gd name="connsiteX26" fmla="*/ 2057559 w 6528460"/>
                      <a:gd name="connsiteY26" fmla="*/ 3477084 h 3818030"/>
                      <a:gd name="connsiteX27" fmla="*/ 3437283 w 6528460"/>
                      <a:gd name="connsiteY27" fmla="*/ 3564416 h 3818030"/>
                      <a:gd name="connsiteX28" fmla="*/ 4198230 w 6528460"/>
                      <a:gd name="connsiteY28" fmla="*/ 3807459 h 3818030"/>
                      <a:gd name="connsiteX29" fmla="*/ 4395914 w 6528460"/>
                      <a:gd name="connsiteY29" fmla="*/ 3798658 h 3818030"/>
                      <a:gd name="connsiteX30" fmla="*/ 5188003 w 6528460"/>
                      <a:gd name="connsiteY30" fmla="*/ 3708617 h 3818030"/>
                      <a:gd name="connsiteX31" fmla="*/ 5982799 w 6528460"/>
                      <a:gd name="connsiteY31" fmla="*/ 3600297 h 3818030"/>
                      <a:gd name="connsiteX32" fmla="*/ 6208240 w 6528460"/>
                      <a:gd name="connsiteY32" fmla="*/ 3570510 h 3818030"/>
                      <a:gd name="connsiteX33" fmla="*/ 6409986 w 6528460"/>
                      <a:gd name="connsiteY33" fmla="*/ 3411415 h 3818030"/>
                      <a:gd name="connsiteX34" fmla="*/ 6495288 w 6528460"/>
                      <a:gd name="connsiteY34" fmla="*/ 3106088 h 3818030"/>
                      <a:gd name="connsiteX35" fmla="*/ 6528461 w 6528460"/>
                      <a:gd name="connsiteY35" fmla="*/ 2878617 h 3818030"/>
                      <a:gd name="connsiteX36" fmla="*/ 6344994 w 6528460"/>
                      <a:gd name="connsiteY36" fmla="*/ 2262547 h 3818030"/>
                      <a:gd name="connsiteX37" fmla="*/ 6344994 w 6528460"/>
                      <a:gd name="connsiteY37" fmla="*/ 2262547 h 3818030"/>
                      <a:gd name="connsiteX0" fmla="*/ 6344994 w 6528462"/>
                      <a:gd name="connsiteY0" fmla="*/ 2262547 h 3798693"/>
                      <a:gd name="connsiteX1" fmla="*/ 6144602 w 6528462"/>
                      <a:gd name="connsiteY1" fmla="*/ 1972792 h 3798693"/>
                      <a:gd name="connsiteX2" fmla="*/ 5445939 w 6528462"/>
                      <a:gd name="connsiteY2" fmla="*/ 890270 h 3798693"/>
                      <a:gd name="connsiteX3" fmla="*/ 5229977 w 6528462"/>
                      <a:gd name="connsiteY3" fmla="*/ 680401 h 3798693"/>
                      <a:gd name="connsiteX4" fmla="*/ 3865824 w 6528462"/>
                      <a:gd name="connsiteY4" fmla="*/ 107660 h 3798693"/>
                      <a:gd name="connsiteX5" fmla="*/ 3766982 w 6528462"/>
                      <a:gd name="connsiteY5" fmla="*/ 35898 h 3798693"/>
                      <a:gd name="connsiteX6" fmla="*/ 3748702 w 6528462"/>
                      <a:gd name="connsiteY6" fmla="*/ 16 h 3798693"/>
                      <a:gd name="connsiteX7" fmla="*/ 3731777 w 6528462"/>
                      <a:gd name="connsiteY7" fmla="*/ 16 h 3798693"/>
                      <a:gd name="connsiteX8" fmla="*/ 3712145 w 6528462"/>
                      <a:gd name="connsiteY8" fmla="*/ 32513 h 3798693"/>
                      <a:gd name="connsiteX9" fmla="*/ 3653923 w 6528462"/>
                      <a:gd name="connsiteY9" fmla="*/ 195669 h 3798693"/>
                      <a:gd name="connsiteX10" fmla="*/ 3180023 w 6528462"/>
                      <a:gd name="connsiteY10" fmla="*/ 645874 h 3798693"/>
                      <a:gd name="connsiteX11" fmla="*/ 3076443 w 6528462"/>
                      <a:gd name="connsiteY11" fmla="*/ 645874 h 3798693"/>
                      <a:gd name="connsiteX12" fmla="*/ 2645871 w 6528462"/>
                      <a:gd name="connsiteY12" fmla="*/ 100212 h 3798693"/>
                      <a:gd name="connsiteX13" fmla="*/ 2621499 w 6528462"/>
                      <a:gd name="connsiteY13" fmla="*/ 72455 h 3798693"/>
                      <a:gd name="connsiteX14" fmla="*/ 2594420 w 6528462"/>
                      <a:gd name="connsiteY14" fmla="*/ 137447 h 3798693"/>
                      <a:gd name="connsiteX15" fmla="*/ 2517919 w 6528462"/>
                      <a:gd name="connsiteY15" fmla="*/ 216656 h 3798693"/>
                      <a:gd name="connsiteX16" fmla="*/ 2366271 w 6528462"/>
                      <a:gd name="connsiteY16" fmla="*/ 254568 h 3798693"/>
                      <a:gd name="connsiteX17" fmla="*/ 2113750 w 6528462"/>
                      <a:gd name="connsiteY17" fmla="*/ 353410 h 3798693"/>
                      <a:gd name="connsiteX18" fmla="*/ 1872738 w 6528462"/>
                      <a:gd name="connsiteY18" fmla="*/ 467823 h 3798693"/>
                      <a:gd name="connsiteX19" fmla="*/ 1704843 w 6528462"/>
                      <a:gd name="connsiteY19" fmla="*/ 524691 h 3798693"/>
                      <a:gd name="connsiteX20" fmla="*/ 1379883 w 6528462"/>
                      <a:gd name="connsiteY20" fmla="*/ 749455 h 3798693"/>
                      <a:gd name="connsiteX21" fmla="*/ 1064402 w 6528462"/>
                      <a:gd name="connsiteY21" fmla="*/ 1079153 h 3798693"/>
                      <a:gd name="connsiteX22" fmla="*/ 826098 w 6528462"/>
                      <a:gd name="connsiteY22" fmla="*/ 1349953 h 3798693"/>
                      <a:gd name="connsiteX23" fmla="*/ 475413 w 6528462"/>
                      <a:gd name="connsiteY23" fmla="*/ 2016120 h 3798693"/>
                      <a:gd name="connsiteX24" fmla="*/ 254034 w 6528462"/>
                      <a:gd name="connsiteY24" fmla="*/ 2419611 h 3798693"/>
                      <a:gd name="connsiteX25" fmla="*/ 87492 w 6528462"/>
                      <a:gd name="connsiteY25" fmla="*/ 3492655 h 3798693"/>
                      <a:gd name="connsiteX26" fmla="*/ 2057559 w 6528462"/>
                      <a:gd name="connsiteY26" fmla="*/ 3477084 h 3798693"/>
                      <a:gd name="connsiteX27" fmla="*/ 3437283 w 6528462"/>
                      <a:gd name="connsiteY27" fmla="*/ 3564416 h 3798693"/>
                      <a:gd name="connsiteX28" fmla="*/ 4299808 w 6528462"/>
                      <a:gd name="connsiteY28" fmla="*/ 3626876 h 3798693"/>
                      <a:gd name="connsiteX29" fmla="*/ 4395914 w 6528462"/>
                      <a:gd name="connsiteY29" fmla="*/ 3798658 h 3798693"/>
                      <a:gd name="connsiteX30" fmla="*/ 5188003 w 6528462"/>
                      <a:gd name="connsiteY30" fmla="*/ 3708617 h 3798693"/>
                      <a:gd name="connsiteX31" fmla="*/ 5982799 w 6528462"/>
                      <a:gd name="connsiteY31" fmla="*/ 3600297 h 3798693"/>
                      <a:gd name="connsiteX32" fmla="*/ 6208240 w 6528462"/>
                      <a:gd name="connsiteY32" fmla="*/ 3570510 h 3798693"/>
                      <a:gd name="connsiteX33" fmla="*/ 6409986 w 6528462"/>
                      <a:gd name="connsiteY33" fmla="*/ 3411415 h 3798693"/>
                      <a:gd name="connsiteX34" fmla="*/ 6495288 w 6528462"/>
                      <a:gd name="connsiteY34" fmla="*/ 3106088 h 3798693"/>
                      <a:gd name="connsiteX35" fmla="*/ 6528461 w 6528462"/>
                      <a:gd name="connsiteY35" fmla="*/ 2878617 h 3798693"/>
                      <a:gd name="connsiteX36" fmla="*/ 6344994 w 6528462"/>
                      <a:gd name="connsiteY36" fmla="*/ 2262547 h 3798693"/>
                      <a:gd name="connsiteX37" fmla="*/ 6344994 w 6528462"/>
                      <a:gd name="connsiteY37" fmla="*/ 2262547 h 3798693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57559 w 6528460"/>
                      <a:gd name="connsiteY26" fmla="*/ 3477084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057559 w 6528462"/>
                      <a:gd name="connsiteY26" fmla="*/ 3477084 h 3798658"/>
                      <a:gd name="connsiteX27" fmla="*/ 3437283 w 6528462"/>
                      <a:gd name="connsiteY27" fmla="*/ 3564416 h 3798658"/>
                      <a:gd name="connsiteX28" fmla="*/ 4395914 w 6528462"/>
                      <a:gd name="connsiteY28" fmla="*/ 3798658 h 3798658"/>
                      <a:gd name="connsiteX29" fmla="*/ 5188003 w 6528462"/>
                      <a:gd name="connsiteY29" fmla="*/ 3708617 h 3798658"/>
                      <a:gd name="connsiteX30" fmla="*/ 5982799 w 6528462"/>
                      <a:gd name="connsiteY30" fmla="*/ 3600297 h 3798658"/>
                      <a:gd name="connsiteX31" fmla="*/ 6208240 w 6528462"/>
                      <a:gd name="connsiteY31" fmla="*/ 3570510 h 3798658"/>
                      <a:gd name="connsiteX32" fmla="*/ 6409986 w 6528462"/>
                      <a:gd name="connsiteY32" fmla="*/ 3411415 h 3798658"/>
                      <a:gd name="connsiteX33" fmla="*/ 6495288 w 6528462"/>
                      <a:gd name="connsiteY33" fmla="*/ 3106088 h 3798658"/>
                      <a:gd name="connsiteX34" fmla="*/ 6528461 w 6528462"/>
                      <a:gd name="connsiteY34" fmla="*/ 2878617 h 3798658"/>
                      <a:gd name="connsiteX35" fmla="*/ 6344994 w 6528462"/>
                      <a:gd name="connsiteY35" fmla="*/ 2262547 h 3798658"/>
                      <a:gd name="connsiteX36" fmla="*/ 6344994 w 6528462"/>
                      <a:gd name="connsiteY36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61322 w 6528460"/>
                      <a:gd name="connsiteY26" fmla="*/ 3270167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262344 w 6528462"/>
                      <a:gd name="connsiteY26" fmla="*/ 3500256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596444 w 6528462"/>
                      <a:gd name="connsiteY26" fmla="*/ 3534115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719445 w 6528460"/>
                      <a:gd name="connsiteY28" fmla="*/ 3530555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617867 w 6528462"/>
                      <a:gd name="connsiteY28" fmla="*/ 3669754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830797"/>
                      <a:gd name="connsiteX1" fmla="*/ 6144602 w 6528460"/>
                      <a:gd name="connsiteY1" fmla="*/ 1972792 h 3830797"/>
                      <a:gd name="connsiteX2" fmla="*/ 5445939 w 6528460"/>
                      <a:gd name="connsiteY2" fmla="*/ 890270 h 3830797"/>
                      <a:gd name="connsiteX3" fmla="*/ 5229977 w 6528460"/>
                      <a:gd name="connsiteY3" fmla="*/ 680401 h 3830797"/>
                      <a:gd name="connsiteX4" fmla="*/ 3865824 w 6528460"/>
                      <a:gd name="connsiteY4" fmla="*/ 107660 h 3830797"/>
                      <a:gd name="connsiteX5" fmla="*/ 3766982 w 6528460"/>
                      <a:gd name="connsiteY5" fmla="*/ 35898 h 3830797"/>
                      <a:gd name="connsiteX6" fmla="*/ 3748702 w 6528460"/>
                      <a:gd name="connsiteY6" fmla="*/ 16 h 3830797"/>
                      <a:gd name="connsiteX7" fmla="*/ 3731777 w 6528460"/>
                      <a:gd name="connsiteY7" fmla="*/ 16 h 3830797"/>
                      <a:gd name="connsiteX8" fmla="*/ 3712145 w 6528460"/>
                      <a:gd name="connsiteY8" fmla="*/ 32513 h 3830797"/>
                      <a:gd name="connsiteX9" fmla="*/ 3653923 w 6528460"/>
                      <a:gd name="connsiteY9" fmla="*/ 195669 h 3830797"/>
                      <a:gd name="connsiteX10" fmla="*/ 3180023 w 6528460"/>
                      <a:gd name="connsiteY10" fmla="*/ 645874 h 3830797"/>
                      <a:gd name="connsiteX11" fmla="*/ 3076443 w 6528460"/>
                      <a:gd name="connsiteY11" fmla="*/ 645874 h 3830797"/>
                      <a:gd name="connsiteX12" fmla="*/ 2645871 w 6528460"/>
                      <a:gd name="connsiteY12" fmla="*/ 100212 h 3830797"/>
                      <a:gd name="connsiteX13" fmla="*/ 2621499 w 6528460"/>
                      <a:gd name="connsiteY13" fmla="*/ 72455 h 3830797"/>
                      <a:gd name="connsiteX14" fmla="*/ 2594420 w 6528460"/>
                      <a:gd name="connsiteY14" fmla="*/ 137447 h 3830797"/>
                      <a:gd name="connsiteX15" fmla="*/ 2517919 w 6528460"/>
                      <a:gd name="connsiteY15" fmla="*/ 216656 h 3830797"/>
                      <a:gd name="connsiteX16" fmla="*/ 2366271 w 6528460"/>
                      <a:gd name="connsiteY16" fmla="*/ 254568 h 3830797"/>
                      <a:gd name="connsiteX17" fmla="*/ 2113750 w 6528460"/>
                      <a:gd name="connsiteY17" fmla="*/ 353410 h 3830797"/>
                      <a:gd name="connsiteX18" fmla="*/ 1872738 w 6528460"/>
                      <a:gd name="connsiteY18" fmla="*/ 467823 h 3830797"/>
                      <a:gd name="connsiteX19" fmla="*/ 1704843 w 6528460"/>
                      <a:gd name="connsiteY19" fmla="*/ 524691 h 3830797"/>
                      <a:gd name="connsiteX20" fmla="*/ 1379883 w 6528460"/>
                      <a:gd name="connsiteY20" fmla="*/ 749455 h 3830797"/>
                      <a:gd name="connsiteX21" fmla="*/ 1064402 w 6528460"/>
                      <a:gd name="connsiteY21" fmla="*/ 1079153 h 3830797"/>
                      <a:gd name="connsiteX22" fmla="*/ 826098 w 6528460"/>
                      <a:gd name="connsiteY22" fmla="*/ 1349953 h 3830797"/>
                      <a:gd name="connsiteX23" fmla="*/ 475413 w 6528460"/>
                      <a:gd name="connsiteY23" fmla="*/ 2016120 h 3830797"/>
                      <a:gd name="connsiteX24" fmla="*/ 254034 w 6528460"/>
                      <a:gd name="connsiteY24" fmla="*/ 2419611 h 3830797"/>
                      <a:gd name="connsiteX25" fmla="*/ 87492 w 6528460"/>
                      <a:gd name="connsiteY25" fmla="*/ 3492655 h 3830797"/>
                      <a:gd name="connsiteX26" fmla="*/ 1600207 w 6528460"/>
                      <a:gd name="connsiteY26" fmla="*/ 3541638 h 3830797"/>
                      <a:gd name="connsiteX27" fmla="*/ 2399917 w 6528460"/>
                      <a:gd name="connsiteY27" fmla="*/ 3503420 h 3830797"/>
                      <a:gd name="connsiteX28" fmla="*/ 3617867 w 6528460"/>
                      <a:gd name="connsiteY28" fmla="*/ 3669754 h 3830797"/>
                      <a:gd name="connsiteX29" fmla="*/ 4395914 w 6528460"/>
                      <a:gd name="connsiteY29" fmla="*/ 3798658 h 3830797"/>
                      <a:gd name="connsiteX30" fmla="*/ 5188003 w 6528460"/>
                      <a:gd name="connsiteY30" fmla="*/ 3708617 h 3830797"/>
                      <a:gd name="connsiteX31" fmla="*/ 5982799 w 6528460"/>
                      <a:gd name="connsiteY31" fmla="*/ 3600297 h 3830797"/>
                      <a:gd name="connsiteX32" fmla="*/ 6208240 w 6528460"/>
                      <a:gd name="connsiteY32" fmla="*/ 3570510 h 3830797"/>
                      <a:gd name="connsiteX33" fmla="*/ 6409986 w 6528460"/>
                      <a:gd name="connsiteY33" fmla="*/ 3411415 h 3830797"/>
                      <a:gd name="connsiteX34" fmla="*/ 6495288 w 6528460"/>
                      <a:gd name="connsiteY34" fmla="*/ 3106088 h 3830797"/>
                      <a:gd name="connsiteX35" fmla="*/ 6528461 w 6528460"/>
                      <a:gd name="connsiteY35" fmla="*/ 2878617 h 3830797"/>
                      <a:gd name="connsiteX36" fmla="*/ 6344994 w 6528460"/>
                      <a:gd name="connsiteY36" fmla="*/ 2262547 h 3830797"/>
                      <a:gd name="connsiteX37" fmla="*/ 6344994 w 6528460"/>
                      <a:gd name="connsiteY37" fmla="*/ 2262547 h 3830797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808279"/>
                      <a:gd name="connsiteX1" fmla="*/ 6144602 w 6528460"/>
                      <a:gd name="connsiteY1" fmla="*/ 1972792 h 3808279"/>
                      <a:gd name="connsiteX2" fmla="*/ 5445939 w 6528460"/>
                      <a:gd name="connsiteY2" fmla="*/ 890270 h 3808279"/>
                      <a:gd name="connsiteX3" fmla="*/ 5229977 w 6528460"/>
                      <a:gd name="connsiteY3" fmla="*/ 680401 h 3808279"/>
                      <a:gd name="connsiteX4" fmla="*/ 3865824 w 6528460"/>
                      <a:gd name="connsiteY4" fmla="*/ 107660 h 3808279"/>
                      <a:gd name="connsiteX5" fmla="*/ 3766982 w 6528460"/>
                      <a:gd name="connsiteY5" fmla="*/ 35898 h 3808279"/>
                      <a:gd name="connsiteX6" fmla="*/ 3748702 w 6528460"/>
                      <a:gd name="connsiteY6" fmla="*/ 16 h 3808279"/>
                      <a:gd name="connsiteX7" fmla="*/ 3731777 w 6528460"/>
                      <a:gd name="connsiteY7" fmla="*/ 16 h 3808279"/>
                      <a:gd name="connsiteX8" fmla="*/ 3712145 w 6528460"/>
                      <a:gd name="connsiteY8" fmla="*/ 32513 h 3808279"/>
                      <a:gd name="connsiteX9" fmla="*/ 3653923 w 6528460"/>
                      <a:gd name="connsiteY9" fmla="*/ 195669 h 3808279"/>
                      <a:gd name="connsiteX10" fmla="*/ 3180023 w 6528460"/>
                      <a:gd name="connsiteY10" fmla="*/ 645874 h 3808279"/>
                      <a:gd name="connsiteX11" fmla="*/ 3076443 w 6528460"/>
                      <a:gd name="connsiteY11" fmla="*/ 645874 h 3808279"/>
                      <a:gd name="connsiteX12" fmla="*/ 2645871 w 6528460"/>
                      <a:gd name="connsiteY12" fmla="*/ 100212 h 3808279"/>
                      <a:gd name="connsiteX13" fmla="*/ 2621499 w 6528460"/>
                      <a:gd name="connsiteY13" fmla="*/ 72455 h 3808279"/>
                      <a:gd name="connsiteX14" fmla="*/ 2594420 w 6528460"/>
                      <a:gd name="connsiteY14" fmla="*/ 137447 h 3808279"/>
                      <a:gd name="connsiteX15" fmla="*/ 2517919 w 6528460"/>
                      <a:gd name="connsiteY15" fmla="*/ 216656 h 3808279"/>
                      <a:gd name="connsiteX16" fmla="*/ 2366271 w 6528460"/>
                      <a:gd name="connsiteY16" fmla="*/ 254568 h 3808279"/>
                      <a:gd name="connsiteX17" fmla="*/ 2113750 w 6528460"/>
                      <a:gd name="connsiteY17" fmla="*/ 353410 h 3808279"/>
                      <a:gd name="connsiteX18" fmla="*/ 1872738 w 6528460"/>
                      <a:gd name="connsiteY18" fmla="*/ 467823 h 3808279"/>
                      <a:gd name="connsiteX19" fmla="*/ 1704843 w 6528460"/>
                      <a:gd name="connsiteY19" fmla="*/ 524691 h 3808279"/>
                      <a:gd name="connsiteX20" fmla="*/ 1379883 w 6528460"/>
                      <a:gd name="connsiteY20" fmla="*/ 749455 h 3808279"/>
                      <a:gd name="connsiteX21" fmla="*/ 1064402 w 6528460"/>
                      <a:gd name="connsiteY21" fmla="*/ 1079153 h 3808279"/>
                      <a:gd name="connsiteX22" fmla="*/ 826098 w 6528460"/>
                      <a:gd name="connsiteY22" fmla="*/ 1349953 h 3808279"/>
                      <a:gd name="connsiteX23" fmla="*/ 475413 w 6528460"/>
                      <a:gd name="connsiteY23" fmla="*/ 2016120 h 3808279"/>
                      <a:gd name="connsiteX24" fmla="*/ 254034 w 6528460"/>
                      <a:gd name="connsiteY24" fmla="*/ 2419611 h 3808279"/>
                      <a:gd name="connsiteX25" fmla="*/ 87492 w 6528460"/>
                      <a:gd name="connsiteY25" fmla="*/ 3492655 h 3808279"/>
                      <a:gd name="connsiteX26" fmla="*/ 1600207 w 6528460"/>
                      <a:gd name="connsiteY26" fmla="*/ 3541638 h 3808279"/>
                      <a:gd name="connsiteX27" fmla="*/ 2399917 w 6528460"/>
                      <a:gd name="connsiteY27" fmla="*/ 3503420 h 3808279"/>
                      <a:gd name="connsiteX28" fmla="*/ 3772116 w 6528460"/>
                      <a:gd name="connsiteY28" fmla="*/ 3624607 h 3808279"/>
                      <a:gd name="connsiteX29" fmla="*/ 4395914 w 6528460"/>
                      <a:gd name="connsiteY29" fmla="*/ 3798658 h 3808279"/>
                      <a:gd name="connsiteX30" fmla="*/ 5188003 w 6528460"/>
                      <a:gd name="connsiteY30" fmla="*/ 3708617 h 3808279"/>
                      <a:gd name="connsiteX31" fmla="*/ 5982799 w 6528460"/>
                      <a:gd name="connsiteY31" fmla="*/ 3600297 h 3808279"/>
                      <a:gd name="connsiteX32" fmla="*/ 6208240 w 6528460"/>
                      <a:gd name="connsiteY32" fmla="*/ 3570510 h 3808279"/>
                      <a:gd name="connsiteX33" fmla="*/ 6409986 w 6528460"/>
                      <a:gd name="connsiteY33" fmla="*/ 3411415 h 3808279"/>
                      <a:gd name="connsiteX34" fmla="*/ 6495288 w 6528460"/>
                      <a:gd name="connsiteY34" fmla="*/ 3106088 h 3808279"/>
                      <a:gd name="connsiteX35" fmla="*/ 6528461 w 6528460"/>
                      <a:gd name="connsiteY35" fmla="*/ 2878617 h 3808279"/>
                      <a:gd name="connsiteX36" fmla="*/ 6344994 w 6528460"/>
                      <a:gd name="connsiteY36" fmla="*/ 2262547 h 3808279"/>
                      <a:gd name="connsiteX37" fmla="*/ 6344994 w 6528460"/>
                      <a:gd name="connsiteY37" fmla="*/ 2262547 h 3808279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772116 w 6528462"/>
                      <a:gd name="connsiteY28" fmla="*/ 3624607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91128 w 6528460"/>
                      <a:gd name="connsiteY10" fmla="*/ 1075245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724251 w 6528462"/>
                      <a:gd name="connsiteY9" fmla="*/ 325221 h 3798658"/>
                      <a:gd name="connsiteX10" fmla="*/ 3191128 w 6528462"/>
                      <a:gd name="connsiteY10" fmla="*/ 1075245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86619 h 3822730"/>
                      <a:gd name="connsiteX1" fmla="*/ 6144602 w 6528460"/>
                      <a:gd name="connsiteY1" fmla="*/ 1996864 h 3822730"/>
                      <a:gd name="connsiteX2" fmla="*/ 5445939 w 6528460"/>
                      <a:gd name="connsiteY2" fmla="*/ 914342 h 3822730"/>
                      <a:gd name="connsiteX3" fmla="*/ 5229977 w 6528460"/>
                      <a:gd name="connsiteY3" fmla="*/ 704473 h 3822730"/>
                      <a:gd name="connsiteX4" fmla="*/ 3865824 w 6528460"/>
                      <a:gd name="connsiteY4" fmla="*/ 131732 h 3822730"/>
                      <a:gd name="connsiteX5" fmla="*/ 3766982 w 6528460"/>
                      <a:gd name="connsiteY5" fmla="*/ 59970 h 3822730"/>
                      <a:gd name="connsiteX6" fmla="*/ 3748702 w 6528460"/>
                      <a:gd name="connsiteY6" fmla="*/ 24088 h 3822730"/>
                      <a:gd name="connsiteX7" fmla="*/ 3731777 w 6528460"/>
                      <a:gd name="connsiteY7" fmla="*/ 24088 h 3822730"/>
                      <a:gd name="connsiteX8" fmla="*/ 3724251 w 6528460"/>
                      <a:gd name="connsiteY8" fmla="*/ 349293 h 3822730"/>
                      <a:gd name="connsiteX9" fmla="*/ 3191128 w 6528460"/>
                      <a:gd name="connsiteY9" fmla="*/ 1099317 h 3822730"/>
                      <a:gd name="connsiteX10" fmla="*/ 2784026 w 6528460"/>
                      <a:gd name="connsiteY10" fmla="*/ 581111 h 3822730"/>
                      <a:gd name="connsiteX11" fmla="*/ 2645871 w 6528460"/>
                      <a:gd name="connsiteY11" fmla="*/ 124284 h 3822730"/>
                      <a:gd name="connsiteX12" fmla="*/ 2621499 w 6528460"/>
                      <a:gd name="connsiteY12" fmla="*/ 96527 h 3822730"/>
                      <a:gd name="connsiteX13" fmla="*/ 2594420 w 6528460"/>
                      <a:gd name="connsiteY13" fmla="*/ 161519 h 3822730"/>
                      <a:gd name="connsiteX14" fmla="*/ 2517919 w 6528460"/>
                      <a:gd name="connsiteY14" fmla="*/ 240728 h 3822730"/>
                      <a:gd name="connsiteX15" fmla="*/ 2366271 w 6528460"/>
                      <a:gd name="connsiteY15" fmla="*/ 278640 h 3822730"/>
                      <a:gd name="connsiteX16" fmla="*/ 2113750 w 6528460"/>
                      <a:gd name="connsiteY16" fmla="*/ 377482 h 3822730"/>
                      <a:gd name="connsiteX17" fmla="*/ 1872738 w 6528460"/>
                      <a:gd name="connsiteY17" fmla="*/ 491895 h 3822730"/>
                      <a:gd name="connsiteX18" fmla="*/ 1704843 w 6528460"/>
                      <a:gd name="connsiteY18" fmla="*/ 548763 h 3822730"/>
                      <a:gd name="connsiteX19" fmla="*/ 1379883 w 6528460"/>
                      <a:gd name="connsiteY19" fmla="*/ 773527 h 3822730"/>
                      <a:gd name="connsiteX20" fmla="*/ 1064402 w 6528460"/>
                      <a:gd name="connsiteY20" fmla="*/ 1103225 h 3822730"/>
                      <a:gd name="connsiteX21" fmla="*/ 826098 w 6528460"/>
                      <a:gd name="connsiteY21" fmla="*/ 1374025 h 3822730"/>
                      <a:gd name="connsiteX22" fmla="*/ 475413 w 6528460"/>
                      <a:gd name="connsiteY22" fmla="*/ 2040192 h 3822730"/>
                      <a:gd name="connsiteX23" fmla="*/ 254034 w 6528460"/>
                      <a:gd name="connsiteY23" fmla="*/ 2443683 h 3822730"/>
                      <a:gd name="connsiteX24" fmla="*/ 87492 w 6528460"/>
                      <a:gd name="connsiteY24" fmla="*/ 3516727 h 3822730"/>
                      <a:gd name="connsiteX25" fmla="*/ 1600207 w 6528460"/>
                      <a:gd name="connsiteY25" fmla="*/ 3565710 h 3822730"/>
                      <a:gd name="connsiteX26" fmla="*/ 2430015 w 6528460"/>
                      <a:gd name="connsiteY26" fmla="*/ 3519967 h 3822730"/>
                      <a:gd name="connsiteX27" fmla="*/ 3666776 w 6528460"/>
                      <a:gd name="connsiteY27" fmla="*/ 3524528 h 3822730"/>
                      <a:gd name="connsiteX28" fmla="*/ 4395914 w 6528460"/>
                      <a:gd name="connsiteY28" fmla="*/ 3822730 h 3822730"/>
                      <a:gd name="connsiteX29" fmla="*/ 5188003 w 6528460"/>
                      <a:gd name="connsiteY29" fmla="*/ 3732689 h 3822730"/>
                      <a:gd name="connsiteX30" fmla="*/ 5982799 w 6528460"/>
                      <a:gd name="connsiteY30" fmla="*/ 3624369 h 3822730"/>
                      <a:gd name="connsiteX31" fmla="*/ 6208240 w 6528460"/>
                      <a:gd name="connsiteY31" fmla="*/ 3594582 h 3822730"/>
                      <a:gd name="connsiteX32" fmla="*/ 6409986 w 6528460"/>
                      <a:gd name="connsiteY32" fmla="*/ 3435487 h 3822730"/>
                      <a:gd name="connsiteX33" fmla="*/ 6495288 w 6528460"/>
                      <a:gd name="connsiteY33" fmla="*/ 3130160 h 3822730"/>
                      <a:gd name="connsiteX34" fmla="*/ 6528461 w 6528460"/>
                      <a:gd name="connsiteY34" fmla="*/ 2902689 h 3822730"/>
                      <a:gd name="connsiteX35" fmla="*/ 6344994 w 6528460"/>
                      <a:gd name="connsiteY35" fmla="*/ 2286619 h 3822730"/>
                      <a:gd name="connsiteX36" fmla="*/ 6344994 w 6528460"/>
                      <a:gd name="connsiteY36" fmla="*/ 2286619 h 3822730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84026 w 6528462"/>
                      <a:gd name="connsiteY10" fmla="*/ 581113 h 3822732"/>
                      <a:gd name="connsiteX11" fmla="*/ 2621499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  <a:gd name="connsiteX0" fmla="*/ 6344994 w 6528460"/>
                      <a:gd name="connsiteY0" fmla="*/ 2286621 h 3822732"/>
                      <a:gd name="connsiteX1" fmla="*/ 6144602 w 6528460"/>
                      <a:gd name="connsiteY1" fmla="*/ 1996866 h 3822732"/>
                      <a:gd name="connsiteX2" fmla="*/ 5445939 w 6528460"/>
                      <a:gd name="connsiteY2" fmla="*/ 914344 h 3822732"/>
                      <a:gd name="connsiteX3" fmla="*/ 5229977 w 6528460"/>
                      <a:gd name="connsiteY3" fmla="*/ 704475 h 3822732"/>
                      <a:gd name="connsiteX4" fmla="*/ 3865824 w 6528460"/>
                      <a:gd name="connsiteY4" fmla="*/ 131734 h 3822732"/>
                      <a:gd name="connsiteX5" fmla="*/ 3766982 w 6528460"/>
                      <a:gd name="connsiteY5" fmla="*/ 59972 h 3822732"/>
                      <a:gd name="connsiteX6" fmla="*/ 3748702 w 6528460"/>
                      <a:gd name="connsiteY6" fmla="*/ 24090 h 3822732"/>
                      <a:gd name="connsiteX7" fmla="*/ 3731777 w 6528460"/>
                      <a:gd name="connsiteY7" fmla="*/ 24090 h 3822732"/>
                      <a:gd name="connsiteX8" fmla="*/ 3724251 w 6528460"/>
                      <a:gd name="connsiteY8" fmla="*/ 349295 h 3822732"/>
                      <a:gd name="connsiteX9" fmla="*/ 3191128 w 6528460"/>
                      <a:gd name="connsiteY9" fmla="*/ 1099319 h 3822732"/>
                      <a:gd name="connsiteX10" fmla="*/ 2717400 w 6528460"/>
                      <a:gd name="connsiteY10" fmla="*/ 581113 h 3822732"/>
                      <a:gd name="connsiteX11" fmla="*/ 2621499 w 6528460"/>
                      <a:gd name="connsiteY11" fmla="*/ 96529 h 3822732"/>
                      <a:gd name="connsiteX12" fmla="*/ 2594420 w 6528460"/>
                      <a:gd name="connsiteY12" fmla="*/ 161521 h 3822732"/>
                      <a:gd name="connsiteX13" fmla="*/ 2517919 w 6528460"/>
                      <a:gd name="connsiteY13" fmla="*/ 240730 h 3822732"/>
                      <a:gd name="connsiteX14" fmla="*/ 2366271 w 6528460"/>
                      <a:gd name="connsiteY14" fmla="*/ 278642 h 3822732"/>
                      <a:gd name="connsiteX15" fmla="*/ 2113750 w 6528460"/>
                      <a:gd name="connsiteY15" fmla="*/ 377484 h 3822732"/>
                      <a:gd name="connsiteX16" fmla="*/ 1872738 w 6528460"/>
                      <a:gd name="connsiteY16" fmla="*/ 491897 h 3822732"/>
                      <a:gd name="connsiteX17" fmla="*/ 1704843 w 6528460"/>
                      <a:gd name="connsiteY17" fmla="*/ 548765 h 3822732"/>
                      <a:gd name="connsiteX18" fmla="*/ 1379883 w 6528460"/>
                      <a:gd name="connsiteY18" fmla="*/ 773529 h 3822732"/>
                      <a:gd name="connsiteX19" fmla="*/ 1064402 w 6528460"/>
                      <a:gd name="connsiteY19" fmla="*/ 1103227 h 3822732"/>
                      <a:gd name="connsiteX20" fmla="*/ 826098 w 6528460"/>
                      <a:gd name="connsiteY20" fmla="*/ 1374027 h 3822732"/>
                      <a:gd name="connsiteX21" fmla="*/ 475413 w 6528460"/>
                      <a:gd name="connsiteY21" fmla="*/ 2040194 h 3822732"/>
                      <a:gd name="connsiteX22" fmla="*/ 254034 w 6528460"/>
                      <a:gd name="connsiteY22" fmla="*/ 2443685 h 3822732"/>
                      <a:gd name="connsiteX23" fmla="*/ 87492 w 6528460"/>
                      <a:gd name="connsiteY23" fmla="*/ 3516729 h 3822732"/>
                      <a:gd name="connsiteX24" fmla="*/ 1600207 w 6528460"/>
                      <a:gd name="connsiteY24" fmla="*/ 3565712 h 3822732"/>
                      <a:gd name="connsiteX25" fmla="*/ 2430015 w 6528460"/>
                      <a:gd name="connsiteY25" fmla="*/ 3519969 h 3822732"/>
                      <a:gd name="connsiteX26" fmla="*/ 3666776 w 6528460"/>
                      <a:gd name="connsiteY26" fmla="*/ 3524530 h 3822732"/>
                      <a:gd name="connsiteX27" fmla="*/ 4395914 w 6528460"/>
                      <a:gd name="connsiteY27" fmla="*/ 3822732 h 3822732"/>
                      <a:gd name="connsiteX28" fmla="*/ 5188003 w 6528460"/>
                      <a:gd name="connsiteY28" fmla="*/ 3732691 h 3822732"/>
                      <a:gd name="connsiteX29" fmla="*/ 5982799 w 6528460"/>
                      <a:gd name="connsiteY29" fmla="*/ 3624371 h 3822732"/>
                      <a:gd name="connsiteX30" fmla="*/ 6208240 w 6528460"/>
                      <a:gd name="connsiteY30" fmla="*/ 3594584 h 3822732"/>
                      <a:gd name="connsiteX31" fmla="*/ 6409986 w 6528460"/>
                      <a:gd name="connsiteY31" fmla="*/ 3435489 h 3822732"/>
                      <a:gd name="connsiteX32" fmla="*/ 6495288 w 6528460"/>
                      <a:gd name="connsiteY32" fmla="*/ 3130162 h 3822732"/>
                      <a:gd name="connsiteX33" fmla="*/ 6528461 w 6528460"/>
                      <a:gd name="connsiteY33" fmla="*/ 2902691 h 3822732"/>
                      <a:gd name="connsiteX34" fmla="*/ 6344994 w 6528460"/>
                      <a:gd name="connsiteY34" fmla="*/ 2286621 h 3822732"/>
                      <a:gd name="connsiteX35" fmla="*/ 6344994 w 6528460"/>
                      <a:gd name="connsiteY35" fmla="*/ 2286621 h 3822732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17400 w 6528462"/>
                      <a:gd name="connsiteY10" fmla="*/ 581113 h 3822732"/>
                      <a:gd name="connsiteX11" fmla="*/ 2610394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6528462" h="3822732">
                        <a:moveTo>
                          <a:pt x="6344994" y="2286621"/>
                        </a:moveTo>
                        <a:cubicBezTo>
                          <a:pt x="6290834" y="2182363"/>
                          <a:pt x="6210272" y="2093677"/>
                          <a:pt x="6144602" y="1996866"/>
                        </a:cubicBezTo>
                        <a:cubicBezTo>
                          <a:pt x="6034252" y="1833709"/>
                          <a:pt x="5492653" y="998969"/>
                          <a:pt x="5445939" y="914344"/>
                        </a:cubicBezTo>
                        <a:cubicBezTo>
                          <a:pt x="5393810" y="821595"/>
                          <a:pt x="5317310" y="755249"/>
                          <a:pt x="5229977" y="704475"/>
                        </a:cubicBezTo>
                        <a:cubicBezTo>
                          <a:pt x="4934805" y="533194"/>
                          <a:pt x="3917952" y="187924"/>
                          <a:pt x="3865824" y="131734"/>
                        </a:cubicBezTo>
                        <a:cubicBezTo>
                          <a:pt x="3821142" y="124286"/>
                          <a:pt x="3776460" y="115485"/>
                          <a:pt x="3766982" y="59972"/>
                        </a:cubicBezTo>
                        <a:cubicBezTo>
                          <a:pt x="3761566" y="48462"/>
                          <a:pt x="3764274" y="30860"/>
                          <a:pt x="3748702" y="24090"/>
                        </a:cubicBezTo>
                        <a:cubicBezTo>
                          <a:pt x="3743060" y="24090"/>
                          <a:pt x="3735852" y="-30111"/>
                          <a:pt x="3731777" y="24090"/>
                        </a:cubicBezTo>
                        <a:cubicBezTo>
                          <a:pt x="3727702" y="78291"/>
                          <a:pt x="3814359" y="170090"/>
                          <a:pt x="3724251" y="349295"/>
                        </a:cubicBezTo>
                        <a:cubicBezTo>
                          <a:pt x="3634143" y="528500"/>
                          <a:pt x="3358936" y="1060683"/>
                          <a:pt x="3191128" y="1099319"/>
                        </a:cubicBezTo>
                        <a:cubicBezTo>
                          <a:pt x="3023320" y="1137955"/>
                          <a:pt x="2814189" y="748245"/>
                          <a:pt x="2717400" y="581113"/>
                        </a:cubicBezTo>
                        <a:cubicBezTo>
                          <a:pt x="2620611" y="413981"/>
                          <a:pt x="2641995" y="166461"/>
                          <a:pt x="2610394" y="96529"/>
                        </a:cubicBezTo>
                        <a:cubicBezTo>
                          <a:pt x="2589407" y="112777"/>
                          <a:pt x="2599835" y="137826"/>
                          <a:pt x="2594420" y="161521"/>
                        </a:cubicBezTo>
                        <a:cubicBezTo>
                          <a:pt x="2584265" y="202818"/>
                          <a:pt x="2561924" y="229898"/>
                          <a:pt x="2517919" y="240730"/>
                        </a:cubicBezTo>
                        <a:cubicBezTo>
                          <a:pt x="2466467" y="252239"/>
                          <a:pt x="2417046" y="267810"/>
                          <a:pt x="2366271" y="278642"/>
                        </a:cubicBezTo>
                        <a:cubicBezTo>
                          <a:pt x="2279615" y="306399"/>
                          <a:pt x="2190928" y="326032"/>
                          <a:pt x="2113750" y="377484"/>
                        </a:cubicBezTo>
                        <a:cubicBezTo>
                          <a:pt x="2039280" y="427582"/>
                          <a:pt x="1960071" y="468202"/>
                          <a:pt x="1872738" y="491897"/>
                        </a:cubicBezTo>
                        <a:cubicBezTo>
                          <a:pt x="1864615" y="495282"/>
                          <a:pt x="1733953" y="537933"/>
                          <a:pt x="1704843" y="548765"/>
                        </a:cubicBezTo>
                        <a:cubicBezTo>
                          <a:pt x="1578244" y="597509"/>
                          <a:pt x="1471955" y="674687"/>
                          <a:pt x="1379883" y="773529"/>
                        </a:cubicBezTo>
                        <a:cubicBezTo>
                          <a:pt x="1373790" y="779621"/>
                          <a:pt x="1170691" y="1005739"/>
                          <a:pt x="1064402" y="1103227"/>
                        </a:cubicBezTo>
                        <a:cubicBezTo>
                          <a:pt x="975715" y="1184467"/>
                          <a:pt x="880935" y="1262322"/>
                          <a:pt x="826098" y="1374027"/>
                        </a:cubicBezTo>
                        <a:cubicBezTo>
                          <a:pt x="725225" y="1604206"/>
                          <a:pt x="612843" y="1828970"/>
                          <a:pt x="475413" y="2040194"/>
                        </a:cubicBezTo>
                        <a:cubicBezTo>
                          <a:pt x="409067" y="2143098"/>
                          <a:pt x="315641" y="2337396"/>
                          <a:pt x="254034" y="2443685"/>
                        </a:cubicBezTo>
                        <a:cubicBezTo>
                          <a:pt x="122019" y="2812650"/>
                          <a:pt x="-135241" y="2612258"/>
                          <a:pt x="87492" y="3516729"/>
                        </a:cubicBezTo>
                        <a:cubicBezTo>
                          <a:pt x="722555" y="3575193"/>
                          <a:pt x="1271235" y="3602793"/>
                          <a:pt x="1600207" y="3565712"/>
                        </a:cubicBezTo>
                        <a:cubicBezTo>
                          <a:pt x="1797504" y="3479722"/>
                          <a:pt x="2098127" y="3508022"/>
                          <a:pt x="2430015" y="3519969"/>
                        </a:cubicBezTo>
                        <a:cubicBezTo>
                          <a:pt x="2783329" y="3513967"/>
                          <a:pt x="3335364" y="3500405"/>
                          <a:pt x="3666776" y="3524530"/>
                        </a:cubicBezTo>
                        <a:cubicBezTo>
                          <a:pt x="3828116" y="3657702"/>
                          <a:pt x="4104127" y="3798699"/>
                          <a:pt x="4395914" y="3822732"/>
                        </a:cubicBezTo>
                        <a:cubicBezTo>
                          <a:pt x="4629479" y="3750970"/>
                          <a:pt x="5077652" y="3746908"/>
                          <a:pt x="5188003" y="3732691"/>
                        </a:cubicBezTo>
                        <a:lnTo>
                          <a:pt x="5982799" y="3624371"/>
                        </a:lnTo>
                        <a:lnTo>
                          <a:pt x="6208240" y="3594584"/>
                        </a:lnTo>
                        <a:cubicBezTo>
                          <a:pt x="6305051" y="3580366"/>
                          <a:pt x="6366658" y="3518760"/>
                          <a:pt x="6409986" y="3435489"/>
                        </a:cubicBezTo>
                        <a:cubicBezTo>
                          <a:pt x="6412694" y="3403670"/>
                          <a:pt x="6491903" y="3141671"/>
                          <a:pt x="6495288" y="3130162"/>
                        </a:cubicBezTo>
                        <a:cubicBezTo>
                          <a:pt x="6517628" y="3055692"/>
                          <a:pt x="6526430" y="2979869"/>
                          <a:pt x="6528461" y="2902691"/>
                        </a:cubicBezTo>
                        <a:cubicBezTo>
                          <a:pt x="6528461" y="2828221"/>
                          <a:pt x="6403893" y="2399680"/>
                          <a:pt x="6344994" y="2286621"/>
                        </a:cubicBezTo>
                        <a:lnTo>
                          <a:pt x="6344994" y="228662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7B5761BA-A50D-41BB-900E-8C12E7F5D24E}"/>
                      </a:ext>
                    </a:extLst>
                  </p:cNvPr>
                  <p:cNvSpPr/>
                  <p:nvPr/>
                </p:nvSpPr>
                <p:spPr>
                  <a:xfrm>
                    <a:off x="10572756" y="5112566"/>
                    <a:ext cx="1454389" cy="1037237"/>
                  </a:xfrm>
                  <a:custGeom>
                    <a:avLst/>
                    <a:gdLst>
                      <a:gd name="connsiteX0" fmla="*/ 0 w 2190091"/>
                      <a:gd name="connsiteY0" fmla="*/ 1561923 h 1561922"/>
                      <a:gd name="connsiteX1" fmla="*/ 266061 w 2190091"/>
                      <a:gd name="connsiteY1" fmla="*/ 1471882 h 1561922"/>
                      <a:gd name="connsiteX2" fmla="*/ 701371 w 2190091"/>
                      <a:gd name="connsiteY2" fmla="*/ 1393350 h 1561922"/>
                      <a:gd name="connsiteX3" fmla="*/ 1087260 w 2190091"/>
                      <a:gd name="connsiteY3" fmla="*/ 1344606 h 1561922"/>
                      <a:gd name="connsiteX4" fmla="*/ 1663386 w 2190091"/>
                      <a:gd name="connsiteY4" fmla="*/ 1299247 h 1561922"/>
                      <a:gd name="connsiteX5" fmla="*/ 1698591 w 2190091"/>
                      <a:gd name="connsiteY5" fmla="*/ 1279614 h 1561922"/>
                      <a:gd name="connsiteX6" fmla="*/ 1668803 w 2190091"/>
                      <a:gd name="connsiteY6" fmla="*/ 1255919 h 1561922"/>
                      <a:gd name="connsiteX7" fmla="*/ 1283590 w 2190091"/>
                      <a:gd name="connsiteY7" fmla="*/ 1117812 h 1561922"/>
                      <a:gd name="connsiteX8" fmla="*/ 1052734 w 2190091"/>
                      <a:gd name="connsiteY8" fmla="*/ 1018293 h 1561922"/>
                      <a:gd name="connsiteX9" fmla="*/ 894316 w 2190091"/>
                      <a:gd name="connsiteY9" fmla="*/ 1048758 h 1561922"/>
                      <a:gd name="connsiteX10" fmla="*/ 750792 w 2190091"/>
                      <a:gd name="connsiteY10" fmla="*/ 1192282 h 1561922"/>
                      <a:gd name="connsiteX11" fmla="*/ 473222 w 2190091"/>
                      <a:gd name="connsiteY11" fmla="*/ 1270137 h 1561922"/>
                      <a:gd name="connsiteX12" fmla="*/ 538891 w 2190091"/>
                      <a:gd name="connsiteY12" fmla="*/ 1236963 h 1561922"/>
                      <a:gd name="connsiteX13" fmla="*/ 800213 w 2190091"/>
                      <a:gd name="connsiteY13" fmla="*/ 1051466 h 1561922"/>
                      <a:gd name="connsiteX14" fmla="*/ 991127 w 2190091"/>
                      <a:gd name="connsiteY14" fmla="*/ 941115 h 1561922"/>
                      <a:gd name="connsiteX15" fmla="*/ 1164438 w 2190091"/>
                      <a:gd name="connsiteY15" fmla="*/ 951270 h 1561922"/>
                      <a:gd name="connsiteX16" fmla="*/ 1507676 w 2190091"/>
                      <a:gd name="connsiteY16" fmla="*/ 1056882 h 1561922"/>
                      <a:gd name="connsiteX17" fmla="*/ 1794047 w 2190091"/>
                      <a:gd name="connsiteY17" fmla="*/ 1125259 h 1561922"/>
                      <a:gd name="connsiteX18" fmla="*/ 1993085 w 2190091"/>
                      <a:gd name="connsiteY18" fmla="*/ 1001368 h 1561922"/>
                      <a:gd name="connsiteX19" fmla="*/ 1968713 w 2190091"/>
                      <a:gd name="connsiteY19" fmla="*/ 867999 h 1561922"/>
                      <a:gd name="connsiteX20" fmla="*/ 1859039 w 2190091"/>
                      <a:gd name="connsiteY20" fmla="*/ 675731 h 1561922"/>
                      <a:gd name="connsiteX21" fmla="*/ 1976837 w 2190091"/>
                      <a:gd name="connsiteY21" fmla="*/ 754263 h 1561922"/>
                      <a:gd name="connsiteX22" fmla="*/ 2082449 w 2190091"/>
                      <a:gd name="connsiteY22" fmla="*/ 735984 h 1561922"/>
                      <a:gd name="connsiteX23" fmla="*/ 2109529 w 2190091"/>
                      <a:gd name="connsiteY23" fmla="*/ 466539 h 1561922"/>
                      <a:gd name="connsiteX24" fmla="*/ 1930124 w 2190091"/>
                      <a:gd name="connsiteY24" fmla="*/ 33259 h 1561922"/>
                      <a:gd name="connsiteX25" fmla="*/ 1922677 w 2190091"/>
                      <a:gd name="connsiteY25" fmla="*/ 2794 h 1561922"/>
                      <a:gd name="connsiteX26" fmla="*/ 1954496 w 2190091"/>
                      <a:gd name="connsiteY26" fmla="*/ 12949 h 1561922"/>
                      <a:gd name="connsiteX27" fmla="*/ 2037767 w 2190091"/>
                      <a:gd name="connsiteY27" fmla="*/ 93512 h 1561922"/>
                      <a:gd name="connsiteX28" fmla="*/ 2152180 w 2190091"/>
                      <a:gd name="connsiteY28" fmla="*/ 412379 h 1561922"/>
                      <a:gd name="connsiteX29" fmla="*/ 2190092 w 2190091"/>
                      <a:gd name="connsiteY29" fmla="*/ 627664 h 1561922"/>
                      <a:gd name="connsiteX30" fmla="*/ 2156919 w 2190091"/>
                      <a:gd name="connsiteY30" fmla="*/ 856490 h 1561922"/>
                      <a:gd name="connsiteX31" fmla="*/ 2070940 w 2190091"/>
                      <a:gd name="connsiteY31" fmla="*/ 1162494 h 1561922"/>
                      <a:gd name="connsiteX32" fmla="*/ 1869194 w 2190091"/>
                      <a:gd name="connsiteY32" fmla="*/ 1322266 h 1561922"/>
                      <a:gd name="connsiteX33" fmla="*/ 1643076 w 2190091"/>
                      <a:gd name="connsiteY33" fmla="*/ 1352053 h 1561922"/>
                      <a:gd name="connsiteX34" fmla="*/ 1270727 w 2190091"/>
                      <a:gd name="connsiteY34" fmla="*/ 1400797 h 1561922"/>
                      <a:gd name="connsiteX35" fmla="*/ 846249 w 2190091"/>
                      <a:gd name="connsiteY35" fmla="*/ 1460373 h 1561922"/>
                      <a:gd name="connsiteX36" fmla="*/ 513842 w 2190091"/>
                      <a:gd name="connsiteY36" fmla="*/ 1503701 h 1561922"/>
                      <a:gd name="connsiteX37" fmla="*/ 491501 w 2190091"/>
                      <a:gd name="connsiteY37" fmla="*/ 1505732 h 1561922"/>
                      <a:gd name="connsiteX38" fmla="*/ 51452 w 2190091"/>
                      <a:gd name="connsiteY38" fmla="*/ 1551091 h 1561922"/>
                      <a:gd name="connsiteX39" fmla="*/ 0 w 2190091"/>
                      <a:gd name="connsiteY39" fmla="*/ 1561923 h 1561922"/>
                      <a:gd name="connsiteX40" fmla="*/ 0 w 2190091"/>
                      <a:gd name="connsiteY40" fmla="*/ 1561923 h 1561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2190091" h="1561922">
                        <a:moveTo>
                          <a:pt x="0" y="1561923"/>
                        </a:moveTo>
                        <a:cubicBezTo>
                          <a:pt x="83271" y="1513856"/>
                          <a:pt x="174666" y="1494223"/>
                          <a:pt x="266061" y="1471882"/>
                        </a:cubicBezTo>
                        <a:cubicBezTo>
                          <a:pt x="409584" y="1437355"/>
                          <a:pt x="556493" y="1417045"/>
                          <a:pt x="701371" y="1393350"/>
                        </a:cubicBezTo>
                        <a:cubicBezTo>
                          <a:pt x="829324" y="1372363"/>
                          <a:pt x="959307" y="1361531"/>
                          <a:pt x="1087260" y="1344606"/>
                        </a:cubicBezTo>
                        <a:cubicBezTo>
                          <a:pt x="1278175" y="1319557"/>
                          <a:pt x="1471119" y="1312787"/>
                          <a:pt x="1663386" y="1299247"/>
                        </a:cubicBezTo>
                        <a:cubicBezTo>
                          <a:pt x="1677604" y="1298571"/>
                          <a:pt x="1697914" y="1297216"/>
                          <a:pt x="1698591" y="1279614"/>
                        </a:cubicBezTo>
                        <a:cubicBezTo>
                          <a:pt x="1699268" y="1264043"/>
                          <a:pt x="1680311" y="1260658"/>
                          <a:pt x="1668803" y="1255919"/>
                        </a:cubicBezTo>
                        <a:cubicBezTo>
                          <a:pt x="1540850" y="1209883"/>
                          <a:pt x="1410866" y="1166556"/>
                          <a:pt x="1283590" y="1117812"/>
                        </a:cubicBezTo>
                        <a:cubicBezTo>
                          <a:pt x="1205058" y="1088024"/>
                          <a:pt x="1129235" y="1052820"/>
                          <a:pt x="1052734" y="1018293"/>
                        </a:cubicBezTo>
                        <a:cubicBezTo>
                          <a:pt x="991127" y="991213"/>
                          <a:pt x="940352" y="1002045"/>
                          <a:pt x="894316" y="1048758"/>
                        </a:cubicBezTo>
                        <a:cubicBezTo>
                          <a:pt x="846249" y="1096825"/>
                          <a:pt x="798182" y="1143538"/>
                          <a:pt x="750792" y="1192282"/>
                        </a:cubicBezTo>
                        <a:cubicBezTo>
                          <a:pt x="674968" y="1273522"/>
                          <a:pt x="580188" y="1287062"/>
                          <a:pt x="473222" y="1270137"/>
                        </a:cubicBezTo>
                        <a:cubicBezTo>
                          <a:pt x="494886" y="1259304"/>
                          <a:pt x="515873" y="1245764"/>
                          <a:pt x="538891" y="1236963"/>
                        </a:cubicBezTo>
                        <a:cubicBezTo>
                          <a:pt x="642472" y="1198374"/>
                          <a:pt x="727097" y="1134059"/>
                          <a:pt x="800213" y="1051466"/>
                        </a:cubicBezTo>
                        <a:cubicBezTo>
                          <a:pt x="851665" y="993921"/>
                          <a:pt x="915302" y="956686"/>
                          <a:pt x="991127" y="941115"/>
                        </a:cubicBezTo>
                        <a:cubicBezTo>
                          <a:pt x="1050025" y="929606"/>
                          <a:pt x="1107570" y="939084"/>
                          <a:pt x="1164438" y="951270"/>
                        </a:cubicBezTo>
                        <a:cubicBezTo>
                          <a:pt x="1282236" y="975642"/>
                          <a:pt x="1394618" y="1019647"/>
                          <a:pt x="1507676" y="1056882"/>
                        </a:cubicBezTo>
                        <a:cubicBezTo>
                          <a:pt x="1601103" y="1087347"/>
                          <a:pt x="1695883" y="1113750"/>
                          <a:pt x="1794047" y="1125259"/>
                        </a:cubicBezTo>
                        <a:cubicBezTo>
                          <a:pt x="1883411" y="1136091"/>
                          <a:pt x="1972775" y="1082608"/>
                          <a:pt x="1993085" y="1001368"/>
                        </a:cubicBezTo>
                        <a:cubicBezTo>
                          <a:pt x="2005948" y="954655"/>
                          <a:pt x="1987669" y="909973"/>
                          <a:pt x="1968713" y="867999"/>
                        </a:cubicBezTo>
                        <a:cubicBezTo>
                          <a:pt x="1939602" y="803684"/>
                          <a:pt x="1903721" y="744108"/>
                          <a:pt x="1859039" y="675731"/>
                        </a:cubicBezTo>
                        <a:cubicBezTo>
                          <a:pt x="1910491" y="697395"/>
                          <a:pt x="1940279" y="731922"/>
                          <a:pt x="1976837" y="754263"/>
                        </a:cubicBezTo>
                        <a:cubicBezTo>
                          <a:pt x="2028289" y="786759"/>
                          <a:pt x="2039121" y="776604"/>
                          <a:pt x="2082449" y="735984"/>
                        </a:cubicBezTo>
                        <a:cubicBezTo>
                          <a:pt x="2171813" y="651359"/>
                          <a:pt x="2126454" y="557257"/>
                          <a:pt x="2109529" y="466539"/>
                        </a:cubicBezTo>
                        <a:cubicBezTo>
                          <a:pt x="2080418" y="310152"/>
                          <a:pt x="2016103" y="166628"/>
                          <a:pt x="1930124" y="33259"/>
                        </a:cubicBezTo>
                        <a:cubicBezTo>
                          <a:pt x="1924031" y="23104"/>
                          <a:pt x="1910491" y="13626"/>
                          <a:pt x="1922677" y="2794"/>
                        </a:cubicBezTo>
                        <a:cubicBezTo>
                          <a:pt x="1933509" y="-5330"/>
                          <a:pt x="1945019" y="6179"/>
                          <a:pt x="1954496" y="12949"/>
                        </a:cubicBezTo>
                        <a:cubicBezTo>
                          <a:pt x="1981576" y="33936"/>
                          <a:pt x="2010687" y="56954"/>
                          <a:pt x="2037767" y="93512"/>
                        </a:cubicBezTo>
                        <a:cubicBezTo>
                          <a:pt x="2081095" y="163243"/>
                          <a:pt x="2124423" y="310152"/>
                          <a:pt x="2152180" y="412379"/>
                        </a:cubicBezTo>
                        <a:cubicBezTo>
                          <a:pt x="2165720" y="483464"/>
                          <a:pt x="2190092" y="552518"/>
                          <a:pt x="2190092" y="627664"/>
                        </a:cubicBezTo>
                        <a:cubicBezTo>
                          <a:pt x="2189415" y="706196"/>
                          <a:pt x="2179937" y="782020"/>
                          <a:pt x="2156919" y="856490"/>
                        </a:cubicBezTo>
                        <a:cubicBezTo>
                          <a:pt x="2153534" y="867322"/>
                          <a:pt x="2073648" y="1129998"/>
                          <a:pt x="2070940" y="1162494"/>
                        </a:cubicBezTo>
                        <a:cubicBezTo>
                          <a:pt x="2027612" y="1246442"/>
                          <a:pt x="1966682" y="1308048"/>
                          <a:pt x="1869194" y="1322266"/>
                        </a:cubicBezTo>
                        <a:cubicBezTo>
                          <a:pt x="1794047" y="1333097"/>
                          <a:pt x="1718901" y="1341898"/>
                          <a:pt x="1643076" y="1352053"/>
                        </a:cubicBezTo>
                        <a:cubicBezTo>
                          <a:pt x="1518509" y="1368301"/>
                          <a:pt x="1395295" y="1384549"/>
                          <a:pt x="1270727" y="1400797"/>
                        </a:cubicBezTo>
                        <a:cubicBezTo>
                          <a:pt x="1129235" y="1419753"/>
                          <a:pt x="987742" y="1440740"/>
                          <a:pt x="846249" y="1460373"/>
                        </a:cubicBezTo>
                        <a:cubicBezTo>
                          <a:pt x="735221" y="1475944"/>
                          <a:pt x="624193" y="1489484"/>
                          <a:pt x="513842" y="1503701"/>
                        </a:cubicBezTo>
                        <a:cubicBezTo>
                          <a:pt x="506396" y="1504378"/>
                          <a:pt x="498271" y="1506409"/>
                          <a:pt x="491501" y="1505732"/>
                        </a:cubicBezTo>
                        <a:cubicBezTo>
                          <a:pt x="342561" y="1497608"/>
                          <a:pt x="197007" y="1519949"/>
                          <a:pt x="51452" y="1551091"/>
                        </a:cubicBezTo>
                        <a:cubicBezTo>
                          <a:pt x="35881" y="1556507"/>
                          <a:pt x="17602" y="1559215"/>
                          <a:pt x="0" y="1561923"/>
                        </a:cubicBezTo>
                        <a:lnTo>
                          <a:pt x="0" y="1561923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134B8E05-C696-442A-982B-0AEA47695DA5}"/>
                      </a:ext>
                    </a:extLst>
                  </p:cNvPr>
                  <p:cNvSpPr/>
                  <p:nvPr/>
                </p:nvSpPr>
                <p:spPr>
                  <a:xfrm>
                    <a:off x="8483674" y="4434657"/>
                    <a:ext cx="1023577" cy="1513285"/>
                  </a:xfrm>
                  <a:custGeom>
                    <a:avLst/>
                    <a:gdLst>
                      <a:gd name="connsiteX0" fmla="*/ 1533906 w 1541353"/>
                      <a:gd name="connsiteY0" fmla="*/ 2278779 h 2278778"/>
                      <a:gd name="connsiteX1" fmla="*/ 536010 w 1541353"/>
                      <a:gd name="connsiteY1" fmla="*/ 2230712 h 2278778"/>
                      <a:gd name="connsiteX2" fmla="*/ 359313 w 1541353"/>
                      <a:gd name="connsiteY2" fmla="*/ 1427114 h 2278778"/>
                      <a:gd name="connsiteX3" fmla="*/ 137257 w 1541353"/>
                      <a:gd name="connsiteY3" fmla="*/ 1767645 h 2278778"/>
                      <a:gd name="connsiteX4" fmla="*/ 504 w 1541353"/>
                      <a:gd name="connsiteY4" fmla="*/ 1621413 h 2278778"/>
                      <a:gd name="connsiteX5" fmla="*/ 37738 w 1541353"/>
                      <a:gd name="connsiteY5" fmla="*/ 1452163 h 2278778"/>
                      <a:gd name="connsiteX6" fmla="*/ 97314 w 1541353"/>
                      <a:gd name="connsiteY6" fmla="*/ 1442008 h 2278778"/>
                      <a:gd name="connsiteX7" fmla="*/ 175846 w 1541353"/>
                      <a:gd name="connsiteY7" fmla="*/ 1545589 h 2278778"/>
                      <a:gd name="connsiteX8" fmla="*/ 271980 w 1541353"/>
                      <a:gd name="connsiteY8" fmla="*/ 1540173 h 2278778"/>
                      <a:gd name="connsiteX9" fmla="*/ 302445 w 1541353"/>
                      <a:gd name="connsiteY9" fmla="*/ 1330980 h 2278778"/>
                      <a:gd name="connsiteX10" fmla="*/ 229329 w 1541353"/>
                      <a:gd name="connsiteY10" fmla="*/ 881453 h 2278778"/>
                      <a:gd name="connsiteX11" fmla="*/ 110854 w 1541353"/>
                      <a:gd name="connsiteY11" fmla="*/ 413647 h 2278778"/>
                      <a:gd name="connsiteX12" fmla="*/ 57371 w 1541353"/>
                      <a:gd name="connsiteY12" fmla="*/ 0 h 2278778"/>
                      <a:gd name="connsiteX13" fmla="*/ 78358 w 1541353"/>
                      <a:gd name="connsiteY13" fmla="*/ 83948 h 2278778"/>
                      <a:gd name="connsiteX14" fmla="*/ 137934 w 1541353"/>
                      <a:gd name="connsiteY14" fmla="*/ 321575 h 2278778"/>
                      <a:gd name="connsiteX15" fmla="*/ 188709 w 1541353"/>
                      <a:gd name="connsiteY15" fmla="*/ 373027 h 2278778"/>
                      <a:gd name="connsiteX16" fmla="*/ 233391 w 1541353"/>
                      <a:gd name="connsiteY16" fmla="*/ 321575 h 2278778"/>
                      <a:gd name="connsiteX17" fmla="*/ 303122 w 1541353"/>
                      <a:gd name="connsiteY17" fmla="*/ 88010 h 2278778"/>
                      <a:gd name="connsiteX18" fmla="*/ 309215 w 1541353"/>
                      <a:gd name="connsiteY18" fmla="*/ 343915 h 2278778"/>
                      <a:gd name="connsiteX19" fmla="*/ 311246 w 1541353"/>
                      <a:gd name="connsiteY19" fmla="*/ 790058 h 2278778"/>
                      <a:gd name="connsiteX20" fmla="*/ 456124 w 1541353"/>
                      <a:gd name="connsiteY20" fmla="*/ 1332334 h 2278778"/>
                      <a:gd name="connsiteX21" fmla="*/ 783114 w 1541353"/>
                      <a:gd name="connsiteY21" fmla="*/ 1474504 h 2278778"/>
                      <a:gd name="connsiteX22" fmla="*/ 981475 w 1541353"/>
                      <a:gd name="connsiteY22" fmla="*/ 1471119 h 2278778"/>
                      <a:gd name="connsiteX23" fmla="*/ 1034281 w 1541353"/>
                      <a:gd name="connsiteY23" fmla="*/ 1534757 h 2278778"/>
                      <a:gd name="connsiteX24" fmla="*/ 977413 w 1541353"/>
                      <a:gd name="connsiteY24" fmla="*/ 1708746 h 2278778"/>
                      <a:gd name="connsiteX25" fmla="*/ 920545 w 1541353"/>
                      <a:gd name="connsiteY25" fmla="*/ 1869195 h 2278778"/>
                      <a:gd name="connsiteX26" fmla="*/ 925284 w 1541353"/>
                      <a:gd name="connsiteY26" fmla="*/ 1911845 h 2278778"/>
                      <a:gd name="connsiteX27" fmla="*/ 965904 w 1541353"/>
                      <a:gd name="connsiteY27" fmla="*/ 1903721 h 2278778"/>
                      <a:gd name="connsiteX28" fmla="*/ 1096565 w 1541353"/>
                      <a:gd name="connsiteY28" fmla="*/ 1750720 h 2278778"/>
                      <a:gd name="connsiteX29" fmla="*/ 1375488 w 1541353"/>
                      <a:gd name="connsiteY29" fmla="*/ 1241616 h 2278778"/>
                      <a:gd name="connsiteX30" fmla="*/ 1519689 w 1541353"/>
                      <a:gd name="connsiteY30" fmla="*/ 922073 h 2278778"/>
                      <a:gd name="connsiteX31" fmla="*/ 1541353 w 1541353"/>
                      <a:gd name="connsiteY31" fmla="*/ 898378 h 2278778"/>
                      <a:gd name="connsiteX32" fmla="*/ 1406630 w 1541353"/>
                      <a:gd name="connsiteY32" fmla="*/ 1316763 h 2278778"/>
                      <a:gd name="connsiteX33" fmla="*/ 1139216 w 1541353"/>
                      <a:gd name="connsiteY33" fmla="*/ 1911168 h 2278778"/>
                      <a:gd name="connsiteX34" fmla="*/ 1106720 w 1541353"/>
                      <a:gd name="connsiteY34" fmla="*/ 2092604 h 2278778"/>
                      <a:gd name="connsiteX35" fmla="*/ 1238058 w 1541353"/>
                      <a:gd name="connsiteY35" fmla="*/ 2206340 h 2278778"/>
                      <a:gd name="connsiteX36" fmla="*/ 1528490 w 1541353"/>
                      <a:gd name="connsiteY36" fmla="*/ 2134578 h 2278778"/>
                      <a:gd name="connsiteX37" fmla="*/ 1533906 w 1541353"/>
                      <a:gd name="connsiteY37" fmla="*/ 2278779 h 2278778"/>
                      <a:gd name="connsiteX38" fmla="*/ 1533906 w 1541353"/>
                      <a:gd name="connsiteY38" fmla="*/ 2278779 h 2278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541353" h="2278778">
                        <a:moveTo>
                          <a:pt x="1533906" y="2278779"/>
                        </a:moveTo>
                        <a:cubicBezTo>
                          <a:pt x="1378873" y="2276071"/>
                          <a:pt x="551580" y="2237482"/>
                          <a:pt x="536010" y="2230712"/>
                        </a:cubicBezTo>
                        <a:cubicBezTo>
                          <a:pt x="520439" y="2215141"/>
                          <a:pt x="472371" y="1621413"/>
                          <a:pt x="359313" y="1427114"/>
                        </a:cubicBezTo>
                        <a:cubicBezTo>
                          <a:pt x="359990" y="1704683"/>
                          <a:pt x="163660" y="1771030"/>
                          <a:pt x="137257" y="1767645"/>
                        </a:cubicBezTo>
                        <a:cubicBezTo>
                          <a:pt x="43831" y="1758843"/>
                          <a:pt x="-5590" y="1718901"/>
                          <a:pt x="504" y="1621413"/>
                        </a:cubicBezTo>
                        <a:cubicBezTo>
                          <a:pt x="3888" y="1562514"/>
                          <a:pt x="10658" y="1504969"/>
                          <a:pt x="37738" y="1452163"/>
                        </a:cubicBezTo>
                        <a:cubicBezTo>
                          <a:pt x="51955" y="1423052"/>
                          <a:pt x="70234" y="1416959"/>
                          <a:pt x="97314" y="1442008"/>
                        </a:cubicBezTo>
                        <a:cubicBezTo>
                          <a:pt x="129133" y="1472473"/>
                          <a:pt x="150797" y="1510385"/>
                          <a:pt x="175846" y="1545589"/>
                        </a:cubicBezTo>
                        <a:cubicBezTo>
                          <a:pt x="215112" y="1600426"/>
                          <a:pt x="242869" y="1600426"/>
                          <a:pt x="271980" y="1540173"/>
                        </a:cubicBezTo>
                        <a:cubicBezTo>
                          <a:pt x="303799" y="1474504"/>
                          <a:pt x="311923" y="1406127"/>
                          <a:pt x="302445" y="1330980"/>
                        </a:cubicBezTo>
                        <a:cubicBezTo>
                          <a:pt x="283489" y="1179332"/>
                          <a:pt x="253701" y="1031069"/>
                          <a:pt x="229329" y="881453"/>
                        </a:cubicBezTo>
                        <a:cubicBezTo>
                          <a:pt x="202926" y="721681"/>
                          <a:pt x="171107" y="564617"/>
                          <a:pt x="110854" y="413647"/>
                        </a:cubicBezTo>
                        <a:cubicBezTo>
                          <a:pt x="57371" y="282309"/>
                          <a:pt x="47216" y="143524"/>
                          <a:pt x="57371" y="0"/>
                        </a:cubicBezTo>
                        <a:cubicBezTo>
                          <a:pt x="75650" y="27080"/>
                          <a:pt x="71588" y="56868"/>
                          <a:pt x="78358" y="83948"/>
                        </a:cubicBezTo>
                        <a:cubicBezTo>
                          <a:pt x="84451" y="111028"/>
                          <a:pt x="114916" y="272831"/>
                          <a:pt x="137934" y="321575"/>
                        </a:cubicBezTo>
                        <a:cubicBezTo>
                          <a:pt x="148766" y="343915"/>
                          <a:pt x="157567" y="373027"/>
                          <a:pt x="188709" y="373027"/>
                        </a:cubicBezTo>
                        <a:cubicBezTo>
                          <a:pt x="217820" y="372349"/>
                          <a:pt x="225944" y="343239"/>
                          <a:pt x="233391" y="321575"/>
                        </a:cubicBezTo>
                        <a:cubicBezTo>
                          <a:pt x="251670" y="266738"/>
                          <a:pt x="294321" y="117121"/>
                          <a:pt x="303122" y="88010"/>
                        </a:cubicBezTo>
                        <a:cubicBezTo>
                          <a:pt x="322755" y="161803"/>
                          <a:pt x="309215" y="325637"/>
                          <a:pt x="309215" y="343915"/>
                        </a:cubicBezTo>
                        <a:cubicBezTo>
                          <a:pt x="309215" y="492855"/>
                          <a:pt x="301768" y="641118"/>
                          <a:pt x="311246" y="790058"/>
                        </a:cubicBezTo>
                        <a:cubicBezTo>
                          <a:pt x="322078" y="978941"/>
                          <a:pt x="366760" y="1163762"/>
                          <a:pt x="456124" y="1332334"/>
                        </a:cubicBezTo>
                        <a:cubicBezTo>
                          <a:pt x="530594" y="1470442"/>
                          <a:pt x="621989" y="1488044"/>
                          <a:pt x="783114" y="1474504"/>
                        </a:cubicBezTo>
                        <a:cubicBezTo>
                          <a:pt x="849460" y="1469088"/>
                          <a:pt x="915129" y="1469088"/>
                          <a:pt x="981475" y="1471119"/>
                        </a:cubicBezTo>
                        <a:cubicBezTo>
                          <a:pt x="1018033" y="1471796"/>
                          <a:pt x="1038343" y="1495491"/>
                          <a:pt x="1034281" y="1534757"/>
                        </a:cubicBezTo>
                        <a:cubicBezTo>
                          <a:pt x="1028188" y="1597041"/>
                          <a:pt x="999754" y="1651878"/>
                          <a:pt x="977413" y="1708746"/>
                        </a:cubicBezTo>
                        <a:cubicBezTo>
                          <a:pt x="955749" y="1762228"/>
                          <a:pt x="934085" y="1814357"/>
                          <a:pt x="920545" y="1869195"/>
                        </a:cubicBezTo>
                        <a:cubicBezTo>
                          <a:pt x="917160" y="1883411"/>
                          <a:pt x="913098" y="1899660"/>
                          <a:pt x="925284" y="1911845"/>
                        </a:cubicBezTo>
                        <a:cubicBezTo>
                          <a:pt x="940855" y="1925385"/>
                          <a:pt x="954395" y="1911845"/>
                          <a:pt x="965904" y="1903721"/>
                        </a:cubicBezTo>
                        <a:cubicBezTo>
                          <a:pt x="1024126" y="1865132"/>
                          <a:pt x="1060007" y="1807587"/>
                          <a:pt x="1096565" y="1750720"/>
                        </a:cubicBezTo>
                        <a:cubicBezTo>
                          <a:pt x="1201500" y="1587563"/>
                          <a:pt x="1292218" y="1416282"/>
                          <a:pt x="1375488" y="1241616"/>
                        </a:cubicBezTo>
                        <a:cubicBezTo>
                          <a:pt x="1426263" y="1136004"/>
                          <a:pt x="1471622" y="1028362"/>
                          <a:pt x="1519689" y="922073"/>
                        </a:cubicBezTo>
                        <a:cubicBezTo>
                          <a:pt x="1523074" y="913272"/>
                          <a:pt x="1525105" y="901086"/>
                          <a:pt x="1541353" y="898378"/>
                        </a:cubicBezTo>
                        <a:cubicBezTo>
                          <a:pt x="1504118" y="1041902"/>
                          <a:pt x="1456051" y="1179332"/>
                          <a:pt x="1406630" y="1316763"/>
                        </a:cubicBezTo>
                        <a:cubicBezTo>
                          <a:pt x="1333514" y="1521894"/>
                          <a:pt x="1227903" y="1713485"/>
                          <a:pt x="1139216" y="1911168"/>
                        </a:cubicBezTo>
                        <a:cubicBezTo>
                          <a:pt x="1114167" y="1968713"/>
                          <a:pt x="1096565" y="2028289"/>
                          <a:pt x="1106720" y="2092604"/>
                        </a:cubicBezTo>
                        <a:cubicBezTo>
                          <a:pt x="1119583" y="2171813"/>
                          <a:pt x="1174420" y="2198893"/>
                          <a:pt x="1238058" y="2206340"/>
                        </a:cubicBezTo>
                        <a:cubicBezTo>
                          <a:pt x="1340962" y="2217849"/>
                          <a:pt x="1442511" y="2197539"/>
                          <a:pt x="1528490" y="2134578"/>
                        </a:cubicBezTo>
                        <a:cubicBezTo>
                          <a:pt x="1524428" y="2211756"/>
                          <a:pt x="1544061" y="2253053"/>
                          <a:pt x="1533906" y="2278779"/>
                        </a:cubicBezTo>
                        <a:lnTo>
                          <a:pt x="1533906" y="2278779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59C7E1B5-3FB1-4415-963C-F82F8FDCEB7E}"/>
                      </a:ext>
                    </a:extLst>
                  </p:cNvPr>
                  <p:cNvSpPr/>
                  <p:nvPr/>
                </p:nvSpPr>
                <p:spPr>
                  <a:xfrm>
                    <a:off x="10803487" y="4262918"/>
                    <a:ext cx="1065483" cy="1368660"/>
                  </a:xfrm>
                  <a:custGeom>
                    <a:avLst/>
                    <a:gdLst>
                      <a:gd name="connsiteX0" fmla="*/ 967962 w 1604456"/>
                      <a:gd name="connsiteY0" fmla="*/ 1468411 h 2060996"/>
                      <a:gd name="connsiteX1" fmla="*/ 902969 w 1604456"/>
                      <a:gd name="connsiteY1" fmla="*/ 1545589 h 2060996"/>
                      <a:gd name="connsiteX2" fmla="*/ 870474 w 1604456"/>
                      <a:gd name="connsiteY2" fmla="*/ 1582147 h 2060996"/>
                      <a:gd name="connsiteX3" fmla="*/ 865057 w 1604456"/>
                      <a:gd name="connsiteY3" fmla="*/ 1614643 h 2060996"/>
                      <a:gd name="connsiteX4" fmla="*/ 894845 w 1604456"/>
                      <a:gd name="connsiteY4" fmla="*/ 1615320 h 2060996"/>
                      <a:gd name="connsiteX5" fmla="*/ 1011289 w 1604456"/>
                      <a:gd name="connsiteY5" fmla="*/ 1566576 h 2060996"/>
                      <a:gd name="connsiteX6" fmla="*/ 1495343 w 1604456"/>
                      <a:gd name="connsiteY6" fmla="*/ 1512416 h 2060996"/>
                      <a:gd name="connsiteX7" fmla="*/ 1586061 w 1604456"/>
                      <a:gd name="connsiteY7" fmla="*/ 1550328 h 2060996"/>
                      <a:gd name="connsiteX8" fmla="*/ 1604341 w 1604456"/>
                      <a:gd name="connsiteY8" fmla="*/ 1573346 h 2060996"/>
                      <a:gd name="connsiteX9" fmla="*/ 1576583 w 1604456"/>
                      <a:gd name="connsiteY9" fmla="*/ 1591625 h 2060996"/>
                      <a:gd name="connsiteX10" fmla="*/ 1508883 w 1604456"/>
                      <a:gd name="connsiteY10" fmla="*/ 1590948 h 2060996"/>
                      <a:gd name="connsiteX11" fmla="*/ 1205588 w 1604456"/>
                      <a:gd name="connsiteY11" fmla="*/ 1598395 h 2060996"/>
                      <a:gd name="connsiteX12" fmla="*/ 412823 w 1604456"/>
                      <a:gd name="connsiteY12" fmla="*/ 1862424 h 2060996"/>
                      <a:gd name="connsiteX13" fmla="*/ 115620 w 1604456"/>
                      <a:gd name="connsiteY13" fmla="*/ 2027612 h 2060996"/>
                      <a:gd name="connsiteX14" fmla="*/ 28287 w 1604456"/>
                      <a:gd name="connsiteY14" fmla="*/ 2060108 h 2060996"/>
                      <a:gd name="connsiteX15" fmla="*/ 1207 w 1604456"/>
                      <a:gd name="connsiteY15" fmla="*/ 2048599 h 2060996"/>
                      <a:gd name="connsiteX16" fmla="*/ 9330 w 1604456"/>
                      <a:gd name="connsiteY16" fmla="*/ 2029643 h 2060996"/>
                      <a:gd name="connsiteX17" fmla="*/ 86508 w 1604456"/>
                      <a:gd name="connsiteY17" fmla="*/ 1829251 h 2060996"/>
                      <a:gd name="connsiteX18" fmla="*/ 67553 w 1604456"/>
                      <a:gd name="connsiteY18" fmla="*/ 1343166 h 2060996"/>
                      <a:gd name="connsiteX19" fmla="*/ 108850 w 1604456"/>
                      <a:gd name="connsiteY19" fmla="*/ 962693 h 2060996"/>
                      <a:gd name="connsiteX20" fmla="*/ 142023 w 1604456"/>
                      <a:gd name="connsiteY20" fmla="*/ 621485 h 2060996"/>
                      <a:gd name="connsiteX21" fmla="*/ 204983 w 1604456"/>
                      <a:gd name="connsiteY21" fmla="*/ 77855 h 2060996"/>
                      <a:gd name="connsiteX22" fmla="*/ 235448 w 1604456"/>
                      <a:gd name="connsiteY22" fmla="*/ 0 h 2060996"/>
                      <a:gd name="connsiteX23" fmla="*/ 226648 w 1604456"/>
                      <a:gd name="connsiteY23" fmla="*/ 123214 h 2060996"/>
                      <a:gd name="connsiteX24" fmla="*/ 186028 w 1604456"/>
                      <a:gd name="connsiteY24" fmla="*/ 494886 h 2060996"/>
                      <a:gd name="connsiteX25" fmla="*/ 175873 w 1604456"/>
                      <a:gd name="connsiteY25" fmla="*/ 619454 h 2060996"/>
                      <a:gd name="connsiteX26" fmla="*/ 196860 w 1604456"/>
                      <a:gd name="connsiteY26" fmla="*/ 674968 h 2060996"/>
                      <a:gd name="connsiteX27" fmla="*/ 245603 w 1604456"/>
                      <a:gd name="connsiteY27" fmla="*/ 658720 h 2060996"/>
                      <a:gd name="connsiteX28" fmla="*/ 296378 w 1604456"/>
                      <a:gd name="connsiteY28" fmla="*/ 630286 h 2060996"/>
                      <a:gd name="connsiteX29" fmla="*/ 324135 w 1604456"/>
                      <a:gd name="connsiteY29" fmla="*/ 624870 h 2060996"/>
                      <a:gd name="connsiteX30" fmla="*/ 324135 w 1604456"/>
                      <a:gd name="connsiteY30" fmla="*/ 654658 h 2060996"/>
                      <a:gd name="connsiteX31" fmla="*/ 242218 w 1604456"/>
                      <a:gd name="connsiteY31" fmla="*/ 891608 h 2060996"/>
                      <a:gd name="connsiteX32" fmla="*/ 158270 w 1604456"/>
                      <a:gd name="connsiteY32" fmla="*/ 1354675 h 2060996"/>
                      <a:gd name="connsiteX33" fmla="*/ 158270 w 1604456"/>
                      <a:gd name="connsiteY33" fmla="*/ 1377016 h 2060996"/>
                      <a:gd name="connsiteX34" fmla="*/ 171133 w 1604456"/>
                      <a:gd name="connsiteY34" fmla="*/ 1402065 h 2060996"/>
                      <a:gd name="connsiteX35" fmla="*/ 188058 w 1604456"/>
                      <a:gd name="connsiteY35" fmla="*/ 1383786 h 2060996"/>
                      <a:gd name="connsiteX36" fmla="*/ 263883 w 1604456"/>
                      <a:gd name="connsiteY36" fmla="*/ 1226045 h 2060996"/>
                      <a:gd name="connsiteX37" fmla="*/ 293670 w 1604456"/>
                      <a:gd name="connsiteY37" fmla="*/ 1175947 h 2060996"/>
                      <a:gd name="connsiteX38" fmla="*/ 318043 w 1604456"/>
                      <a:gd name="connsiteY38" fmla="*/ 1159022 h 2060996"/>
                      <a:gd name="connsiteX39" fmla="*/ 337675 w 1604456"/>
                      <a:gd name="connsiteY39" fmla="*/ 1186102 h 2060996"/>
                      <a:gd name="connsiteX40" fmla="*/ 343091 w 1604456"/>
                      <a:gd name="connsiteY40" fmla="*/ 1462318 h 2060996"/>
                      <a:gd name="connsiteX41" fmla="*/ 320750 w 1604456"/>
                      <a:gd name="connsiteY41" fmla="*/ 1683696 h 2060996"/>
                      <a:gd name="connsiteX42" fmla="*/ 381680 w 1604456"/>
                      <a:gd name="connsiteY42" fmla="*/ 1730410 h 2060996"/>
                      <a:gd name="connsiteX43" fmla="*/ 527912 w 1604456"/>
                      <a:gd name="connsiteY43" fmla="*/ 1738534 h 2060996"/>
                      <a:gd name="connsiteX44" fmla="*/ 624046 w 1604456"/>
                      <a:gd name="connsiteY44" fmla="*/ 1727701 h 2060996"/>
                      <a:gd name="connsiteX45" fmla="*/ 735074 w 1604456"/>
                      <a:gd name="connsiteY45" fmla="*/ 1637661 h 2060996"/>
                      <a:gd name="connsiteX46" fmla="*/ 936142 w 1604456"/>
                      <a:gd name="connsiteY46" fmla="*/ 1474504 h 2060996"/>
                      <a:gd name="connsiteX47" fmla="*/ 960514 w 1604456"/>
                      <a:gd name="connsiteY47" fmla="*/ 1464349 h 2060996"/>
                      <a:gd name="connsiteX48" fmla="*/ 967962 w 1604456"/>
                      <a:gd name="connsiteY48" fmla="*/ 1468411 h 2060996"/>
                      <a:gd name="connsiteX49" fmla="*/ 967962 w 1604456"/>
                      <a:gd name="connsiteY49" fmla="*/ 1468411 h 206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604456" h="2060996">
                        <a:moveTo>
                          <a:pt x="967962" y="1468411"/>
                        </a:moveTo>
                        <a:cubicBezTo>
                          <a:pt x="946297" y="1494137"/>
                          <a:pt x="924634" y="1520540"/>
                          <a:pt x="902969" y="1545589"/>
                        </a:cubicBezTo>
                        <a:cubicBezTo>
                          <a:pt x="892137" y="1558452"/>
                          <a:pt x="879274" y="1568607"/>
                          <a:pt x="870474" y="1582147"/>
                        </a:cubicBezTo>
                        <a:cubicBezTo>
                          <a:pt x="864381" y="1590948"/>
                          <a:pt x="854902" y="1602457"/>
                          <a:pt x="865057" y="1614643"/>
                        </a:cubicBezTo>
                        <a:cubicBezTo>
                          <a:pt x="873182" y="1623444"/>
                          <a:pt x="884690" y="1620059"/>
                          <a:pt x="894845" y="1615320"/>
                        </a:cubicBezTo>
                        <a:cubicBezTo>
                          <a:pt x="933434" y="1599072"/>
                          <a:pt x="972024" y="1582824"/>
                          <a:pt x="1011289" y="1566576"/>
                        </a:cubicBezTo>
                        <a:cubicBezTo>
                          <a:pt x="1166999" y="1502261"/>
                          <a:pt x="1329479" y="1488721"/>
                          <a:pt x="1495343" y="1512416"/>
                        </a:cubicBezTo>
                        <a:cubicBezTo>
                          <a:pt x="1528516" y="1517155"/>
                          <a:pt x="1557628" y="1534080"/>
                          <a:pt x="1586061" y="1550328"/>
                        </a:cubicBezTo>
                        <a:cubicBezTo>
                          <a:pt x="1594863" y="1555744"/>
                          <a:pt x="1605694" y="1561837"/>
                          <a:pt x="1604341" y="1573346"/>
                        </a:cubicBezTo>
                        <a:cubicBezTo>
                          <a:pt x="1602309" y="1587563"/>
                          <a:pt x="1588093" y="1590271"/>
                          <a:pt x="1576583" y="1591625"/>
                        </a:cubicBezTo>
                        <a:cubicBezTo>
                          <a:pt x="1554243" y="1592302"/>
                          <a:pt x="1531225" y="1594333"/>
                          <a:pt x="1508883" y="1590948"/>
                        </a:cubicBezTo>
                        <a:cubicBezTo>
                          <a:pt x="1407333" y="1574700"/>
                          <a:pt x="1305107" y="1583501"/>
                          <a:pt x="1205588" y="1598395"/>
                        </a:cubicBezTo>
                        <a:cubicBezTo>
                          <a:pt x="925310" y="1639015"/>
                          <a:pt x="669404" y="1752074"/>
                          <a:pt x="412823" y="1862424"/>
                        </a:cubicBezTo>
                        <a:cubicBezTo>
                          <a:pt x="307210" y="1907106"/>
                          <a:pt x="211076" y="1966682"/>
                          <a:pt x="115620" y="2027612"/>
                        </a:cubicBezTo>
                        <a:cubicBezTo>
                          <a:pt x="88540" y="2044537"/>
                          <a:pt x="58752" y="2052661"/>
                          <a:pt x="28287" y="2060108"/>
                        </a:cubicBezTo>
                        <a:cubicBezTo>
                          <a:pt x="17455" y="2062816"/>
                          <a:pt x="6623" y="2059431"/>
                          <a:pt x="1207" y="2048599"/>
                        </a:cubicBezTo>
                        <a:cubicBezTo>
                          <a:pt x="-2178" y="2040475"/>
                          <a:pt x="1884" y="2034382"/>
                          <a:pt x="9330" y="2029643"/>
                        </a:cubicBezTo>
                        <a:cubicBezTo>
                          <a:pt x="77030" y="1979545"/>
                          <a:pt x="83123" y="1903044"/>
                          <a:pt x="86508" y="1829251"/>
                        </a:cubicBezTo>
                        <a:cubicBezTo>
                          <a:pt x="94633" y="1666772"/>
                          <a:pt x="66875" y="1505646"/>
                          <a:pt x="67553" y="1343166"/>
                        </a:cubicBezTo>
                        <a:cubicBezTo>
                          <a:pt x="68230" y="1213859"/>
                          <a:pt x="91248" y="1088615"/>
                          <a:pt x="108850" y="962693"/>
                        </a:cubicBezTo>
                        <a:cubicBezTo>
                          <a:pt x="125098" y="849634"/>
                          <a:pt x="135930" y="735898"/>
                          <a:pt x="142023" y="621485"/>
                        </a:cubicBezTo>
                        <a:cubicBezTo>
                          <a:pt x="150823" y="439372"/>
                          <a:pt x="156240" y="256583"/>
                          <a:pt x="204983" y="77855"/>
                        </a:cubicBezTo>
                        <a:cubicBezTo>
                          <a:pt x="211076" y="52806"/>
                          <a:pt x="216493" y="26403"/>
                          <a:pt x="235448" y="0"/>
                        </a:cubicBezTo>
                        <a:cubicBezTo>
                          <a:pt x="246958" y="46713"/>
                          <a:pt x="233418" y="85302"/>
                          <a:pt x="226648" y="123214"/>
                        </a:cubicBezTo>
                        <a:cubicBezTo>
                          <a:pt x="204983" y="246428"/>
                          <a:pt x="179935" y="368964"/>
                          <a:pt x="186028" y="494886"/>
                        </a:cubicBezTo>
                        <a:cubicBezTo>
                          <a:pt x="188735" y="536860"/>
                          <a:pt x="174518" y="577480"/>
                          <a:pt x="175873" y="619454"/>
                        </a:cubicBezTo>
                        <a:cubicBezTo>
                          <a:pt x="176550" y="641118"/>
                          <a:pt x="176550" y="664136"/>
                          <a:pt x="196860" y="674968"/>
                        </a:cubicBezTo>
                        <a:cubicBezTo>
                          <a:pt x="215138" y="685123"/>
                          <a:pt x="230033" y="666167"/>
                          <a:pt x="245603" y="658720"/>
                        </a:cubicBezTo>
                        <a:cubicBezTo>
                          <a:pt x="262528" y="650596"/>
                          <a:pt x="278776" y="639087"/>
                          <a:pt x="296378" y="630286"/>
                        </a:cubicBezTo>
                        <a:cubicBezTo>
                          <a:pt x="305179" y="625547"/>
                          <a:pt x="314658" y="616069"/>
                          <a:pt x="324135" y="624870"/>
                        </a:cubicBezTo>
                        <a:cubicBezTo>
                          <a:pt x="332936" y="632994"/>
                          <a:pt x="327520" y="644503"/>
                          <a:pt x="324135" y="654658"/>
                        </a:cubicBezTo>
                        <a:cubicBezTo>
                          <a:pt x="296378" y="733867"/>
                          <a:pt x="269298" y="812399"/>
                          <a:pt x="242218" y="891608"/>
                        </a:cubicBezTo>
                        <a:cubicBezTo>
                          <a:pt x="190766" y="1041225"/>
                          <a:pt x="159625" y="1195580"/>
                          <a:pt x="158270" y="1354675"/>
                        </a:cubicBezTo>
                        <a:cubicBezTo>
                          <a:pt x="158270" y="1362122"/>
                          <a:pt x="158270" y="1370246"/>
                          <a:pt x="158270" y="1377016"/>
                        </a:cubicBezTo>
                        <a:cubicBezTo>
                          <a:pt x="158948" y="1387171"/>
                          <a:pt x="157593" y="1400034"/>
                          <a:pt x="171133" y="1402065"/>
                        </a:cubicBezTo>
                        <a:cubicBezTo>
                          <a:pt x="181965" y="1404096"/>
                          <a:pt x="184673" y="1391233"/>
                          <a:pt x="188058" y="1383786"/>
                        </a:cubicBezTo>
                        <a:cubicBezTo>
                          <a:pt x="213108" y="1330980"/>
                          <a:pt x="237480" y="1278851"/>
                          <a:pt x="263883" y="1226045"/>
                        </a:cubicBezTo>
                        <a:cubicBezTo>
                          <a:pt x="272006" y="1209120"/>
                          <a:pt x="283515" y="1192872"/>
                          <a:pt x="293670" y="1175947"/>
                        </a:cubicBezTo>
                        <a:cubicBezTo>
                          <a:pt x="299086" y="1165792"/>
                          <a:pt x="305179" y="1156991"/>
                          <a:pt x="318043" y="1159022"/>
                        </a:cubicBezTo>
                        <a:cubicBezTo>
                          <a:pt x="332259" y="1161730"/>
                          <a:pt x="336321" y="1174593"/>
                          <a:pt x="337675" y="1186102"/>
                        </a:cubicBezTo>
                        <a:cubicBezTo>
                          <a:pt x="353923" y="1277497"/>
                          <a:pt x="351215" y="1370246"/>
                          <a:pt x="343091" y="1462318"/>
                        </a:cubicBezTo>
                        <a:cubicBezTo>
                          <a:pt x="336998" y="1536111"/>
                          <a:pt x="319396" y="1609227"/>
                          <a:pt x="320750" y="1683696"/>
                        </a:cubicBezTo>
                        <a:cubicBezTo>
                          <a:pt x="321428" y="1736502"/>
                          <a:pt x="334968" y="1748011"/>
                          <a:pt x="381680" y="1730410"/>
                        </a:cubicBezTo>
                        <a:cubicBezTo>
                          <a:pt x="432455" y="1710776"/>
                          <a:pt x="477814" y="1699267"/>
                          <a:pt x="527912" y="1738534"/>
                        </a:cubicBezTo>
                        <a:cubicBezTo>
                          <a:pt x="557700" y="1762905"/>
                          <a:pt x="594258" y="1746657"/>
                          <a:pt x="624046" y="1727701"/>
                        </a:cubicBezTo>
                        <a:cubicBezTo>
                          <a:pt x="664666" y="1701976"/>
                          <a:pt x="701224" y="1672187"/>
                          <a:pt x="735074" y="1637661"/>
                        </a:cubicBezTo>
                        <a:cubicBezTo>
                          <a:pt x="795327" y="1576054"/>
                          <a:pt x="858287" y="1515801"/>
                          <a:pt x="936142" y="1474504"/>
                        </a:cubicBezTo>
                        <a:cubicBezTo>
                          <a:pt x="944267" y="1471119"/>
                          <a:pt x="952390" y="1468411"/>
                          <a:pt x="960514" y="1464349"/>
                        </a:cubicBezTo>
                        <a:cubicBezTo>
                          <a:pt x="962545" y="1462995"/>
                          <a:pt x="965254" y="1465703"/>
                          <a:pt x="967962" y="1468411"/>
                        </a:cubicBezTo>
                        <a:lnTo>
                          <a:pt x="967962" y="14684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35A2AE87-8BC2-446A-9A37-F3BBF3523289}"/>
                      </a:ext>
                    </a:extLst>
                  </p:cNvPr>
                  <p:cNvSpPr/>
                  <p:nvPr/>
                </p:nvSpPr>
                <p:spPr>
                  <a:xfrm>
                    <a:off x="7648703" y="5213321"/>
                    <a:ext cx="547144" cy="748473"/>
                  </a:xfrm>
                  <a:custGeom>
                    <a:avLst/>
                    <a:gdLst>
                      <a:gd name="connsiteX0" fmla="*/ 135380 w 823917"/>
                      <a:gd name="connsiteY0" fmla="*/ 228161 h 1127087"/>
                      <a:gd name="connsiteX1" fmla="*/ 288382 w 823917"/>
                      <a:gd name="connsiteY1" fmla="*/ 31154 h 1127087"/>
                      <a:gd name="connsiteX2" fmla="*/ 307338 w 823917"/>
                      <a:gd name="connsiteY2" fmla="*/ 1366 h 1127087"/>
                      <a:gd name="connsiteX3" fmla="*/ 444092 w 823917"/>
                      <a:gd name="connsiteY3" fmla="*/ 23707 h 1127087"/>
                      <a:gd name="connsiteX4" fmla="*/ 282966 w 823917"/>
                      <a:gd name="connsiteY4" fmla="*/ 191602 h 1127087"/>
                      <a:gd name="connsiteX5" fmla="*/ 127256 w 823917"/>
                      <a:gd name="connsiteY5" fmla="*/ 515208 h 1127087"/>
                      <a:gd name="connsiteX6" fmla="*/ 127256 w 823917"/>
                      <a:gd name="connsiteY6" fmla="*/ 714923 h 1127087"/>
                      <a:gd name="connsiteX7" fmla="*/ 212558 w 823917"/>
                      <a:gd name="connsiteY7" fmla="*/ 739972 h 1127087"/>
                      <a:gd name="connsiteX8" fmla="*/ 278227 w 823917"/>
                      <a:gd name="connsiteY8" fmla="*/ 693936 h 1127087"/>
                      <a:gd name="connsiteX9" fmla="*/ 289059 w 823917"/>
                      <a:gd name="connsiteY9" fmla="*/ 773145 h 1127087"/>
                      <a:gd name="connsiteX10" fmla="*/ 362852 w 823917"/>
                      <a:gd name="connsiteY10" fmla="*/ 915315 h 1127087"/>
                      <a:gd name="connsiteX11" fmla="*/ 635683 w 823917"/>
                      <a:gd name="connsiteY11" fmla="*/ 1017541 h 1127087"/>
                      <a:gd name="connsiteX12" fmla="*/ 717599 w 823917"/>
                      <a:gd name="connsiteY12" fmla="*/ 983691 h 1127087"/>
                      <a:gd name="connsiteX13" fmla="*/ 696612 w 823917"/>
                      <a:gd name="connsiteY13" fmla="*/ 897036 h 1127087"/>
                      <a:gd name="connsiteX14" fmla="*/ 446123 w 823917"/>
                      <a:gd name="connsiteY14" fmla="*/ 626913 h 1127087"/>
                      <a:gd name="connsiteX15" fmla="*/ 446800 w 823917"/>
                      <a:gd name="connsiteY15" fmla="*/ 593063 h 1127087"/>
                      <a:gd name="connsiteX16" fmla="*/ 478619 w 823917"/>
                      <a:gd name="connsiteY16" fmla="*/ 601187 h 1127087"/>
                      <a:gd name="connsiteX17" fmla="*/ 746033 w 823917"/>
                      <a:gd name="connsiteY17" fmla="*/ 866571 h 1127087"/>
                      <a:gd name="connsiteX18" fmla="*/ 790716 w 823917"/>
                      <a:gd name="connsiteY18" fmla="*/ 1022280 h 1127087"/>
                      <a:gd name="connsiteX19" fmla="*/ 814410 w 823917"/>
                      <a:gd name="connsiteY19" fmla="*/ 1106905 h 1127087"/>
                      <a:gd name="connsiteX20" fmla="*/ 802901 w 823917"/>
                      <a:gd name="connsiteY20" fmla="*/ 1126538 h 1127087"/>
                      <a:gd name="connsiteX21" fmla="*/ 135380 w 823917"/>
                      <a:gd name="connsiteY21" fmla="*/ 1090657 h 1127087"/>
                      <a:gd name="connsiteX22" fmla="*/ 48047 w 823917"/>
                      <a:gd name="connsiteY22" fmla="*/ 773822 h 1127087"/>
                      <a:gd name="connsiteX23" fmla="*/ 1334 w 823917"/>
                      <a:gd name="connsiteY23" fmla="*/ 527394 h 1127087"/>
                      <a:gd name="connsiteX24" fmla="*/ 73097 w 823917"/>
                      <a:gd name="connsiteY24" fmla="*/ 278935 h 1127087"/>
                      <a:gd name="connsiteX25" fmla="*/ 135380 w 823917"/>
                      <a:gd name="connsiteY25" fmla="*/ 228161 h 1127087"/>
                      <a:gd name="connsiteX26" fmla="*/ 135380 w 823917"/>
                      <a:gd name="connsiteY26" fmla="*/ 228161 h 1127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23917" h="1127087">
                        <a:moveTo>
                          <a:pt x="135380" y="228161"/>
                        </a:moveTo>
                        <a:cubicBezTo>
                          <a:pt x="213912" y="174001"/>
                          <a:pt x="266041" y="129996"/>
                          <a:pt x="288382" y="31154"/>
                        </a:cubicBezTo>
                        <a:cubicBezTo>
                          <a:pt x="291090" y="20322"/>
                          <a:pt x="301245" y="11521"/>
                          <a:pt x="307338" y="1366"/>
                        </a:cubicBezTo>
                        <a:cubicBezTo>
                          <a:pt x="345927" y="-2019"/>
                          <a:pt x="456955" y="-665"/>
                          <a:pt x="444092" y="23707"/>
                        </a:cubicBezTo>
                        <a:cubicBezTo>
                          <a:pt x="436645" y="36570"/>
                          <a:pt x="329679" y="150306"/>
                          <a:pt x="282966" y="191602"/>
                        </a:cubicBezTo>
                        <a:cubicBezTo>
                          <a:pt x="184801" y="278258"/>
                          <a:pt x="146212" y="391317"/>
                          <a:pt x="127256" y="515208"/>
                        </a:cubicBezTo>
                        <a:cubicBezTo>
                          <a:pt x="117101" y="581554"/>
                          <a:pt x="111008" y="648577"/>
                          <a:pt x="127256" y="714923"/>
                        </a:cubicBezTo>
                        <a:cubicBezTo>
                          <a:pt x="140796" y="771791"/>
                          <a:pt x="168553" y="778561"/>
                          <a:pt x="212558" y="739972"/>
                        </a:cubicBezTo>
                        <a:cubicBezTo>
                          <a:pt x="233545" y="721693"/>
                          <a:pt x="250470" y="682427"/>
                          <a:pt x="278227" y="693936"/>
                        </a:cubicBezTo>
                        <a:cubicBezTo>
                          <a:pt x="305307" y="705445"/>
                          <a:pt x="289059" y="745388"/>
                          <a:pt x="289059" y="773145"/>
                        </a:cubicBezTo>
                        <a:cubicBezTo>
                          <a:pt x="289736" y="833397"/>
                          <a:pt x="318170" y="880111"/>
                          <a:pt x="362852" y="915315"/>
                        </a:cubicBezTo>
                        <a:cubicBezTo>
                          <a:pt x="442738" y="977599"/>
                          <a:pt x="534810" y="1010094"/>
                          <a:pt x="635683" y="1017541"/>
                        </a:cubicBezTo>
                        <a:cubicBezTo>
                          <a:pt x="668178" y="1020249"/>
                          <a:pt x="703382" y="1012802"/>
                          <a:pt x="717599" y="983691"/>
                        </a:cubicBezTo>
                        <a:cubicBezTo>
                          <a:pt x="731817" y="953904"/>
                          <a:pt x="717599" y="925470"/>
                          <a:pt x="696612" y="897036"/>
                        </a:cubicBezTo>
                        <a:cubicBezTo>
                          <a:pt x="639744" y="822566"/>
                          <a:pt x="469818" y="677688"/>
                          <a:pt x="446123" y="626913"/>
                        </a:cubicBezTo>
                        <a:cubicBezTo>
                          <a:pt x="440707" y="616081"/>
                          <a:pt x="437999" y="601864"/>
                          <a:pt x="446800" y="593063"/>
                        </a:cubicBezTo>
                        <a:cubicBezTo>
                          <a:pt x="457632" y="582908"/>
                          <a:pt x="469141" y="595094"/>
                          <a:pt x="478619" y="601187"/>
                        </a:cubicBezTo>
                        <a:cubicBezTo>
                          <a:pt x="533456" y="636391"/>
                          <a:pt x="702706" y="823242"/>
                          <a:pt x="746033" y="866571"/>
                        </a:cubicBezTo>
                        <a:cubicBezTo>
                          <a:pt x="790716" y="910575"/>
                          <a:pt x="817795" y="958642"/>
                          <a:pt x="790716" y="1022280"/>
                        </a:cubicBezTo>
                        <a:cubicBezTo>
                          <a:pt x="776498" y="1054776"/>
                          <a:pt x="793423" y="1085241"/>
                          <a:pt x="814410" y="1106905"/>
                        </a:cubicBezTo>
                        <a:cubicBezTo>
                          <a:pt x="835397" y="1127892"/>
                          <a:pt x="817118" y="1126538"/>
                          <a:pt x="802901" y="1126538"/>
                        </a:cubicBezTo>
                        <a:cubicBezTo>
                          <a:pt x="737232" y="1131277"/>
                          <a:pt x="136734" y="1104197"/>
                          <a:pt x="135380" y="1090657"/>
                        </a:cubicBezTo>
                        <a:cubicBezTo>
                          <a:pt x="118455" y="993846"/>
                          <a:pt x="73097" y="869279"/>
                          <a:pt x="48047" y="773822"/>
                        </a:cubicBezTo>
                        <a:cubicBezTo>
                          <a:pt x="26383" y="692582"/>
                          <a:pt x="7428" y="611342"/>
                          <a:pt x="1334" y="527394"/>
                        </a:cubicBezTo>
                        <a:cubicBezTo>
                          <a:pt x="-6112" y="436676"/>
                          <a:pt x="17583" y="352728"/>
                          <a:pt x="73097" y="278935"/>
                        </a:cubicBezTo>
                        <a:cubicBezTo>
                          <a:pt x="83928" y="264041"/>
                          <a:pt x="112362" y="246440"/>
                          <a:pt x="135380" y="228161"/>
                        </a:cubicBezTo>
                        <a:lnTo>
                          <a:pt x="135380" y="22816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8BC9DC9A-D7BC-4B1E-937F-22D1FA6C7934}"/>
                      </a:ext>
                    </a:extLst>
                  </p:cNvPr>
                  <p:cNvSpPr/>
                  <p:nvPr/>
                </p:nvSpPr>
                <p:spPr>
                  <a:xfrm>
                    <a:off x="8440849" y="5631438"/>
                    <a:ext cx="302567" cy="72199"/>
                  </a:xfrm>
                  <a:custGeom>
                    <a:avLst/>
                    <a:gdLst>
                      <a:gd name="connsiteX0" fmla="*/ 314805 w 455620"/>
                      <a:gd name="connsiteY0" fmla="*/ 0 h 108721"/>
                      <a:gd name="connsiteX1" fmla="*/ 455620 w 455620"/>
                      <a:gd name="connsiteY1" fmla="*/ 82594 h 108721"/>
                      <a:gd name="connsiteX2" fmla="*/ 270123 w 455620"/>
                      <a:gd name="connsiteY2" fmla="*/ 83948 h 108721"/>
                      <a:gd name="connsiteX3" fmla="*/ 0 w 455620"/>
                      <a:gd name="connsiteY3" fmla="*/ 58899 h 108721"/>
                      <a:gd name="connsiteX4" fmla="*/ 261999 w 455620"/>
                      <a:gd name="connsiteY4" fmla="*/ 1354 h 108721"/>
                      <a:gd name="connsiteX5" fmla="*/ 314805 w 455620"/>
                      <a:gd name="connsiteY5" fmla="*/ 0 h 108721"/>
                      <a:gd name="connsiteX6" fmla="*/ 314805 w 455620"/>
                      <a:gd name="connsiteY6" fmla="*/ 0 h 108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5620" h="108721">
                        <a:moveTo>
                          <a:pt x="314805" y="0"/>
                        </a:moveTo>
                        <a:cubicBezTo>
                          <a:pt x="370319" y="7447"/>
                          <a:pt x="420417" y="27080"/>
                          <a:pt x="455620" y="82594"/>
                        </a:cubicBezTo>
                        <a:cubicBezTo>
                          <a:pt x="398753" y="114413"/>
                          <a:pt x="333084" y="119829"/>
                          <a:pt x="270123" y="83948"/>
                        </a:cubicBezTo>
                        <a:cubicBezTo>
                          <a:pt x="182790" y="44005"/>
                          <a:pt x="91395" y="8801"/>
                          <a:pt x="0" y="58899"/>
                        </a:cubicBezTo>
                        <a:cubicBezTo>
                          <a:pt x="68377" y="7447"/>
                          <a:pt x="155710" y="7447"/>
                          <a:pt x="261999" y="1354"/>
                        </a:cubicBezTo>
                        <a:cubicBezTo>
                          <a:pt x="279601" y="0"/>
                          <a:pt x="297203" y="0"/>
                          <a:pt x="314805" y="0"/>
                        </a:cubicBezTo>
                        <a:lnTo>
                          <a:pt x="314805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0DD9C3A6-9F26-4889-A7AE-DBFDC7BD09A4}"/>
                    </a:ext>
                  </a:extLst>
                </p:cNvPr>
                <p:cNvGrpSpPr/>
                <p:nvPr/>
              </p:nvGrpSpPr>
              <p:grpSpPr>
                <a:xfrm>
                  <a:off x="8329747" y="4142405"/>
                  <a:ext cx="2189032" cy="490333"/>
                  <a:chOff x="8311497" y="5660309"/>
                  <a:chExt cx="2189032" cy="490333"/>
                </a:xfrm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781514C6-A59A-4598-A3E8-674AED835515}"/>
                      </a:ext>
                    </a:extLst>
                  </p:cNvPr>
                  <p:cNvSpPr/>
                  <p:nvPr/>
                </p:nvSpPr>
                <p:spPr>
                  <a:xfrm>
                    <a:off x="8311497" y="5660309"/>
                    <a:ext cx="849129" cy="394227"/>
                  </a:xfrm>
                  <a:custGeom>
                    <a:avLst/>
                    <a:gdLst>
                      <a:gd name="connsiteX0" fmla="*/ 479574 w 849129"/>
                      <a:gd name="connsiteY0" fmla="*/ 322251 h 394227"/>
                      <a:gd name="connsiteX1" fmla="*/ 483171 w 849129"/>
                      <a:gd name="connsiteY1" fmla="*/ 367209 h 394227"/>
                      <a:gd name="connsiteX2" fmla="*/ 381566 w 849129"/>
                      <a:gd name="connsiteY2" fmla="*/ 357768 h 394227"/>
                      <a:gd name="connsiteX3" fmla="*/ 417982 w 849129"/>
                      <a:gd name="connsiteY3" fmla="*/ 364062 h 394227"/>
                      <a:gd name="connsiteX4" fmla="*/ 479574 w 849129"/>
                      <a:gd name="connsiteY4" fmla="*/ 322251 h 394227"/>
                      <a:gd name="connsiteX5" fmla="*/ 293000 w 849129"/>
                      <a:gd name="connsiteY5" fmla="*/ 315057 h 394227"/>
                      <a:gd name="connsiteX6" fmla="*/ 298395 w 849129"/>
                      <a:gd name="connsiteY6" fmla="*/ 357767 h 394227"/>
                      <a:gd name="connsiteX7" fmla="*/ 199487 w 849129"/>
                      <a:gd name="connsiteY7" fmla="*/ 360015 h 394227"/>
                      <a:gd name="connsiteX8" fmla="*/ 234554 w 849129"/>
                      <a:gd name="connsiteY8" fmla="*/ 361364 h 394227"/>
                      <a:gd name="connsiteX9" fmla="*/ 293000 w 849129"/>
                      <a:gd name="connsiteY9" fmla="*/ 315057 h 394227"/>
                      <a:gd name="connsiteX10" fmla="*/ 648617 w 849129"/>
                      <a:gd name="connsiteY10" fmla="*/ 294826 h 394227"/>
                      <a:gd name="connsiteX11" fmla="*/ 656710 w 849129"/>
                      <a:gd name="connsiteY11" fmla="*/ 318654 h 394227"/>
                      <a:gd name="connsiteX12" fmla="*/ 662105 w 849129"/>
                      <a:gd name="connsiteY12" fmla="*/ 346528 h 394227"/>
                      <a:gd name="connsiteX13" fmla="*/ 637378 w 849129"/>
                      <a:gd name="connsiteY13" fmla="*/ 383844 h 394227"/>
                      <a:gd name="connsiteX14" fmla="*/ 543865 w 849129"/>
                      <a:gd name="connsiteY14" fmla="*/ 365860 h 394227"/>
                      <a:gd name="connsiteX15" fmla="*/ 520487 w 849129"/>
                      <a:gd name="connsiteY15" fmla="*/ 331692 h 394227"/>
                      <a:gd name="connsiteX16" fmla="*/ 547012 w 849129"/>
                      <a:gd name="connsiteY16" fmla="*/ 355070 h 394227"/>
                      <a:gd name="connsiteX17" fmla="*/ 609953 w 849129"/>
                      <a:gd name="connsiteY17" fmla="*/ 364511 h 394227"/>
                      <a:gd name="connsiteX18" fmla="*/ 645021 w 849129"/>
                      <a:gd name="connsiteY18" fmla="*/ 329444 h 394227"/>
                      <a:gd name="connsiteX19" fmla="*/ 648617 w 849129"/>
                      <a:gd name="connsiteY19" fmla="*/ 294826 h 394227"/>
                      <a:gd name="connsiteX20" fmla="*/ 93836 w 849129"/>
                      <a:gd name="connsiteY20" fmla="*/ 230537 h 394227"/>
                      <a:gd name="connsiteX21" fmla="*/ 106424 w 849129"/>
                      <a:gd name="connsiteY21" fmla="*/ 243126 h 394227"/>
                      <a:gd name="connsiteX22" fmla="*/ 124407 w 849129"/>
                      <a:gd name="connsiteY22" fmla="*/ 278642 h 394227"/>
                      <a:gd name="connsiteX23" fmla="*/ 158126 w 849129"/>
                      <a:gd name="connsiteY23" fmla="*/ 316857 h 394227"/>
                      <a:gd name="connsiteX24" fmla="*/ 86643 w 849129"/>
                      <a:gd name="connsiteY24" fmla="*/ 249869 h 394227"/>
                      <a:gd name="connsiteX25" fmla="*/ 93836 w 849129"/>
                      <a:gd name="connsiteY25" fmla="*/ 230537 h 394227"/>
                      <a:gd name="connsiteX26" fmla="*/ 237096 w 849129"/>
                      <a:gd name="connsiteY26" fmla="*/ 101633 h 394227"/>
                      <a:gd name="connsiteX27" fmla="*/ 241747 w 849129"/>
                      <a:gd name="connsiteY27" fmla="*/ 110049 h 394227"/>
                      <a:gd name="connsiteX28" fmla="*/ 292550 w 849129"/>
                      <a:gd name="connsiteY28" fmla="*/ 243125 h 394227"/>
                      <a:gd name="connsiteX29" fmla="*/ 260180 w 849129"/>
                      <a:gd name="connsiteY29" fmla="*/ 257961 h 394227"/>
                      <a:gd name="connsiteX30" fmla="*/ 223314 w 849129"/>
                      <a:gd name="connsiteY30" fmla="*/ 113646 h 394227"/>
                      <a:gd name="connsiteX31" fmla="*/ 237096 w 849129"/>
                      <a:gd name="connsiteY31" fmla="*/ 101633 h 394227"/>
                      <a:gd name="connsiteX32" fmla="*/ 392806 w 849129"/>
                      <a:gd name="connsiteY32" fmla="*/ 72733 h 394227"/>
                      <a:gd name="connsiteX33" fmla="*/ 403147 w 849129"/>
                      <a:gd name="connsiteY33" fmla="*/ 79028 h 394227"/>
                      <a:gd name="connsiteX34" fmla="*/ 456646 w 849129"/>
                      <a:gd name="connsiteY34" fmla="*/ 189625 h 394227"/>
                      <a:gd name="connsiteX35" fmla="*/ 440911 w 849129"/>
                      <a:gd name="connsiteY35" fmla="*/ 197717 h 394227"/>
                      <a:gd name="connsiteX36" fmla="*/ 426974 w 849129"/>
                      <a:gd name="connsiteY36" fmla="*/ 212553 h 394227"/>
                      <a:gd name="connsiteX37" fmla="*/ 388759 w 849129"/>
                      <a:gd name="connsiteY37" fmla="*/ 89368 h 394227"/>
                      <a:gd name="connsiteX38" fmla="*/ 392806 w 849129"/>
                      <a:gd name="connsiteY38" fmla="*/ 72733 h 394227"/>
                      <a:gd name="connsiteX39" fmla="*/ 547012 w 849129"/>
                      <a:gd name="connsiteY39" fmla="*/ 43062 h 394227"/>
                      <a:gd name="connsiteX40" fmla="*/ 617596 w 849129"/>
                      <a:gd name="connsiteY40" fmla="*/ 134777 h 394227"/>
                      <a:gd name="connsiteX41" fmla="*/ 726844 w 849129"/>
                      <a:gd name="connsiteY41" fmla="*/ 327646 h 394227"/>
                      <a:gd name="connsiteX42" fmla="*/ 801924 w 849129"/>
                      <a:gd name="connsiteY42" fmla="*/ 373503 h 394227"/>
                      <a:gd name="connsiteX43" fmla="*/ 849129 w 849129"/>
                      <a:gd name="connsiteY43" fmla="*/ 339784 h 394227"/>
                      <a:gd name="connsiteX44" fmla="*/ 843284 w 849129"/>
                      <a:gd name="connsiteY44" fmla="*/ 367209 h 394227"/>
                      <a:gd name="connsiteX45" fmla="*/ 730889 w 849129"/>
                      <a:gd name="connsiteY45" fmla="*/ 361814 h 394227"/>
                      <a:gd name="connsiteX46" fmla="*/ 662104 w 849129"/>
                      <a:gd name="connsiteY46" fmla="*/ 255713 h 394227"/>
                      <a:gd name="connsiteX47" fmla="*/ 547012 w 849129"/>
                      <a:gd name="connsiteY47" fmla="*/ 43062 h 394227"/>
                      <a:gd name="connsiteX48" fmla="*/ 181672 w 849129"/>
                      <a:gd name="connsiteY48" fmla="*/ 2318 h 394227"/>
                      <a:gd name="connsiteX49" fmla="*/ 316378 w 849129"/>
                      <a:gd name="connsiteY49" fmla="*/ 28674 h 394227"/>
                      <a:gd name="connsiteX50" fmla="*/ 280411 w 849129"/>
                      <a:gd name="connsiteY50" fmla="*/ 38116 h 394227"/>
                      <a:gd name="connsiteX51" fmla="*/ 190046 w 849129"/>
                      <a:gd name="connsiteY51" fmla="*/ 58796 h 394227"/>
                      <a:gd name="connsiteX52" fmla="*/ 64163 w 849129"/>
                      <a:gd name="connsiteY52" fmla="*/ 215700 h 394227"/>
                      <a:gd name="connsiteX53" fmla="*/ 60567 w 849129"/>
                      <a:gd name="connsiteY53" fmla="*/ 314608 h 394227"/>
                      <a:gd name="connsiteX54" fmla="*/ 20105 w 849129"/>
                      <a:gd name="connsiteY54" fmla="*/ 287633 h 394227"/>
                      <a:gd name="connsiteX55" fmla="*/ 1672 w 849129"/>
                      <a:gd name="connsiteY55" fmla="*/ 179284 h 394227"/>
                      <a:gd name="connsiteX56" fmla="*/ 60117 w 849129"/>
                      <a:gd name="connsiteY56" fmla="*/ 64641 h 394227"/>
                      <a:gd name="connsiteX57" fmla="*/ 181672 w 849129"/>
                      <a:gd name="connsiteY57" fmla="*/ 2318 h 39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849129" h="394227">
                        <a:moveTo>
                          <a:pt x="479574" y="322251"/>
                        </a:moveTo>
                        <a:cubicBezTo>
                          <a:pt x="487217" y="339785"/>
                          <a:pt x="490363" y="360016"/>
                          <a:pt x="483171" y="367209"/>
                        </a:cubicBezTo>
                        <a:cubicBezTo>
                          <a:pt x="460242" y="388789"/>
                          <a:pt x="416633" y="374852"/>
                          <a:pt x="381566" y="357768"/>
                        </a:cubicBezTo>
                        <a:cubicBezTo>
                          <a:pt x="389658" y="361814"/>
                          <a:pt x="411688" y="363612"/>
                          <a:pt x="417982" y="364062"/>
                        </a:cubicBezTo>
                        <a:cubicBezTo>
                          <a:pt x="456646" y="365860"/>
                          <a:pt x="480473" y="352822"/>
                          <a:pt x="479574" y="322251"/>
                        </a:cubicBezTo>
                        <a:close/>
                        <a:moveTo>
                          <a:pt x="293000" y="315057"/>
                        </a:moveTo>
                        <a:cubicBezTo>
                          <a:pt x="301541" y="332141"/>
                          <a:pt x="305138" y="350574"/>
                          <a:pt x="298395" y="357767"/>
                        </a:cubicBezTo>
                        <a:cubicBezTo>
                          <a:pt x="277264" y="380696"/>
                          <a:pt x="235903" y="374851"/>
                          <a:pt x="199487" y="360015"/>
                        </a:cubicBezTo>
                        <a:cubicBezTo>
                          <a:pt x="208029" y="363612"/>
                          <a:pt x="227811" y="361364"/>
                          <a:pt x="234554" y="361364"/>
                        </a:cubicBezTo>
                        <a:cubicBezTo>
                          <a:pt x="273218" y="360015"/>
                          <a:pt x="296147" y="345629"/>
                          <a:pt x="293000" y="315057"/>
                        </a:cubicBezTo>
                        <a:close/>
                        <a:moveTo>
                          <a:pt x="648617" y="294826"/>
                        </a:moveTo>
                        <a:cubicBezTo>
                          <a:pt x="652214" y="306066"/>
                          <a:pt x="654462" y="314158"/>
                          <a:pt x="656710" y="318654"/>
                        </a:cubicBezTo>
                        <a:cubicBezTo>
                          <a:pt x="659857" y="329894"/>
                          <a:pt x="661655" y="334839"/>
                          <a:pt x="662105" y="346528"/>
                        </a:cubicBezTo>
                        <a:cubicBezTo>
                          <a:pt x="661655" y="363163"/>
                          <a:pt x="653113" y="378449"/>
                          <a:pt x="637378" y="383844"/>
                        </a:cubicBezTo>
                        <a:cubicBezTo>
                          <a:pt x="605458" y="394633"/>
                          <a:pt x="565895" y="393734"/>
                          <a:pt x="543865" y="365860"/>
                        </a:cubicBezTo>
                        <a:cubicBezTo>
                          <a:pt x="529479" y="346978"/>
                          <a:pt x="520487" y="331692"/>
                          <a:pt x="520487" y="331692"/>
                        </a:cubicBezTo>
                        <a:cubicBezTo>
                          <a:pt x="531726" y="339784"/>
                          <a:pt x="541617" y="350574"/>
                          <a:pt x="547012" y="355070"/>
                        </a:cubicBezTo>
                        <a:cubicBezTo>
                          <a:pt x="566344" y="372154"/>
                          <a:pt x="584777" y="369007"/>
                          <a:pt x="609953" y="364511"/>
                        </a:cubicBezTo>
                        <a:cubicBezTo>
                          <a:pt x="635579" y="360016"/>
                          <a:pt x="637378" y="349226"/>
                          <a:pt x="645021" y="329444"/>
                        </a:cubicBezTo>
                        <a:cubicBezTo>
                          <a:pt x="648168" y="321352"/>
                          <a:pt x="647718" y="306965"/>
                          <a:pt x="648617" y="294826"/>
                        </a:cubicBezTo>
                        <a:close/>
                        <a:moveTo>
                          <a:pt x="93836" y="230537"/>
                        </a:moveTo>
                        <a:cubicBezTo>
                          <a:pt x="101928" y="228289"/>
                          <a:pt x="103727" y="237730"/>
                          <a:pt x="106424" y="243126"/>
                        </a:cubicBezTo>
                        <a:cubicBezTo>
                          <a:pt x="116764" y="262008"/>
                          <a:pt x="118113" y="266054"/>
                          <a:pt x="124407" y="278642"/>
                        </a:cubicBezTo>
                        <a:cubicBezTo>
                          <a:pt x="130252" y="291231"/>
                          <a:pt x="143739" y="302020"/>
                          <a:pt x="158126" y="316857"/>
                        </a:cubicBezTo>
                        <a:cubicBezTo>
                          <a:pt x="110470" y="308314"/>
                          <a:pt x="89340" y="286285"/>
                          <a:pt x="86643" y="249869"/>
                        </a:cubicBezTo>
                        <a:cubicBezTo>
                          <a:pt x="86193" y="242676"/>
                          <a:pt x="84395" y="232785"/>
                          <a:pt x="93836" y="230537"/>
                        </a:cubicBezTo>
                        <a:close/>
                        <a:moveTo>
                          <a:pt x="237096" y="101633"/>
                        </a:moveTo>
                        <a:cubicBezTo>
                          <a:pt x="238712" y="102828"/>
                          <a:pt x="240286" y="105441"/>
                          <a:pt x="241747" y="110049"/>
                        </a:cubicBezTo>
                        <a:cubicBezTo>
                          <a:pt x="257033" y="155007"/>
                          <a:pt x="267373" y="202663"/>
                          <a:pt x="292550" y="243125"/>
                        </a:cubicBezTo>
                        <a:cubicBezTo>
                          <a:pt x="293449" y="245373"/>
                          <a:pt x="260180" y="257961"/>
                          <a:pt x="260180" y="257961"/>
                        </a:cubicBezTo>
                        <a:cubicBezTo>
                          <a:pt x="210726" y="224692"/>
                          <a:pt x="195889" y="164448"/>
                          <a:pt x="223314" y="113646"/>
                        </a:cubicBezTo>
                        <a:cubicBezTo>
                          <a:pt x="227023" y="107239"/>
                          <a:pt x="232249" y="98051"/>
                          <a:pt x="237096" y="101633"/>
                        </a:cubicBezTo>
                        <a:close/>
                        <a:moveTo>
                          <a:pt x="392806" y="72733"/>
                        </a:moveTo>
                        <a:cubicBezTo>
                          <a:pt x="397302" y="70036"/>
                          <a:pt x="401348" y="74532"/>
                          <a:pt x="403147" y="79028"/>
                        </a:cubicBezTo>
                        <a:cubicBezTo>
                          <a:pt x="420680" y="114095"/>
                          <a:pt x="446306" y="149612"/>
                          <a:pt x="456646" y="189625"/>
                        </a:cubicBezTo>
                        <a:cubicBezTo>
                          <a:pt x="457096" y="190074"/>
                          <a:pt x="443159" y="195919"/>
                          <a:pt x="440911" y="197717"/>
                        </a:cubicBezTo>
                        <a:cubicBezTo>
                          <a:pt x="441361" y="197717"/>
                          <a:pt x="432818" y="208057"/>
                          <a:pt x="426974" y="212553"/>
                        </a:cubicBezTo>
                        <a:cubicBezTo>
                          <a:pt x="406743" y="174339"/>
                          <a:pt x="391907" y="135225"/>
                          <a:pt x="388759" y="89368"/>
                        </a:cubicBezTo>
                        <a:cubicBezTo>
                          <a:pt x="388310" y="83523"/>
                          <a:pt x="387411" y="75880"/>
                          <a:pt x="392806" y="72733"/>
                        </a:cubicBezTo>
                        <a:close/>
                        <a:moveTo>
                          <a:pt x="547012" y="43062"/>
                        </a:moveTo>
                        <a:cubicBezTo>
                          <a:pt x="580730" y="65991"/>
                          <a:pt x="598264" y="101058"/>
                          <a:pt x="617596" y="134777"/>
                        </a:cubicBezTo>
                        <a:cubicBezTo>
                          <a:pt x="654462" y="200415"/>
                          <a:pt x="690878" y="262008"/>
                          <a:pt x="726844" y="327646"/>
                        </a:cubicBezTo>
                        <a:cubicBezTo>
                          <a:pt x="747524" y="365410"/>
                          <a:pt x="770453" y="380246"/>
                          <a:pt x="801924" y="373503"/>
                        </a:cubicBezTo>
                        <a:cubicBezTo>
                          <a:pt x="822604" y="368557"/>
                          <a:pt x="849129" y="338436"/>
                          <a:pt x="849129" y="339784"/>
                        </a:cubicBezTo>
                        <a:cubicBezTo>
                          <a:pt x="849129" y="351923"/>
                          <a:pt x="849129" y="360015"/>
                          <a:pt x="843284" y="367209"/>
                        </a:cubicBezTo>
                        <a:cubicBezTo>
                          <a:pt x="837889" y="373503"/>
                          <a:pt x="781242" y="427902"/>
                          <a:pt x="730889" y="361814"/>
                        </a:cubicBezTo>
                        <a:cubicBezTo>
                          <a:pt x="721449" y="349675"/>
                          <a:pt x="682785" y="282239"/>
                          <a:pt x="662104" y="255713"/>
                        </a:cubicBezTo>
                        <a:cubicBezTo>
                          <a:pt x="646819" y="234583"/>
                          <a:pt x="607256" y="179285"/>
                          <a:pt x="547012" y="43062"/>
                        </a:cubicBezTo>
                        <a:close/>
                        <a:moveTo>
                          <a:pt x="181672" y="2318"/>
                        </a:moveTo>
                        <a:cubicBezTo>
                          <a:pt x="229946" y="-4483"/>
                          <a:pt x="280411" y="3498"/>
                          <a:pt x="316378" y="28674"/>
                        </a:cubicBezTo>
                        <a:cubicBezTo>
                          <a:pt x="306037" y="33620"/>
                          <a:pt x="290301" y="37217"/>
                          <a:pt x="280411" y="38116"/>
                        </a:cubicBezTo>
                        <a:cubicBezTo>
                          <a:pt x="249839" y="42162"/>
                          <a:pt x="218369" y="48906"/>
                          <a:pt x="190046" y="58796"/>
                        </a:cubicBezTo>
                        <a:cubicBezTo>
                          <a:pt x="116314" y="84423"/>
                          <a:pt x="70907" y="137473"/>
                          <a:pt x="64163" y="215700"/>
                        </a:cubicBezTo>
                        <a:cubicBezTo>
                          <a:pt x="61915" y="243574"/>
                          <a:pt x="56970" y="287183"/>
                          <a:pt x="60567" y="314608"/>
                        </a:cubicBezTo>
                        <a:cubicBezTo>
                          <a:pt x="45731" y="313259"/>
                          <a:pt x="24151" y="302020"/>
                          <a:pt x="20105" y="287633"/>
                        </a:cubicBezTo>
                        <a:cubicBezTo>
                          <a:pt x="20105" y="287633"/>
                          <a:pt x="-6871" y="221545"/>
                          <a:pt x="1672" y="179284"/>
                        </a:cubicBezTo>
                        <a:cubicBezTo>
                          <a:pt x="10663" y="135225"/>
                          <a:pt x="30445" y="97910"/>
                          <a:pt x="60117" y="64641"/>
                        </a:cubicBezTo>
                        <a:cubicBezTo>
                          <a:pt x="87317" y="30698"/>
                          <a:pt x="133399" y="9118"/>
                          <a:pt x="181672" y="2318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AA2469E7-8106-4DBF-87CA-BBBB83C8D378}"/>
                      </a:ext>
                    </a:extLst>
                  </p:cNvPr>
                  <p:cNvSpPr/>
                  <p:nvPr/>
                </p:nvSpPr>
                <p:spPr>
                  <a:xfrm>
                    <a:off x="8368917" y="5675344"/>
                    <a:ext cx="791411" cy="377232"/>
                  </a:xfrm>
                  <a:custGeom>
                    <a:avLst/>
                    <a:gdLst>
                      <a:gd name="connsiteX0" fmla="*/ 609299 w 1191746"/>
                      <a:gd name="connsiteY0" fmla="*/ 543861 h 568055"/>
                      <a:gd name="connsiteX1" fmla="*/ 413647 w 1191746"/>
                      <a:gd name="connsiteY1" fmla="*/ 453820 h 568055"/>
                      <a:gd name="connsiteX2" fmla="*/ 368288 w 1191746"/>
                      <a:gd name="connsiteY2" fmla="*/ 385444 h 568055"/>
                      <a:gd name="connsiteX3" fmla="*/ 261999 w 1191746"/>
                      <a:gd name="connsiteY3" fmla="*/ 161357 h 568055"/>
                      <a:gd name="connsiteX4" fmla="*/ 249813 w 1191746"/>
                      <a:gd name="connsiteY4" fmla="*/ 264938 h 568055"/>
                      <a:gd name="connsiteX5" fmla="*/ 324283 w 1191746"/>
                      <a:gd name="connsiteY5" fmla="*/ 390183 h 568055"/>
                      <a:gd name="connsiteX6" fmla="*/ 356102 w 1191746"/>
                      <a:gd name="connsiteY6" fmla="*/ 456528 h 568055"/>
                      <a:gd name="connsiteX7" fmla="*/ 205131 w 1191746"/>
                      <a:gd name="connsiteY7" fmla="*/ 517458 h 568055"/>
                      <a:gd name="connsiteX8" fmla="*/ 66346 w 1191746"/>
                      <a:gd name="connsiteY8" fmla="*/ 455174 h 568055"/>
                      <a:gd name="connsiteX9" fmla="*/ 0 w 1191746"/>
                      <a:gd name="connsiteY9" fmla="*/ 453820 h 568055"/>
                      <a:gd name="connsiteX10" fmla="*/ 6093 w 1191746"/>
                      <a:gd name="connsiteY10" fmla="*/ 293371 h 568055"/>
                      <a:gd name="connsiteX11" fmla="*/ 202423 w 1191746"/>
                      <a:gd name="connsiteY11" fmla="*/ 55745 h 568055"/>
                      <a:gd name="connsiteX12" fmla="*/ 375734 w 1191746"/>
                      <a:gd name="connsiteY12" fmla="*/ 21218 h 568055"/>
                      <a:gd name="connsiteX13" fmla="*/ 565294 w 1191746"/>
                      <a:gd name="connsiteY13" fmla="*/ 20541 h 568055"/>
                      <a:gd name="connsiteX14" fmla="*/ 609976 w 1191746"/>
                      <a:gd name="connsiteY14" fmla="*/ 11063 h 568055"/>
                      <a:gd name="connsiteX15" fmla="*/ 1101478 w 1191746"/>
                      <a:gd name="connsiteY15" fmla="*/ 287279 h 568055"/>
                      <a:gd name="connsiteX16" fmla="*/ 1156314 w 1191746"/>
                      <a:gd name="connsiteY16" fmla="*/ 392890 h 568055"/>
                      <a:gd name="connsiteX17" fmla="*/ 1191518 w 1191746"/>
                      <a:gd name="connsiteY17" fmla="*/ 503241 h 568055"/>
                      <a:gd name="connsiteX18" fmla="*/ 1173916 w 1191746"/>
                      <a:gd name="connsiteY18" fmla="*/ 540476 h 568055"/>
                      <a:gd name="connsiteX19" fmla="*/ 1006698 w 1191746"/>
                      <a:gd name="connsiteY19" fmla="*/ 512719 h 568055"/>
                      <a:gd name="connsiteX20" fmla="*/ 890254 w 1191746"/>
                      <a:gd name="connsiteY20" fmla="*/ 303526 h 568055"/>
                      <a:gd name="connsiteX21" fmla="*/ 762978 w 1191746"/>
                      <a:gd name="connsiteY21" fmla="*/ 76055 h 568055"/>
                      <a:gd name="connsiteX22" fmla="*/ 844218 w 1191746"/>
                      <a:gd name="connsiteY22" fmla="*/ 277124 h 568055"/>
                      <a:gd name="connsiteX23" fmla="*/ 907179 w 1191746"/>
                      <a:gd name="connsiteY23" fmla="*/ 489701 h 568055"/>
                      <a:gd name="connsiteX24" fmla="*/ 752823 w 1191746"/>
                      <a:gd name="connsiteY24" fmla="*/ 547246 h 568055"/>
                      <a:gd name="connsiteX25" fmla="*/ 694601 w 1191746"/>
                      <a:gd name="connsiteY25" fmla="*/ 470745 h 568055"/>
                      <a:gd name="connsiteX26" fmla="*/ 511812 w 1191746"/>
                      <a:gd name="connsiteY26" fmla="*/ 108551 h 568055"/>
                      <a:gd name="connsiteX27" fmla="*/ 648565 w 1191746"/>
                      <a:gd name="connsiteY27" fmla="*/ 500533 h 568055"/>
                      <a:gd name="connsiteX28" fmla="*/ 609299 w 1191746"/>
                      <a:gd name="connsiteY28" fmla="*/ 543861 h 568055"/>
                      <a:gd name="connsiteX29" fmla="*/ 609299 w 1191746"/>
                      <a:gd name="connsiteY29" fmla="*/ 543861 h 56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191746" h="568055">
                        <a:moveTo>
                          <a:pt x="609299" y="543861"/>
                        </a:moveTo>
                        <a:cubicBezTo>
                          <a:pt x="557847" y="547246"/>
                          <a:pt x="470514" y="526259"/>
                          <a:pt x="413647" y="453820"/>
                        </a:cubicBezTo>
                        <a:cubicBezTo>
                          <a:pt x="396722" y="432156"/>
                          <a:pt x="383859" y="407108"/>
                          <a:pt x="368288" y="385444"/>
                        </a:cubicBezTo>
                        <a:cubicBezTo>
                          <a:pt x="360164" y="375965"/>
                          <a:pt x="278247" y="233119"/>
                          <a:pt x="261999" y="161357"/>
                        </a:cubicBezTo>
                        <a:cubicBezTo>
                          <a:pt x="231534" y="193853"/>
                          <a:pt x="232211" y="223641"/>
                          <a:pt x="249813" y="264938"/>
                        </a:cubicBezTo>
                        <a:cubicBezTo>
                          <a:pt x="264707" y="298788"/>
                          <a:pt x="320220" y="380028"/>
                          <a:pt x="324283" y="390183"/>
                        </a:cubicBezTo>
                        <a:cubicBezTo>
                          <a:pt x="333084" y="410493"/>
                          <a:pt x="347300" y="434188"/>
                          <a:pt x="356102" y="456528"/>
                        </a:cubicBezTo>
                        <a:cubicBezTo>
                          <a:pt x="377089" y="510688"/>
                          <a:pt x="361518" y="574326"/>
                          <a:pt x="205131" y="517458"/>
                        </a:cubicBezTo>
                        <a:cubicBezTo>
                          <a:pt x="205131" y="517458"/>
                          <a:pt x="134723" y="472776"/>
                          <a:pt x="66346" y="455174"/>
                        </a:cubicBezTo>
                        <a:cubicBezTo>
                          <a:pt x="54160" y="451789"/>
                          <a:pt x="12863" y="456528"/>
                          <a:pt x="0" y="453820"/>
                        </a:cubicBezTo>
                        <a:cubicBezTo>
                          <a:pt x="5416" y="400338"/>
                          <a:pt x="0" y="347531"/>
                          <a:pt x="6093" y="293371"/>
                        </a:cubicBezTo>
                        <a:cubicBezTo>
                          <a:pt x="18956" y="184375"/>
                          <a:pt x="95457" y="86887"/>
                          <a:pt x="202423" y="55745"/>
                        </a:cubicBezTo>
                        <a:cubicBezTo>
                          <a:pt x="258614" y="38820"/>
                          <a:pt x="318190" y="37466"/>
                          <a:pt x="375734" y="21218"/>
                        </a:cubicBezTo>
                        <a:cubicBezTo>
                          <a:pt x="438695" y="38820"/>
                          <a:pt x="502333" y="48975"/>
                          <a:pt x="565294" y="20541"/>
                        </a:cubicBezTo>
                        <a:cubicBezTo>
                          <a:pt x="580865" y="17156"/>
                          <a:pt x="595082" y="14448"/>
                          <a:pt x="609976" y="11063"/>
                        </a:cubicBezTo>
                        <a:cubicBezTo>
                          <a:pt x="849634" y="-42420"/>
                          <a:pt x="1012791" y="105843"/>
                          <a:pt x="1101478" y="287279"/>
                        </a:cubicBezTo>
                        <a:cubicBezTo>
                          <a:pt x="1118402" y="322483"/>
                          <a:pt x="1138712" y="357686"/>
                          <a:pt x="1156314" y="392890"/>
                        </a:cubicBezTo>
                        <a:cubicBezTo>
                          <a:pt x="1182041" y="444343"/>
                          <a:pt x="1193549" y="461268"/>
                          <a:pt x="1191518" y="503241"/>
                        </a:cubicBezTo>
                        <a:cubicBezTo>
                          <a:pt x="1190841" y="518135"/>
                          <a:pt x="1183394" y="529644"/>
                          <a:pt x="1173916" y="540476"/>
                        </a:cubicBezTo>
                        <a:cubicBezTo>
                          <a:pt x="1133297" y="585835"/>
                          <a:pt x="1048672" y="574326"/>
                          <a:pt x="1006698" y="512719"/>
                        </a:cubicBezTo>
                        <a:cubicBezTo>
                          <a:pt x="962016" y="446373"/>
                          <a:pt x="928843" y="373258"/>
                          <a:pt x="890254" y="303526"/>
                        </a:cubicBezTo>
                        <a:cubicBezTo>
                          <a:pt x="849634" y="231088"/>
                          <a:pt x="823231" y="143755"/>
                          <a:pt x="762978" y="76055"/>
                        </a:cubicBezTo>
                        <a:cubicBezTo>
                          <a:pt x="795474" y="149848"/>
                          <a:pt x="822554" y="212809"/>
                          <a:pt x="844218" y="277124"/>
                        </a:cubicBezTo>
                        <a:cubicBezTo>
                          <a:pt x="860466" y="325868"/>
                          <a:pt x="898378" y="436895"/>
                          <a:pt x="907179" y="489701"/>
                        </a:cubicBezTo>
                        <a:cubicBezTo>
                          <a:pt x="918688" y="557401"/>
                          <a:pt x="784642" y="575003"/>
                          <a:pt x="752823" y="547246"/>
                        </a:cubicBezTo>
                        <a:cubicBezTo>
                          <a:pt x="740637" y="537091"/>
                          <a:pt x="712880" y="510011"/>
                          <a:pt x="694601" y="470745"/>
                        </a:cubicBezTo>
                        <a:cubicBezTo>
                          <a:pt x="662782" y="403045"/>
                          <a:pt x="575449" y="179636"/>
                          <a:pt x="511812" y="108551"/>
                        </a:cubicBezTo>
                        <a:cubicBezTo>
                          <a:pt x="496917" y="216194"/>
                          <a:pt x="638410" y="430125"/>
                          <a:pt x="648565" y="500533"/>
                        </a:cubicBezTo>
                        <a:cubicBezTo>
                          <a:pt x="650596" y="524228"/>
                          <a:pt x="638410" y="543861"/>
                          <a:pt x="609299" y="543861"/>
                        </a:cubicBezTo>
                        <a:lnTo>
                          <a:pt x="609299" y="543861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38054D33-6FC3-4812-8733-4532CD81F292}"/>
                      </a:ext>
                    </a:extLst>
                  </p:cNvPr>
                  <p:cNvSpPr/>
                  <p:nvPr/>
                </p:nvSpPr>
                <p:spPr>
                  <a:xfrm>
                    <a:off x="9434420" y="5703425"/>
                    <a:ext cx="1066109" cy="446195"/>
                  </a:xfrm>
                  <a:custGeom>
                    <a:avLst/>
                    <a:gdLst>
                      <a:gd name="connsiteX0" fmla="*/ 1596364 w 1605399"/>
                      <a:gd name="connsiteY0" fmla="*/ 404763 h 671903"/>
                      <a:gd name="connsiteX1" fmla="*/ 1362799 w 1605399"/>
                      <a:gd name="connsiteY1" fmla="*/ 121778 h 671903"/>
                      <a:gd name="connsiteX2" fmla="*/ 1362799 w 1605399"/>
                      <a:gd name="connsiteY2" fmla="*/ 121778 h 671903"/>
                      <a:gd name="connsiteX3" fmla="*/ 1234169 w 1605399"/>
                      <a:gd name="connsiteY3" fmla="*/ 77096 h 671903"/>
                      <a:gd name="connsiteX4" fmla="*/ 819846 w 1605399"/>
                      <a:gd name="connsiteY4" fmla="*/ 21582 h 671903"/>
                      <a:gd name="connsiteX5" fmla="*/ 702725 w 1605399"/>
                      <a:gd name="connsiteY5" fmla="*/ 6688 h 671903"/>
                      <a:gd name="connsiteX6" fmla="*/ 590343 w 1605399"/>
                      <a:gd name="connsiteY6" fmla="*/ 6011 h 671903"/>
                      <a:gd name="connsiteX7" fmla="*/ 414323 w 1605399"/>
                      <a:gd name="connsiteY7" fmla="*/ 76419 h 671903"/>
                      <a:gd name="connsiteX8" fmla="*/ 238304 w 1605399"/>
                      <a:gd name="connsiteY8" fmla="*/ 189478 h 671903"/>
                      <a:gd name="connsiteX9" fmla="*/ 114413 w 1605399"/>
                      <a:gd name="connsiteY9" fmla="*/ 333002 h 671903"/>
                      <a:gd name="connsiteX10" fmla="*/ 90041 w 1605399"/>
                      <a:gd name="connsiteY10" fmla="*/ 358051 h 671903"/>
                      <a:gd name="connsiteX11" fmla="*/ 5416 w 1605399"/>
                      <a:gd name="connsiteY11" fmla="*/ 483295 h 671903"/>
                      <a:gd name="connsiteX12" fmla="*/ 0 w 1605399"/>
                      <a:gd name="connsiteY12" fmla="*/ 515114 h 671903"/>
                      <a:gd name="connsiteX13" fmla="*/ 4739 w 1605399"/>
                      <a:gd name="connsiteY13" fmla="*/ 527300 h 671903"/>
                      <a:gd name="connsiteX14" fmla="*/ 133369 w 1605399"/>
                      <a:gd name="connsiteY14" fmla="*/ 546256 h 671903"/>
                      <a:gd name="connsiteX15" fmla="*/ 235596 w 1605399"/>
                      <a:gd name="connsiteY15" fmla="*/ 563858 h 671903"/>
                      <a:gd name="connsiteX16" fmla="*/ 289756 w 1605399"/>
                      <a:gd name="connsiteY16" fmla="*/ 573336 h 671903"/>
                      <a:gd name="connsiteX17" fmla="*/ 336469 w 1605399"/>
                      <a:gd name="connsiteY17" fmla="*/ 563858 h 671903"/>
                      <a:gd name="connsiteX18" fmla="*/ 374380 w 1605399"/>
                      <a:gd name="connsiteY18" fmla="*/ 525269 h 671903"/>
                      <a:gd name="connsiteX19" fmla="*/ 587635 w 1605399"/>
                      <a:gd name="connsiteY19" fmla="*/ 282904 h 671903"/>
                      <a:gd name="connsiteX20" fmla="*/ 611330 w 1605399"/>
                      <a:gd name="connsiteY20" fmla="*/ 274779 h 671903"/>
                      <a:gd name="connsiteX21" fmla="*/ 441403 w 1605399"/>
                      <a:gd name="connsiteY21" fmla="*/ 522561 h 671903"/>
                      <a:gd name="connsiteX22" fmla="*/ 441403 w 1605399"/>
                      <a:gd name="connsiteY22" fmla="*/ 523238 h 671903"/>
                      <a:gd name="connsiteX23" fmla="*/ 440727 w 1605399"/>
                      <a:gd name="connsiteY23" fmla="*/ 566566 h 671903"/>
                      <a:gd name="connsiteX24" fmla="*/ 489470 w 1605399"/>
                      <a:gd name="connsiteY24" fmla="*/ 599062 h 671903"/>
                      <a:gd name="connsiteX25" fmla="*/ 635702 w 1605399"/>
                      <a:gd name="connsiteY25" fmla="*/ 512406 h 671903"/>
                      <a:gd name="connsiteX26" fmla="*/ 676999 w 1605399"/>
                      <a:gd name="connsiteY26" fmla="*/ 463662 h 671903"/>
                      <a:gd name="connsiteX27" fmla="*/ 802921 w 1605399"/>
                      <a:gd name="connsiteY27" fmla="*/ 361436 h 671903"/>
                      <a:gd name="connsiteX28" fmla="*/ 1076429 w 1605399"/>
                      <a:gd name="connsiteY28" fmla="*/ 263271 h 671903"/>
                      <a:gd name="connsiteX29" fmla="*/ 1150899 w 1605399"/>
                      <a:gd name="connsiteY29" fmla="*/ 262594 h 671903"/>
                      <a:gd name="connsiteX30" fmla="*/ 1077106 w 1605399"/>
                      <a:gd name="connsiteY30" fmla="*/ 288319 h 671903"/>
                      <a:gd name="connsiteX31" fmla="*/ 815784 w 1605399"/>
                      <a:gd name="connsiteY31" fmla="*/ 407471 h 671903"/>
                      <a:gd name="connsiteX32" fmla="*/ 664136 w 1605399"/>
                      <a:gd name="connsiteY32" fmla="*/ 517145 h 671903"/>
                      <a:gd name="connsiteX33" fmla="*/ 664813 w 1605399"/>
                      <a:gd name="connsiteY33" fmla="*/ 577398 h 671903"/>
                      <a:gd name="connsiteX34" fmla="*/ 950506 w 1605399"/>
                      <a:gd name="connsiteY34" fmla="*/ 550318 h 671903"/>
                      <a:gd name="connsiteX35" fmla="*/ 1096061 w 1605399"/>
                      <a:gd name="connsiteY35" fmla="*/ 519853 h 671903"/>
                      <a:gd name="connsiteX36" fmla="*/ 1184071 w 1605399"/>
                      <a:gd name="connsiteY36" fmla="*/ 553026 h 671903"/>
                      <a:gd name="connsiteX37" fmla="*/ 1328949 w 1605399"/>
                      <a:gd name="connsiteY37" fmla="*/ 643067 h 671903"/>
                      <a:gd name="connsiteX38" fmla="*/ 1417636 w 1605399"/>
                      <a:gd name="connsiteY38" fmla="*/ 671501 h 671903"/>
                      <a:gd name="connsiteX39" fmla="*/ 1569284 w 1605399"/>
                      <a:gd name="connsiteY39" fmla="*/ 662023 h 671903"/>
                      <a:gd name="connsiteX40" fmla="*/ 1596364 w 1605399"/>
                      <a:gd name="connsiteY40" fmla="*/ 404763 h 671903"/>
                      <a:gd name="connsiteX41" fmla="*/ 1596364 w 1605399"/>
                      <a:gd name="connsiteY41" fmla="*/ 404763 h 671903"/>
                      <a:gd name="connsiteX42" fmla="*/ 248459 w 1605399"/>
                      <a:gd name="connsiteY42" fmla="*/ 388516 h 671903"/>
                      <a:gd name="connsiteX43" fmla="*/ 248459 w 1605399"/>
                      <a:gd name="connsiteY43" fmla="*/ 388516 h 671903"/>
                      <a:gd name="connsiteX44" fmla="*/ 248459 w 1605399"/>
                      <a:gd name="connsiteY44" fmla="*/ 388516 h 671903"/>
                      <a:gd name="connsiteX45" fmla="*/ 248459 w 1605399"/>
                      <a:gd name="connsiteY45" fmla="*/ 388516 h 671903"/>
                      <a:gd name="connsiteX46" fmla="*/ 248459 w 1605399"/>
                      <a:gd name="connsiteY46" fmla="*/ 388516 h 671903"/>
                      <a:gd name="connsiteX47" fmla="*/ 249136 w 1605399"/>
                      <a:gd name="connsiteY47" fmla="*/ 387838 h 671903"/>
                      <a:gd name="connsiteX48" fmla="*/ 249136 w 1605399"/>
                      <a:gd name="connsiteY48" fmla="*/ 387838 h 671903"/>
                      <a:gd name="connsiteX49" fmla="*/ 249812 w 1605399"/>
                      <a:gd name="connsiteY49" fmla="*/ 385807 h 671903"/>
                      <a:gd name="connsiteX50" fmla="*/ 249136 w 1605399"/>
                      <a:gd name="connsiteY50" fmla="*/ 387838 h 671903"/>
                      <a:gd name="connsiteX51" fmla="*/ 249136 w 1605399"/>
                      <a:gd name="connsiteY51" fmla="*/ 387838 h 671903"/>
                      <a:gd name="connsiteX52" fmla="*/ 249136 w 1605399"/>
                      <a:gd name="connsiteY52" fmla="*/ 387838 h 671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605399" h="671903">
                        <a:moveTo>
                          <a:pt x="1596364" y="404763"/>
                        </a:moveTo>
                        <a:cubicBezTo>
                          <a:pt x="1566575" y="271394"/>
                          <a:pt x="1495491" y="171199"/>
                          <a:pt x="1362799" y="121778"/>
                        </a:cubicBezTo>
                        <a:lnTo>
                          <a:pt x="1362799" y="121778"/>
                        </a:lnTo>
                        <a:cubicBezTo>
                          <a:pt x="1309316" y="95375"/>
                          <a:pt x="1279529" y="83189"/>
                          <a:pt x="1234169" y="77096"/>
                        </a:cubicBezTo>
                        <a:cubicBezTo>
                          <a:pt x="1096739" y="57463"/>
                          <a:pt x="957954" y="40538"/>
                          <a:pt x="819846" y="21582"/>
                        </a:cubicBezTo>
                        <a:cubicBezTo>
                          <a:pt x="781257" y="16166"/>
                          <a:pt x="741314" y="10750"/>
                          <a:pt x="702725" y="6688"/>
                        </a:cubicBezTo>
                        <a:cubicBezTo>
                          <a:pt x="666167" y="-2790"/>
                          <a:pt x="628255" y="-1436"/>
                          <a:pt x="590343" y="6011"/>
                        </a:cubicBezTo>
                        <a:cubicBezTo>
                          <a:pt x="530090" y="27675"/>
                          <a:pt x="477285" y="71003"/>
                          <a:pt x="414323" y="76419"/>
                        </a:cubicBezTo>
                        <a:cubicBezTo>
                          <a:pt x="331730" y="83866"/>
                          <a:pt x="286371" y="136672"/>
                          <a:pt x="238304" y="189478"/>
                        </a:cubicBezTo>
                        <a:cubicBezTo>
                          <a:pt x="194976" y="235514"/>
                          <a:pt x="155710" y="284934"/>
                          <a:pt x="114413" y="333002"/>
                        </a:cubicBezTo>
                        <a:cubicBezTo>
                          <a:pt x="108320" y="340448"/>
                          <a:pt x="97488" y="350603"/>
                          <a:pt x="90041" y="358051"/>
                        </a:cubicBezTo>
                        <a:cubicBezTo>
                          <a:pt x="50775" y="391901"/>
                          <a:pt x="25049" y="436582"/>
                          <a:pt x="5416" y="483295"/>
                        </a:cubicBezTo>
                        <a:cubicBezTo>
                          <a:pt x="2708" y="494127"/>
                          <a:pt x="0" y="504959"/>
                          <a:pt x="0" y="515114"/>
                        </a:cubicBezTo>
                        <a:cubicBezTo>
                          <a:pt x="677" y="519853"/>
                          <a:pt x="2031" y="523915"/>
                          <a:pt x="4739" y="527300"/>
                        </a:cubicBezTo>
                        <a:cubicBezTo>
                          <a:pt x="45359" y="570628"/>
                          <a:pt x="94780" y="560473"/>
                          <a:pt x="133369" y="546256"/>
                        </a:cubicBezTo>
                        <a:cubicBezTo>
                          <a:pt x="201069" y="513083"/>
                          <a:pt x="228826" y="563181"/>
                          <a:pt x="235596" y="563858"/>
                        </a:cubicBezTo>
                        <a:cubicBezTo>
                          <a:pt x="251844" y="560473"/>
                          <a:pt x="273507" y="567243"/>
                          <a:pt x="289756" y="573336"/>
                        </a:cubicBezTo>
                        <a:cubicBezTo>
                          <a:pt x="303972" y="574013"/>
                          <a:pt x="322929" y="570628"/>
                          <a:pt x="336469" y="563858"/>
                        </a:cubicBezTo>
                        <a:cubicBezTo>
                          <a:pt x="353394" y="552349"/>
                          <a:pt x="377089" y="527300"/>
                          <a:pt x="374380" y="525269"/>
                        </a:cubicBezTo>
                        <a:cubicBezTo>
                          <a:pt x="446142" y="437259"/>
                          <a:pt x="511135" y="359404"/>
                          <a:pt x="587635" y="282904"/>
                        </a:cubicBezTo>
                        <a:cubicBezTo>
                          <a:pt x="593728" y="276811"/>
                          <a:pt x="603883" y="273426"/>
                          <a:pt x="611330" y="274779"/>
                        </a:cubicBezTo>
                        <a:cubicBezTo>
                          <a:pt x="550400" y="353988"/>
                          <a:pt x="477285" y="427104"/>
                          <a:pt x="441403" y="522561"/>
                        </a:cubicBezTo>
                        <a:lnTo>
                          <a:pt x="441403" y="523238"/>
                        </a:lnTo>
                        <a:cubicBezTo>
                          <a:pt x="433280" y="552349"/>
                          <a:pt x="438695" y="560473"/>
                          <a:pt x="440727" y="566566"/>
                        </a:cubicBezTo>
                        <a:cubicBezTo>
                          <a:pt x="446142" y="580783"/>
                          <a:pt x="469837" y="597031"/>
                          <a:pt x="489470" y="599062"/>
                        </a:cubicBezTo>
                        <a:cubicBezTo>
                          <a:pt x="560555" y="606509"/>
                          <a:pt x="618100" y="530008"/>
                          <a:pt x="635702" y="512406"/>
                        </a:cubicBezTo>
                        <a:cubicBezTo>
                          <a:pt x="635702" y="512406"/>
                          <a:pt x="669552" y="471109"/>
                          <a:pt x="676999" y="463662"/>
                        </a:cubicBezTo>
                        <a:cubicBezTo>
                          <a:pt x="726420" y="411533"/>
                          <a:pt x="748761" y="395286"/>
                          <a:pt x="802921" y="361436"/>
                        </a:cubicBezTo>
                        <a:cubicBezTo>
                          <a:pt x="885515" y="301183"/>
                          <a:pt x="955923" y="265302"/>
                          <a:pt x="1076429" y="263271"/>
                        </a:cubicBezTo>
                        <a:cubicBezTo>
                          <a:pt x="1103509" y="262594"/>
                          <a:pt x="1129234" y="263948"/>
                          <a:pt x="1150899" y="262594"/>
                        </a:cubicBezTo>
                        <a:cubicBezTo>
                          <a:pt x="1131942" y="270041"/>
                          <a:pt x="1109601" y="277488"/>
                          <a:pt x="1077106" y="288319"/>
                        </a:cubicBezTo>
                        <a:cubicBezTo>
                          <a:pt x="984356" y="316077"/>
                          <a:pt x="903794" y="369559"/>
                          <a:pt x="815784" y="407471"/>
                        </a:cubicBezTo>
                        <a:cubicBezTo>
                          <a:pt x="762978" y="440644"/>
                          <a:pt x="703402" y="464339"/>
                          <a:pt x="664136" y="517145"/>
                        </a:cubicBezTo>
                        <a:cubicBezTo>
                          <a:pt x="653981" y="538809"/>
                          <a:pt x="653304" y="558442"/>
                          <a:pt x="664813" y="577398"/>
                        </a:cubicBezTo>
                        <a:cubicBezTo>
                          <a:pt x="683092" y="599739"/>
                          <a:pt x="804275" y="599062"/>
                          <a:pt x="950506" y="550318"/>
                        </a:cubicBezTo>
                        <a:cubicBezTo>
                          <a:pt x="989096" y="537455"/>
                          <a:pt x="1056796" y="525269"/>
                          <a:pt x="1096061" y="519853"/>
                        </a:cubicBezTo>
                        <a:cubicBezTo>
                          <a:pt x="1117726" y="516468"/>
                          <a:pt x="1165116" y="536101"/>
                          <a:pt x="1184071" y="553026"/>
                        </a:cubicBezTo>
                        <a:cubicBezTo>
                          <a:pt x="1207089" y="573336"/>
                          <a:pt x="1320825" y="641036"/>
                          <a:pt x="1328949" y="643067"/>
                        </a:cubicBezTo>
                        <a:cubicBezTo>
                          <a:pt x="1358737" y="651868"/>
                          <a:pt x="1385817" y="669470"/>
                          <a:pt x="1417636" y="671501"/>
                        </a:cubicBezTo>
                        <a:cubicBezTo>
                          <a:pt x="1467734" y="671501"/>
                          <a:pt x="1519186" y="674886"/>
                          <a:pt x="1569284" y="662023"/>
                        </a:cubicBezTo>
                        <a:cubicBezTo>
                          <a:pt x="1599072" y="580106"/>
                          <a:pt x="1617350" y="494804"/>
                          <a:pt x="1596364" y="404763"/>
                        </a:cubicBezTo>
                        <a:lnTo>
                          <a:pt x="1596364" y="404763"/>
                        </a:lnTo>
                        <a:close/>
                        <a:moveTo>
                          <a:pt x="248459" y="388516"/>
                        </a:moveTo>
                        <a:cubicBezTo>
                          <a:pt x="248459" y="388516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lnTo>
                          <a:pt x="248459" y="388516"/>
                        </a:lnTo>
                        <a:close/>
                        <a:moveTo>
                          <a:pt x="249136" y="387838"/>
                        </a:moveTo>
                        <a:lnTo>
                          <a:pt x="249136" y="387838"/>
                        </a:lnTo>
                        <a:cubicBezTo>
                          <a:pt x="249136" y="387162"/>
                          <a:pt x="249812" y="387162"/>
                          <a:pt x="249812" y="385807"/>
                        </a:cubicBezTo>
                        <a:lnTo>
                          <a:pt x="249136" y="387838"/>
                        </a:lnTo>
                        <a:lnTo>
                          <a:pt x="249136" y="387838"/>
                        </a:lnTo>
                        <a:lnTo>
                          <a:pt x="249136" y="387838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4642D3BF-B192-451B-9B2A-987045BBE11E}"/>
                      </a:ext>
                    </a:extLst>
                  </p:cNvPr>
                  <p:cNvSpPr/>
                  <p:nvPr/>
                </p:nvSpPr>
                <p:spPr>
                  <a:xfrm>
                    <a:off x="9478029" y="5760016"/>
                    <a:ext cx="1021895" cy="390626"/>
                  </a:xfrm>
                  <a:custGeom>
                    <a:avLst/>
                    <a:gdLst>
                      <a:gd name="connsiteX0" fmla="*/ 651532 w 1021895"/>
                      <a:gd name="connsiteY0" fmla="*/ 87922 h 390626"/>
                      <a:gd name="connsiteX1" fmla="*/ 714382 w 1021895"/>
                      <a:gd name="connsiteY1" fmla="*/ 107001 h 390626"/>
                      <a:gd name="connsiteX2" fmla="*/ 714831 w 1021895"/>
                      <a:gd name="connsiteY2" fmla="*/ 117791 h 390626"/>
                      <a:gd name="connsiteX3" fmla="*/ 670323 w 1021895"/>
                      <a:gd name="connsiteY3" fmla="*/ 118240 h 390626"/>
                      <a:gd name="connsiteX4" fmla="*/ 481949 w 1021895"/>
                      <a:gd name="connsiteY4" fmla="*/ 191971 h 390626"/>
                      <a:gd name="connsiteX5" fmla="*/ 385740 w 1021895"/>
                      <a:gd name="connsiteY5" fmla="*/ 277841 h 390626"/>
                      <a:gd name="connsiteX6" fmla="*/ 371802 w 1021895"/>
                      <a:gd name="connsiteY6" fmla="*/ 294925 h 390626"/>
                      <a:gd name="connsiteX7" fmla="*/ 321000 w 1021895"/>
                      <a:gd name="connsiteY7" fmla="*/ 337635 h 390626"/>
                      <a:gd name="connsiteX8" fmla="*/ 277841 w 1021895"/>
                      <a:gd name="connsiteY8" fmla="*/ 345727 h 390626"/>
                      <a:gd name="connsiteX9" fmla="*/ 246370 w 1021895"/>
                      <a:gd name="connsiteY9" fmla="*/ 309761 h 390626"/>
                      <a:gd name="connsiteX10" fmla="*/ 268399 w 1021895"/>
                      <a:gd name="connsiteY10" fmla="*/ 318753 h 390626"/>
                      <a:gd name="connsiteX11" fmla="*/ 351121 w 1021895"/>
                      <a:gd name="connsiteY11" fmla="*/ 284135 h 390626"/>
                      <a:gd name="connsiteX12" fmla="*/ 552983 w 1021895"/>
                      <a:gd name="connsiteY12" fmla="*/ 109249 h 390626"/>
                      <a:gd name="connsiteX13" fmla="*/ 613227 w 1021895"/>
                      <a:gd name="connsiteY13" fmla="*/ 89173 h 390626"/>
                      <a:gd name="connsiteX14" fmla="*/ 651532 w 1021895"/>
                      <a:gd name="connsiteY14" fmla="*/ 87922 h 390626"/>
                      <a:gd name="connsiteX15" fmla="*/ 854201 w 1021895"/>
                      <a:gd name="connsiteY15" fmla="*/ 19783 h 390626"/>
                      <a:gd name="connsiteX16" fmla="*/ 1017398 w 1021895"/>
                      <a:gd name="connsiteY16" fmla="*/ 217149 h 390626"/>
                      <a:gd name="connsiteX17" fmla="*/ 998066 w 1021895"/>
                      <a:gd name="connsiteY17" fmla="*/ 383043 h 390626"/>
                      <a:gd name="connsiteX18" fmla="*/ 763836 w 1021895"/>
                      <a:gd name="connsiteY18" fmla="*/ 328644 h 390626"/>
                      <a:gd name="connsiteX19" fmla="*/ 684710 w 1021895"/>
                      <a:gd name="connsiteY19" fmla="*/ 293577 h 390626"/>
                      <a:gd name="connsiteX20" fmla="*/ 585802 w 1021895"/>
                      <a:gd name="connsiteY20" fmla="*/ 312909 h 390626"/>
                      <a:gd name="connsiteX21" fmla="*/ 500831 w 1021895"/>
                      <a:gd name="connsiteY21" fmla="*/ 334938 h 390626"/>
                      <a:gd name="connsiteX22" fmla="*/ 403723 w 1021895"/>
                      <a:gd name="connsiteY22" fmla="*/ 331341 h 390626"/>
                      <a:gd name="connsiteX23" fmla="*/ 392033 w 1021895"/>
                      <a:gd name="connsiteY23" fmla="*/ 309762 h 390626"/>
                      <a:gd name="connsiteX24" fmla="*/ 646945 w 1021895"/>
                      <a:gd name="connsiteY24" fmla="*/ 266603 h 390626"/>
                      <a:gd name="connsiteX25" fmla="*/ 798902 w 1021895"/>
                      <a:gd name="connsiteY25" fmla="*/ 293127 h 390626"/>
                      <a:gd name="connsiteX26" fmla="*/ 866790 w 1021895"/>
                      <a:gd name="connsiteY26" fmla="*/ 346627 h 390626"/>
                      <a:gd name="connsiteX27" fmla="*/ 961650 w 1021895"/>
                      <a:gd name="connsiteY27" fmla="*/ 361913 h 390626"/>
                      <a:gd name="connsiteX28" fmla="*/ 988175 w 1021895"/>
                      <a:gd name="connsiteY28" fmla="*/ 296274 h 390626"/>
                      <a:gd name="connsiteX29" fmla="*/ 900508 w 1021895"/>
                      <a:gd name="connsiteY29" fmla="*/ 68338 h 390626"/>
                      <a:gd name="connsiteX30" fmla="*/ 854201 w 1021895"/>
                      <a:gd name="connsiteY30" fmla="*/ 19783 h 390626"/>
                      <a:gd name="connsiteX31" fmla="*/ 489143 w 1021895"/>
                      <a:gd name="connsiteY31" fmla="*/ 0 h 390626"/>
                      <a:gd name="connsiteX32" fmla="*/ 361462 w 1021895"/>
                      <a:gd name="connsiteY32" fmla="*/ 126782 h 390626"/>
                      <a:gd name="connsiteX33" fmla="*/ 335836 w 1021895"/>
                      <a:gd name="connsiteY33" fmla="*/ 150160 h 390626"/>
                      <a:gd name="connsiteX34" fmla="*/ 238727 w 1021895"/>
                      <a:gd name="connsiteY34" fmla="*/ 257609 h 390626"/>
                      <a:gd name="connsiteX35" fmla="*/ 211303 w 1021895"/>
                      <a:gd name="connsiteY35" fmla="*/ 292226 h 390626"/>
                      <a:gd name="connsiteX36" fmla="*/ 207706 w 1021895"/>
                      <a:gd name="connsiteY36" fmla="*/ 295824 h 390626"/>
                      <a:gd name="connsiteX37" fmla="*/ 178033 w 1021895"/>
                      <a:gd name="connsiteY37" fmla="*/ 322798 h 390626"/>
                      <a:gd name="connsiteX38" fmla="*/ 108349 w 1021895"/>
                      <a:gd name="connsiteY38" fmla="*/ 318752 h 390626"/>
                      <a:gd name="connsiteX39" fmla="*/ 40462 w 1021895"/>
                      <a:gd name="connsiteY39" fmla="*/ 311559 h 390626"/>
                      <a:gd name="connsiteX40" fmla="*/ 0 w 1021895"/>
                      <a:gd name="connsiteY40" fmla="*/ 316953 h 390626"/>
                      <a:gd name="connsiteX41" fmla="*/ 84521 w 1021895"/>
                      <a:gd name="connsiteY41" fmla="*/ 245020 h 390626"/>
                      <a:gd name="connsiteX42" fmla="*/ 117789 w 1021895"/>
                      <a:gd name="connsiteY42" fmla="*/ 201862 h 390626"/>
                      <a:gd name="connsiteX43" fmla="*/ 98009 w 1021895"/>
                      <a:gd name="connsiteY43" fmla="*/ 252214 h 390626"/>
                      <a:gd name="connsiteX44" fmla="*/ 111946 w 1021895"/>
                      <a:gd name="connsiteY44" fmla="*/ 307063 h 390626"/>
                      <a:gd name="connsiteX45" fmla="*/ 172189 w 1021895"/>
                      <a:gd name="connsiteY45" fmla="*/ 285933 h 390626"/>
                      <a:gd name="connsiteX46" fmla="*/ 394731 w 1021895"/>
                      <a:gd name="connsiteY46" fmla="*/ 56647 h 390626"/>
                      <a:gd name="connsiteX47" fmla="*/ 489143 w 1021895"/>
                      <a:gd name="connsiteY47" fmla="*/ 0 h 39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021895" h="390626">
                        <a:moveTo>
                          <a:pt x="651532" y="87922"/>
                        </a:moveTo>
                        <a:cubicBezTo>
                          <a:pt x="686280" y="90832"/>
                          <a:pt x="709577" y="103966"/>
                          <a:pt x="714382" y="107001"/>
                        </a:cubicBezTo>
                        <a:cubicBezTo>
                          <a:pt x="721575" y="112396"/>
                          <a:pt x="722024" y="120038"/>
                          <a:pt x="714831" y="117791"/>
                        </a:cubicBezTo>
                        <a:cubicBezTo>
                          <a:pt x="709437" y="118240"/>
                          <a:pt x="687857" y="118240"/>
                          <a:pt x="670323" y="118240"/>
                        </a:cubicBezTo>
                        <a:cubicBezTo>
                          <a:pt x="597491" y="116442"/>
                          <a:pt x="537697" y="150610"/>
                          <a:pt x="481949" y="191971"/>
                        </a:cubicBezTo>
                        <a:cubicBezTo>
                          <a:pt x="445533" y="215799"/>
                          <a:pt x="411815" y="242324"/>
                          <a:pt x="385740" y="277841"/>
                        </a:cubicBezTo>
                        <a:cubicBezTo>
                          <a:pt x="380794" y="284135"/>
                          <a:pt x="376748" y="289530"/>
                          <a:pt x="371802" y="294925"/>
                        </a:cubicBezTo>
                        <a:cubicBezTo>
                          <a:pt x="359663" y="307513"/>
                          <a:pt x="342130" y="322349"/>
                          <a:pt x="321000" y="337635"/>
                        </a:cubicBezTo>
                        <a:cubicBezTo>
                          <a:pt x="304815" y="345727"/>
                          <a:pt x="298521" y="347975"/>
                          <a:pt x="277841" y="345727"/>
                        </a:cubicBezTo>
                        <a:cubicBezTo>
                          <a:pt x="264803" y="341232"/>
                          <a:pt x="246370" y="331790"/>
                          <a:pt x="246370" y="309761"/>
                        </a:cubicBezTo>
                        <a:cubicBezTo>
                          <a:pt x="252214" y="309761"/>
                          <a:pt x="256261" y="316954"/>
                          <a:pt x="268399" y="318753"/>
                        </a:cubicBezTo>
                        <a:cubicBezTo>
                          <a:pt x="309761" y="325496"/>
                          <a:pt x="322348" y="319652"/>
                          <a:pt x="351121" y="284135"/>
                        </a:cubicBezTo>
                        <a:cubicBezTo>
                          <a:pt x="408219" y="213551"/>
                          <a:pt x="473408" y="151059"/>
                          <a:pt x="552983" y="109249"/>
                        </a:cubicBezTo>
                        <a:cubicBezTo>
                          <a:pt x="574451" y="98010"/>
                          <a:pt x="594738" y="91912"/>
                          <a:pt x="613227" y="89173"/>
                        </a:cubicBezTo>
                        <a:cubicBezTo>
                          <a:pt x="627094" y="87118"/>
                          <a:pt x="639949" y="86952"/>
                          <a:pt x="651532" y="87922"/>
                        </a:cubicBezTo>
                        <a:close/>
                        <a:moveTo>
                          <a:pt x="854201" y="19783"/>
                        </a:moveTo>
                        <a:cubicBezTo>
                          <a:pt x="942768" y="53502"/>
                          <a:pt x="989974" y="109250"/>
                          <a:pt x="1017398" y="217149"/>
                        </a:cubicBezTo>
                        <a:cubicBezTo>
                          <a:pt x="1017398" y="217149"/>
                          <a:pt x="1035831" y="316505"/>
                          <a:pt x="998066" y="383043"/>
                        </a:cubicBezTo>
                        <a:cubicBezTo>
                          <a:pt x="925684" y="400577"/>
                          <a:pt x="842961" y="389787"/>
                          <a:pt x="763836" y="328644"/>
                        </a:cubicBezTo>
                        <a:cubicBezTo>
                          <a:pt x="753046" y="320102"/>
                          <a:pt x="710336" y="290430"/>
                          <a:pt x="684710" y="293577"/>
                        </a:cubicBezTo>
                        <a:lnTo>
                          <a:pt x="585802" y="312909"/>
                        </a:lnTo>
                        <a:cubicBezTo>
                          <a:pt x="561974" y="320102"/>
                          <a:pt x="526457" y="329094"/>
                          <a:pt x="500831" y="334938"/>
                        </a:cubicBezTo>
                        <a:cubicBezTo>
                          <a:pt x="483747" y="338984"/>
                          <a:pt x="441487" y="338984"/>
                          <a:pt x="403723" y="331341"/>
                        </a:cubicBezTo>
                        <a:cubicBezTo>
                          <a:pt x="394731" y="329544"/>
                          <a:pt x="387088" y="321900"/>
                          <a:pt x="392033" y="309762"/>
                        </a:cubicBezTo>
                        <a:cubicBezTo>
                          <a:pt x="393831" y="307963"/>
                          <a:pt x="580407" y="286383"/>
                          <a:pt x="646945" y="266603"/>
                        </a:cubicBezTo>
                        <a:cubicBezTo>
                          <a:pt x="704490" y="249518"/>
                          <a:pt x="754395" y="249968"/>
                          <a:pt x="798902" y="293127"/>
                        </a:cubicBezTo>
                        <a:cubicBezTo>
                          <a:pt x="820033" y="313808"/>
                          <a:pt x="842512" y="330442"/>
                          <a:pt x="866790" y="346627"/>
                        </a:cubicBezTo>
                        <a:cubicBezTo>
                          <a:pt x="890617" y="362362"/>
                          <a:pt x="933776" y="374951"/>
                          <a:pt x="961650" y="361913"/>
                        </a:cubicBezTo>
                        <a:cubicBezTo>
                          <a:pt x="990873" y="347976"/>
                          <a:pt x="988625" y="316056"/>
                          <a:pt x="988175" y="296274"/>
                        </a:cubicBezTo>
                        <a:cubicBezTo>
                          <a:pt x="986827" y="205909"/>
                          <a:pt x="965247" y="132628"/>
                          <a:pt x="900508" y="68338"/>
                        </a:cubicBezTo>
                        <a:cubicBezTo>
                          <a:pt x="887470" y="54850"/>
                          <a:pt x="863192" y="44960"/>
                          <a:pt x="854201" y="19783"/>
                        </a:cubicBezTo>
                        <a:close/>
                        <a:moveTo>
                          <a:pt x="489143" y="0"/>
                        </a:moveTo>
                        <a:cubicBezTo>
                          <a:pt x="445084" y="40912"/>
                          <a:pt x="401025" y="81824"/>
                          <a:pt x="361462" y="126782"/>
                        </a:cubicBezTo>
                        <a:cubicBezTo>
                          <a:pt x="352471" y="134425"/>
                          <a:pt x="344378" y="142067"/>
                          <a:pt x="335836" y="150160"/>
                        </a:cubicBezTo>
                        <a:cubicBezTo>
                          <a:pt x="300769" y="183429"/>
                          <a:pt x="269748" y="220294"/>
                          <a:pt x="238727" y="257609"/>
                        </a:cubicBezTo>
                        <a:cubicBezTo>
                          <a:pt x="229286" y="268849"/>
                          <a:pt x="221643" y="281886"/>
                          <a:pt x="211303" y="292226"/>
                        </a:cubicBezTo>
                        <a:cubicBezTo>
                          <a:pt x="209953" y="293576"/>
                          <a:pt x="209055" y="294474"/>
                          <a:pt x="207706" y="295824"/>
                        </a:cubicBezTo>
                        <a:cubicBezTo>
                          <a:pt x="198264" y="305265"/>
                          <a:pt x="189273" y="315156"/>
                          <a:pt x="178033" y="322798"/>
                        </a:cubicBezTo>
                        <a:cubicBezTo>
                          <a:pt x="169042" y="327294"/>
                          <a:pt x="129029" y="343478"/>
                          <a:pt x="108349" y="318752"/>
                        </a:cubicBezTo>
                        <a:cubicBezTo>
                          <a:pt x="86769" y="304365"/>
                          <a:pt x="64740" y="298072"/>
                          <a:pt x="40462" y="311559"/>
                        </a:cubicBezTo>
                        <a:cubicBezTo>
                          <a:pt x="36416" y="314256"/>
                          <a:pt x="13038" y="320999"/>
                          <a:pt x="0" y="316953"/>
                        </a:cubicBezTo>
                        <a:cubicBezTo>
                          <a:pt x="39563" y="303916"/>
                          <a:pt x="64290" y="270198"/>
                          <a:pt x="84521" y="245020"/>
                        </a:cubicBezTo>
                        <a:cubicBezTo>
                          <a:pt x="95761" y="231084"/>
                          <a:pt x="101605" y="212202"/>
                          <a:pt x="117789" y="201862"/>
                        </a:cubicBezTo>
                        <a:cubicBezTo>
                          <a:pt x="111046" y="218496"/>
                          <a:pt x="103853" y="235130"/>
                          <a:pt x="98009" y="252214"/>
                        </a:cubicBezTo>
                        <a:cubicBezTo>
                          <a:pt x="91714" y="273345"/>
                          <a:pt x="86769" y="293576"/>
                          <a:pt x="111946" y="307063"/>
                        </a:cubicBezTo>
                        <a:cubicBezTo>
                          <a:pt x="137572" y="314705"/>
                          <a:pt x="155105" y="301668"/>
                          <a:pt x="172189" y="285933"/>
                        </a:cubicBezTo>
                        <a:cubicBezTo>
                          <a:pt x="251764" y="214000"/>
                          <a:pt x="315605" y="128580"/>
                          <a:pt x="394731" y="56647"/>
                        </a:cubicBezTo>
                        <a:cubicBezTo>
                          <a:pt x="422155" y="31920"/>
                          <a:pt x="453177" y="12588"/>
                          <a:pt x="489143" y="0"/>
                        </a:cubicBezTo>
                        <a:close/>
                      </a:path>
                    </a:pathLst>
                  </a:custGeom>
                  <a:solidFill>
                    <a:srgbClr val="EDBE98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5E2BA95-E634-45C1-B62F-D09E30361CAC}"/>
                    </a:ext>
                  </a:extLst>
                </p:cNvPr>
                <p:cNvGrpSpPr/>
                <p:nvPr/>
              </p:nvGrpSpPr>
              <p:grpSpPr>
                <a:xfrm>
                  <a:off x="9341452" y="2042036"/>
                  <a:ext cx="967593" cy="1193179"/>
                  <a:chOff x="9323202" y="3559940"/>
                  <a:chExt cx="967593" cy="1193179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F96B4E4D-389B-4789-AA1B-A19603AB36F0}"/>
                      </a:ext>
                    </a:extLst>
                  </p:cNvPr>
                  <p:cNvSpPr/>
                  <p:nvPr/>
                </p:nvSpPr>
                <p:spPr>
                  <a:xfrm>
                    <a:off x="9323202" y="3638251"/>
                    <a:ext cx="447650" cy="704105"/>
                  </a:xfrm>
                  <a:custGeom>
                    <a:avLst/>
                    <a:gdLst>
                      <a:gd name="connsiteX0" fmla="*/ 72460 w 274455"/>
                      <a:gd name="connsiteY0" fmla="*/ 0 h 431688"/>
                      <a:gd name="connsiteX1" fmla="*/ 193387 w 274455"/>
                      <a:gd name="connsiteY1" fmla="*/ 286779 h 431688"/>
                      <a:gd name="connsiteX2" fmla="*/ 215005 w 274455"/>
                      <a:gd name="connsiteY2" fmla="*/ 321571 h 431688"/>
                      <a:gd name="connsiteX3" fmla="*/ 274455 w 274455"/>
                      <a:gd name="connsiteY3" fmla="*/ 431689 h 431688"/>
                      <a:gd name="connsiteX4" fmla="*/ 174809 w 274455"/>
                      <a:gd name="connsiteY4" fmla="*/ 340825 h 431688"/>
                      <a:gd name="connsiteX5" fmla="*/ 131910 w 274455"/>
                      <a:gd name="connsiteY5" fmla="*/ 302655 h 431688"/>
                      <a:gd name="connsiteX6" fmla="*/ 83269 w 274455"/>
                      <a:gd name="connsiteY6" fmla="*/ 326300 h 431688"/>
                      <a:gd name="connsiteX7" fmla="*/ 16726 w 274455"/>
                      <a:gd name="connsiteY7" fmla="*/ 425609 h 431688"/>
                      <a:gd name="connsiteX8" fmla="*/ 1863 w 274455"/>
                      <a:gd name="connsiteY8" fmla="*/ 266850 h 431688"/>
                      <a:gd name="connsiteX9" fmla="*/ 4228 w 274455"/>
                      <a:gd name="connsiteY9" fmla="*/ 101335 h 431688"/>
                      <a:gd name="connsiteX10" fmla="*/ 850 w 274455"/>
                      <a:gd name="connsiteY10" fmla="*/ 79042 h 431688"/>
                      <a:gd name="connsiteX11" fmla="*/ 72460 w 274455"/>
                      <a:gd name="connsiteY11" fmla="*/ 0 h 43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4455" h="431688">
                        <a:moveTo>
                          <a:pt x="72460" y="0"/>
                        </a:moveTo>
                        <a:cubicBezTo>
                          <a:pt x="56922" y="119238"/>
                          <a:pt x="125155" y="203009"/>
                          <a:pt x="193387" y="286779"/>
                        </a:cubicBezTo>
                        <a:cubicBezTo>
                          <a:pt x="202170" y="297588"/>
                          <a:pt x="217708" y="307046"/>
                          <a:pt x="215005" y="321571"/>
                        </a:cubicBezTo>
                        <a:cubicBezTo>
                          <a:pt x="205547" y="374941"/>
                          <a:pt x="241353" y="402302"/>
                          <a:pt x="274455" y="431689"/>
                        </a:cubicBezTo>
                        <a:cubicBezTo>
                          <a:pt x="231219" y="412773"/>
                          <a:pt x="180214" y="402977"/>
                          <a:pt x="174809" y="340825"/>
                        </a:cubicBezTo>
                        <a:cubicBezTo>
                          <a:pt x="172782" y="317518"/>
                          <a:pt x="153866" y="306371"/>
                          <a:pt x="131910" y="302655"/>
                        </a:cubicBezTo>
                        <a:cubicBezTo>
                          <a:pt x="110292" y="298940"/>
                          <a:pt x="94078" y="306709"/>
                          <a:pt x="83269" y="326300"/>
                        </a:cubicBezTo>
                        <a:cubicBezTo>
                          <a:pt x="64016" y="360079"/>
                          <a:pt x="44086" y="393181"/>
                          <a:pt x="16726" y="425609"/>
                        </a:cubicBezTo>
                        <a:cubicBezTo>
                          <a:pt x="11659" y="372577"/>
                          <a:pt x="3552" y="319882"/>
                          <a:pt x="1863" y="266850"/>
                        </a:cubicBezTo>
                        <a:cubicBezTo>
                          <a:pt x="-164" y="211791"/>
                          <a:pt x="-1852" y="156394"/>
                          <a:pt x="4228" y="101335"/>
                        </a:cubicBezTo>
                        <a:cubicBezTo>
                          <a:pt x="4903" y="94242"/>
                          <a:pt x="2201" y="86473"/>
                          <a:pt x="850" y="79042"/>
                        </a:cubicBezTo>
                        <a:cubicBezTo>
                          <a:pt x="27535" y="54383"/>
                          <a:pt x="36655" y="15200"/>
                          <a:pt x="72460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37A1E453-1D12-4147-A04D-21AF61EB8C1F}"/>
                      </a:ext>
                    </a:extLst>
                  </p:cNvPr>
                  <p:cNvSpPr/>
                  <p:nvPr/>
                </p:nvSpPr>
                <p:spPr>
                  <a:xfrm rot="376497">
                    <a:off x="9841143" y="3559940"/>
                    <a:ext cx="449652" cy="800321"/>
                  </a:xfrm>
                  <a:custGeom>
                    <a:avLst/>
                    <a:gdLst>
                      <a:gd name="connsiteX0" fmla="*/ 0 w 228194"/>
                      <a:gd name="connsiteY0" fmla="*/ 404666 h 404666"/>
                      <a:gd name="connsiteX1" fmla="*/ 48303 w 228194"/>
                      <a:gd name="connsiteY1" fmla="*/ 301642 h 404666"/>
                      <a:gd name="connsiteX2" fmla="*/ 60464 w 228194"/>
                      <a:gd name="connsiteY2" fmla="*/ 272592 h 404666"/>
                      <a:gd name="connsiteX3" fmla="*/ 138492 w 228194"/>
                      <a:gd name="connsiteY3" fmla="*/ 0 h 404666"/>
                      <a:gd name="connsiteX4" fmla="*/ 202671 w 228194"/>
                      <a:gd name="connsiteY4" fmla="*/ 66544 h 404666"/>
                      <a:gd name="connsiteX5" fmla="*/ 218547 w 228194"/>
                      <a:gd name="connsiteY5" fmla="*/ 389466 h 404666"/>
                      <a:gd name="connsiteX6" fmla="*/ 168892 w 228194"/>
                      <a:gd name="connsiteY6" fmla="*/ 305020 h 404666"/>
                      <a:gd name="connsiteX7" fmla="*/ 120589 w 228194"/>
                      <a:gd name="connsiteY7" fmla="*/ 275632 h 404666"/>
                      <a:gd name="connsiteX8" fmla="*/ 82420 w 228194"/>
                      <a:gd name="connsiteY8" fmla="*/ 316842 h 404666"/>
                      <a:gd name="connsiteX9" fmla="*/ 0 w 228194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57" h="404666">
                        <a:moveTo>
                          <a:pt x="0" y="404666"/>
                        </a:moveTo>
                        <a:cubicBezTo>
                          <a:pt x="28374" y="375954"/>
                          <a:pt x="56410" y="347580"/>
                          <a:pt x="48303" y="301642"/>
                        </a:cubicBezTo>
                        <a:cubicBezTo>
                          <a:pt x="46277" y="290833"/>
                          <a:pt x="53370" y="281037"/>
                          <a:pt x="60464" y="272592"/>
                        </a:cubicBezTo>
                        <a:cubicBezTo>
                          <a:pt x="128021" y="193551"/>
                          <a:pt x="160110" y="104375"/>
                          <a:pt x="138492" y="0"/>
                        </a:cubicBezTo>
                        <a:cubicBezTo>
                          <a:pt x="174635" y="7769"/>
                          <a:pt x="184232" y="34837"/>
                          <a:pt x="199521" y="60639"/>
                        </a:cubicBezTo>
                        <a:cubicBezTo>
                          <a:pt x="223504" y="165352"/>
                          <a:pt x="237463" y="276646"/>
                          <a:pt x="218547" y="389466"/>
                        </a:cubicBezTo>
                        <a:cubicBezTo>
                          <a:pt x="195915" y="360416"/>
                          <a:pt x="182066" y="332718"/>
                          <a:pt x="168892" y="305020"/>
                        </a:cubicBezTo>
                        <a:cubicBezTo>
                          <a:pt x="159097" y="284077"/>
                          <a:pt x="144910" y="272930"/>
                          <a:pt x="120589" y="275632"/>
                        </a:cubicBezTo>
                        <a:cubicBezTo>
                          <a:pt x="95593" y="278672"/>
                          <a:pt x="86473" y="294548"/>
                          <a:pt x="82420" y="316842"/>
                        </a:cubicBezTo>
                        <a:cubicBezTo>
                          <a:pt x="73975" y="363794"/>
                          <a:pt x="46952" y="393519"/>
                          <a:pt x="0" y="404666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583DDE0A-6553-446C-B418-DC46A16F5CD8}"/>
                      </a:ext>
                    </a:extLst>
                  </p:cNvPr>
                  <p:cNvSpPr/>
                  <p:nvPr/>
                </p:nvSpPr>
                <p:spPr>
                  <a:xfrm>
                    <a:off x="9782986" y="4348177"/>
                    <a:ext cx="42482" cy="404942"/>
                  </a:xfrm>
                  <a:custGeom>
                    <a:avLst/>
                    <a:gdLst>
                      <a:gd name="connsiteX0" fmla="*/ 38 w 26046"/>
                      <a:gd name="connsiteY0" fmla="*/ 0 h 248271"/>
                      <a:gd name="connsiteX1" fmla="*/ 6456 w 26046"/>
                      <a:gd name="connsiteY1" fmla="*/ 2027 h 248271"/>
                      <a:gd name="connsiteX2" fmla="*/ 18278 w 26046"/>
                      <a:gd name="connsiteY2" fmla="*/ 102011 h 248271"/>
                      <a:gd name="connsiteX3" fmla="*/ 26047 w 26046"/>
                      <a:gd name="connsiteY3" fmla="*/ 248272 h 248271"/>
                      <a:gd name="connsiteX4" fmla="*/ 1051 w 26046"/>
                      <a:gd name="connsiteY4" fmla="*/ 207062 h 248271"/>
                      <a:gd name="connsiteX5" fmla="*/ 38 w 26046"/>
                      <a:gd name="connsiteY5" fmla="*/ 0 h 248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46" h="248271">
                        <a:moveTo>
                          <a:pt x="38" y="0"/>
                        </a:moveTo>
                        <a:cubicBezTo>
                          <a:pt x="2064" y="676"/>
                          <a:pt x="4429" y="1351"/>
                          <a:pt x="6456" y="2027"/>
                        </a:cubicBezTo>
                        <a:cubicBezTo>
                          <a:pt x="16589" y="34454"/>
                          <a:pt x="14900" y="68570"/>
                          <a:pt x="18278" y="102011"/>
                        </a:cubicBezTo>
                        <a:cubicBezTo>
                          <a:pt x="23007" y="150652"/>
                          <a:pt x="23682" y="199293"/>
                          <a:pt x="26047" y="248272"/>
                        </a:cubicBezTo>
                        <a:cubicBezTo>
                          <a:pt x="-1314" y="246245"/>
                          <a:pt x="1389" y="224289"/>
                          <a:pt x="1051" y="207062"/>
                        </a:cubicBezTo>
                        <a:cubicBezTo>
                          <a:pt x="-300" y="138154"/>
                          <a:pt x="38" y="69246"/>
                          <a:pt x="38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C5F051-6F97-411C-8067-6C1ABA691175}"/>
              </a:ext>
            </a:extLst>
          </p:cNvPr>
          <p:cNvGrpSpPr/>
          <p:nvPr/>
        </p:nvGrpSpPr>
        <p:grpSpPr>
          <a:xfrm>
            <a:off x="1543918" y="3309702"/>
            <a:ext cx="903923" cy="977408"/>
            <a:chOff x="1543918" y="3309702"/>
            <a:chExt cx="903923" cy="977408"/>
          </a:xfrm>
        </p:grpSpPr>
        <p:sp>
          <p:nvSpPr>
            <p:cNvPr id="156" name="Google Shape;2655;p49">
              <a:extLst>
                <a:ext uri="{FF2B5EF4-FFF2-40B4-BE49-F238E27FC236}">
                  <a16:creationId xmlns:a16="http://schemas.microsoft.com/office/drawing/2014/main" id="{20086AEB-BC3B-4FE0-840D-FBD5CC67B5C3}"/>
                </a:ext>
              </a:extLst>
            </p:cNvPr>
            <p:cNvSpPr/>
            <p:nvPr/>
          </p:nvSpPr>
          <p:spPr>
            <a:xfrm>
              <a:off x="1858972" y="3353102"/>
              <a:ext cx="485311" cy="732482"/>
            </a:xfrm>
            <a:custGeom>
              <a:avLst/>
              <a:gdLst/>
              <a:ahLst/>
              <a:cxnLst/>
              <a:rect l="l" t="t" r="r" b="b"/>
              <a:pathLst>
                <a:path w="160179" h="213282" extrusionOk="0">
                  <a:moveTo>
                    <a:pt x="5982" y="1"/>
                  </a:moveTo>
                  <a:cubicBezTo>
                    <a:pt x="5882" y="1"/>
                    <a:pt x="5781" y="34"/>
                    <a:pt x="5680" y="34"/>
                  </a:cubicBezTo>
                  <a:cubicBezTo>
                    <a:pt x="5680" y="68"/>
                    <a:pt x="5646" y="68"/>
                    <a:pt x="5646" y="68"/>
                  </a:cubicBezTo>
                  <a:cubicBezTo>
                    <a:pt x="5512" y="101"/>
                    <a:pt x="5411" y="101"/>
                    <a:pt x="5310" y="135"/>
                  </a:cubicBezTo>
                  <a:cubicBezTo>
                    <a:pt x="5310" y="169"/>
                    <a:pt x="5310" y="169"/>
                    <a:pt x="5310" y="169"/>
                  </a:cubicBezTo>
                  <a:cubicBezTo>
                    <a:pt x="5142" y="202"/>
                    <a:pt x="5008" y="270"/>
                    <a:pt x="4907" y="337"/>
                  </a:cubicBezTo>
                  <a:lnTo>
                    <a:pt x="0" y="3193"/>
                  </a:lnTo>
                  <a:cubicBezTo>
                    <a:pt x="135" y="3126"/>
                    <a:pt x="269" y="3059"/>
                    <a:pt x="403" y="3025"/>
                  </a:cubicBezTo>
                  <a:cubicBezTo>
                    <a:pt x="504" y="2958"/>
                    <a:pt x="605" y="2958"/>
                    <a:pt x="740" y="2925"/>
                  </a:cubicBezTo>
                  <a:cubicBezTo>
                    <a:pt x="740" y="2925"/>
                    <a:pt x="773" y="2891"/>
                    <a:pt x="773" y="2891"/>
                  </a:cubicBezTo>
                  <a:cubicBezTo>
                    <a:pt x="908" y="2891"/>
                    <a:pt x="1042" y="2857"/>
                    <a:pt x="1176" y="2857"/>
                  </a:cubicBezTo>
                  <a:lnTo>
                    <a:pt x="1714" y="2857"/>
                  </a:lnTo>
                  <a:cubicBezTo>
                    <a:pt x="1882" y="2857"/>
                    <a:pt x="2017" y="2891"/>
                    <a:pt x="2151" y="2925"/>
                  </a:cubicBezTo>
                  <a:lnTo>
                    <a:pt x="2218" y="2925"/>
                  </a:lnTo>
                  <a:cubicBezTo>
                    <a:pt x="2353" y="2958"/>
                    <a:pt x="2521" y="3025"/>
                    <a:pt x="2689" y="3059"/>
                  </a:cubicBezTo>
                  <a:lnTo>
                    <a:pt x="2722" y="3059"/>
                  </a:lnTo>
                  <a:cubicBezTo>
                    <a:pt x="2890" y="3126"/>
                    <a:pt x="3059" y="3193"/>
                    <a:pt x="3227" y="3261"/>
                  </a:cubicBezTo>
                  <a:cubicBezTo>
                    <a:pt x="3227" y="3261"/>
                    <a:pt x="3260" y="3294"/>
                    <a:pt x="3260" y="3294"/>
                  </a:cubicBezTo>
                  <a:cubicBezTo>
                    <a:pt x="3428" y="3362"/>
                    <a:pt x="3596" y="3462"/>
                    <a:pt x="3764" y="3563"/>
                  </a:cubicBezTo>
                  <a:lnTo>
                    <a:pt x="149995" y="87988"/>
                  </a:lnTo>
                  <a:cubicBezTo>
                    <a:pt x="150163" y="88089"/>
                    <a:pt x="150331" y="88190"/>
                    <a:pt x="150533" y="88324"/>
                  </a:cubicBezTo>
                  <a:cubicBezTo>
                    <a:pt x="150701" y="88459"/>
                    <a:pt x="150869" y="88559"/>
                    <a:pt x="151037" y="88694"/>
                  </a:cubicBezTo>
                  <a:cubicBezTo>
                    <a:pt x="151037" y="88694"/>
                    <a:pt x="151071" y="88728"/>
                    <a:pt x="151071" y="88728"/>
                  </a:cubicBezTo>
                  <a:cubicBezTo>
                    <a:pt x="151239" y="88862"/>
                    <a:pt x="151373" y="88996"/>
                    <a:pt x="151541" y="89131"/>
                  </a:cubicBezTo>
                  <a:cubicBezTo>
                    <a:pt x="151541" y="89131"/>
                    <a:pt x="151575" y="89164"/>
                    <a:pt x="151575" y="89164"/>
                  </a:cubicBezTo>
                  <a:cubicBezTo>
                    <a:pt x="151743" y="89332"/>
                    <a:pt x="151877" y="89467"/>
                    <a:pt x="152046" y="89635"/>
                  </a:cubicBezTo>
                  <a:lnTo>
                    <a:pt x="152079" y="89669"/>
                  </a:lnTo>
                  <a:cubicBezTo>
                    <a:pt x="152214" y="89837"/>
                    <a:pt x="152382" y="90005"/>
                    <a:pt x="152516" y="90173"/>
                  </a:cubicBezTo>
                  <a:cubicBezTo>
                    <a:pt x="152684" y="90341"/>
                    <a:pt x="152819" y="90542"/>
                    <a:pt x="152953" y="90744"/>
                  </a:cubicBezTo>
                  <a:cubicBezTo>
                    <a:pt x="153087" y="90912"/>
                    <a:pt x="153222" y="91080"/>
                    <a:pt x="153323" y="91248"/>
                  </a:cubicBezTo>
                  <a:cubicBezTo>
                    <a:pt x="153423" y="91383"/>
                    <a:pt x="153491" y="91517"/>
                    <a:pt x="153558" y="91651"/>
                  </a:cubicBezTo>
                  <a:cubicBezTo>
                    <a:pt x="153625" y="91752"/>
                    <a:pt x="153659" y="91820"/>
                    <a:pt x="153726" y="91887"/>
                  </a:cubicBezTo>
                  <a:cubicBezTo>
                    <a:pt x="153726" y="91954"/>
                    <a:pt x="153760" y="91988"/>
                    <a:pt x="153793" y="92021"/>
                  </a:cubicBezTo>
                  <a:cubicBezTo>
                    <a:pt x="153894" y="92189"/>
                    <a:pt x="153961" y="92357"/>
                    <a:pt x="154062" y="92525"/>
                  </a:cubicBezTo>
                  <a:cubicBezTo>
                    <a:pt x="154062" y="92525"/>
                    <a:pt x="154096" y="92559"/>
                    <a:pt x="154096" y="92593"/>
                  </a:cubicBezTo>
                  <a:cubicBezTo>
                    <a:pt x="154196" y="92794"/>
                    <a:pt x="154297" y="92996"/>
                    <a:pt x="154365" y="93197"/>
                  </a:cubicBezTo>
                  <a:cubicBezTo>
                    <a:pt x="154398" y="93197"/>
                    <a:pt x="154398" y="93231"/>
                    <a:pt x="154398" y="93231"/>
                  </a:cubicBezTo>
                  <a:cubicBezTo>
                    <a:pt x="154465" y="93433"/>
                    <a:pt x="154566" y="93634"/>
                    <a:pt x="154633" y="93836"/>
                  </a:cubicBezTo>
                  <a:cubicBezTo>
                    <a:pt x="154633" y="93836"/>
                    <a:pt x="154667" y="93870"/>
                    <a:pt x="154667" y="93870"/>
                  </a:cubicBezTo>
                  <a:cubicBezTo>
                    <a:pt x="154734" y="94105"/>
                    <a:pt x="154801" y="94307"/>
                    <a:pt x="154869" y="94508"/>
                  </a:cubicBezTo>
                  <a:lnTo>
                    <a:pt x="154869" y="94542"/>
                  </a:lnTo>
                  <a:cubicBezTo>
                    <a:pt x="154936" y="94743"/>
                    <a:pt x="155003" y="94945"/>
                    <a:pt x="155037" y="95147"/>
                  </a:cubicBezTo>
                  <a:cubicBezTo>
                    <a:pt x="155037" y="95180"/>
                    <a:pt x="155037" y="95180"/>
                    <a:pt x="155070" y="95214"/>
                  </a:cubicBezTo>
                  <a:cubicBezTo>
                    <a:pt x="155104" y="95416"/>
                    <a:pt x="155138" y="95617"/>
                    <a:pt x="155171" y="95853"/>
                  </a:cubicBezTo>
                  <a:cubicBezTo>
                    <a:pt x="155205" y="96054"/>
                    <a:pt x="155238" y="96256"/>
                    <a:pt x="155238" y="96458"/>
                  </a:cubicBezTo>
                  <a:cubicBezTo>
                    <a:pt x="155238" y="96491"/>
                    <a:pt x="155272" y="96491"/>
                    <a:pt x="155272" y="96525"/>
                  </a:cubicBezTo>
                  <a:cubicBezTo>
                    <a:pt x="155272" y="96726"/>
                    <a:pt x="155272" y="96928"/>
                    <a:pt x="155272" y="97130"/>
                  </a:cubicBezTo>
                  <a:lnTo>
                    <a:pt x="154969" y="213281"/>
                  </a:lnTo>
                  <a:lnTo>
                    <a:pt x="159843" y="210425"/>
                  </a:lnTo>
                  <a:lnTo>
                    <a:pt x="160179" y="94273"/>
                  </a:lnTo>
                  <a:cubicBezTo>
                    <a:pt x="160145" y="94206"/>
                    <a:pt x="160145" y="94139"/>
                    <a:pt x="160145" y="94071"/>
                  </a:cubicBezTo>
                  <a:cubicBezTo>
                    <a:pt x="160145" y="93970"/>
                    <a:pt x="160145" y="93903"/>
                    <a:pt x="160145" y="93802"/>
                  </a:cubicBezTo>
                  <a:cubicBezTo>
                    <a:pt x="160145" y="93769"/>
                    <a:pt x="160145" y="93735"/>
                    <a:pt x="160145" y="93702"/>
                  </a:cubicBezTo>
                  <a:cubicBezTo>
                    <a:pt x="160145" y="93668"/>
                    <a:pt x="160145" y="93668"/>
                    <a:pt x="160145" y="93634"/>
                  </a:cubicBezTo>
                  <a:cubicBezTo>
                    <a:pt x="160145" y="93601"/>
                    <a:pt x="160145" y="93567"/>
                    <a:pt x="160112" y="93534"/>
                  </a:cubicBezTo>
                  <a:cubicBezTo>
                    <a:pt x="160112" y="93466"/>
                    <a:pt x="160112" y="93366"/>
                    <a:pt x="160112" y="93298"/>
                  </a:cubicBezTo>
                  <a:lnTo>
                    <a:pt x="160044" y="93029"/>
                  </a:lnTo>
                  <a:cubicBezTo>
                    <a:pt x="160044" y="92996"/>
                    <a:pt x="160044" y="92996"/>
                    <a:pt x="160044" y="92996"/>
                  </a:cubicBezTo>
                  <a:cubicBezTo>
                    <a:pt x="160044" y="92929"/>
                    <a:pt x="160044" y="92828"/>
                    <a:pt x="160011" y="92761"/>
                  </a:cubicBezTo>
                  <a:cubicBezTo>
                    <a:pt x="160011" y="92660"/>
                    <a:pt x="159977" y="92559"/>
                    <a:pt x="159944" y="92492"/>
                  </a:cubicBezTo>
                  <a:lnTo>
                    <a:pt x="159944" y="92391"/>
                  </a:lnTo>
                  <a:cubicBezTo>
                    <a:pt x="159944" y="92357"/>
                    <a:pt x="159944" y="92324"/>
                    <a:pt x="159910" y="92324"/>
                  </a:cubicBezTo>
                  <a:cubicBezTo>
                    <a:pt x="159910" y="92290"/>
                    <a:pt x="159910" y="92223"/>
                    <a:pt x="159910" y="92189"/>
                  </a:cubicBezTo>
                  <a:cubicBezTo>
                    <a:pt x="159876" y="92122"/>
                    <a:pt x="159843" y="92021"/>
                    <a:pt x="159809" y="91920"/>
                  </a:cubicBezTo>
                  <a:cubicBezTo>
                    <a:pt x="159809" y="91853"/>
                    <a:pt x="159776" y="91786"/>
                    <a:pt x="159742" y="91719"/>
                  </a:cubicBezTo>
                  <a:cubicBezTo>
                    <a:pt x="159742" y="91685"/>
                    <a:pt x="159742" y="91685"/>
                    <a:pt x="159742" y="91685"/>
                  </a:cubicBezTo>
                  <a:cubicBezTo>
                    <a:pt x="159742" y="91651"/>
                    <a:pt x="159742" y="91651"/>
                    <a:pt x="159742" y="91651"/>
                  </a:cubicBezTo>
                  <a:cubicBezTo>
                    <a:pt x="159708" y="91551"/>
                    <a:pt x="159675" y="91450"/>
                    <a:pt x="159641" y="91383"/>
                  </a:cubicBezTo>
                  <a:cubicBezTo>
                    <a:pt x="159607" y="91282"/>
                    <a:pt x="159574" y="91181"/>
                    <a:pt x="159540" y="91114"/>
                  </a:cubicBezTo>
                  <a:cubicBezTo>
                    <a:pt x="159540" y="91080"/>
                    <a:pt x="159540" y="91047"/>
                    <a:pt x="159540" y="91047"/>
                  </a:cubicBezTo>
                  <a:cubicBezTo>
                    <a:pt x="159540" y="91047"/>
                    <a:pt x="159540" y="91013"/>
                    <a:pt x="159507" y="91013"/>
                  </a:cubicBezTo>
                  <a:lnTo>
                    <a:pt x="159439" y="90845"/>
                  </a:lnTo>
                  <a:cubicBezTo>
                    <a:pt x="159439" y="90744"/>
                    <a:pt x="159372" y="90677"/>
                    <a:pt x="159339" y="90576"/>
                  </a:cubicBezTo>
                  <a:cubicBezTo>
                    <a:pt x="159339" y="90509"/>
                    <a:pt x="159305" y="90442"/>
                    <a:pt x="159271" y="90374"/>
                  </a:cubicBezTo>
                  <a:lnTo>
                    <a:pt x="159238" y="90374"/>
                  </a:lnTo>
                  <a:cubicBezTo>
                    <a:pt x="159238" y="90341"/>
                    <a:pt x="159238" y="90341"/>
                    <a:pt x="159238" y="90341"/>
                  </a:cubicBezTo>
                  <a:cubicBezTo>
                    <a:pt x="159204" y="90240"/>
                    <a:pt x="159171" y="90139"/>
                    <a:pt x="159137" y="90072"/>
                  </a:cubicBezTo>
                  <a:cubicBezTo>
                    <a:pt x="159070" y="89971"/>
                    <a:pt x="159036" y="89870"/>
                    <a:pt x="159003" y="89803"/>
                  </a:cubicBezTo>
                  <a:cubicBezTo>
                    <a:pt x="158969" y="89769"/>
                    <a:pt x="158969" y="89769"/>
                    <a:pt x="158969" y="89736"/>
                  </a:cubicBezTo>
                  <a:cubicBezTo>
                    <a:pt x="158969" y="89736"/>
                    <a:pt x="158935" y="89702"/>
                    <a:pt x="158935" y="89669"/>
                  </a:cubicBezTo>
                  <a:cubicBezTo>
                    <a:pt x="158902" y="89601"/>
                    <a:pt x="158868" y="89534"/>
                    <a:pt x="158834" y="89467"/>
                  </a:cubicBezTo>
                  <a:cubicBezTo>
                    <a:pt x="158767" y="89366"/>
                    <a:pt x="158734" y="89265"/>
                    <a:pt x="158666" y="89164"/>
                  </a:cubicBezTo>
                  <a:lnTo>
                    <a:pt x="158599" y="89064"/>
                  </a:lnTo>
                  <a:cubicBezTo>
                    <a:pt x="158599" y="89064"/>
                    <a:pt x="158599" y="89030"/>
                    <a:pt x="158566" y="89030"/>
                  </a:cubicBezTo>
                  <a:cubicBezTo>
                    <a:pt x="158532" y="88963"/>
                    <a:pt x="158498" y="88862"/>
                    <a:pt x="158431" y="88795"/>
                  </a:cubicBezTo>
                  <a:cubicBezTo>
                    <a:pt x="158364" y="88694"/>
                    <a:pt x="158297" y="88559"/>
                    <a:pt x="158196" y="88425"/>
                  </a:cubicBezTo>
                  <a:cubicBezTo>
                    <a:pt x="158196" y="88391"/>
                    <a:pt x="158196" y="88391"/>
                    <a:pt x="158162" y="88358"/>
                  </a:cubicBezTo>
                  <a:cubicBezTo>
                    <a:pt x="158061" y="88190"/>
                    <a:pt x="157961" y="88055"/>
                    <a:pt x="157826" y="87887"/>
                  </a:cubicBezTo>
                  <a:cubicBezTo>
                    <a:pt x="157759" y="87786"/>
                    <a:pt x="157692" y="87686"/>
                    <a:pt x="157591" y="87585"/>
                  </a:cubicBezTo>
                  <a:cubicBezTo>
                    <a:pt x="157524" y="87484"/>
                    <a:pt x="157457" y="87417"/>
                    <a:pt x="157389" y="87316"/>
                  </a:cubicBezTo>
                  <a:cubicBezTo>
                    <a:pt x="157322" y="87249"/>
                    <a:pt x="157255" y="87182"/>
                    <a:pt x="157188" y="87081"/>
                  </a:cubicBezTo>
                  <a:cubicBezTo>
                    <a:pt x="157120" y="87013"/>
                    <a:pt x="157053" y="86913"/>
                    <a:pt x="156986" y="86845"/>
                  </a:cubicBezTo>
                  <a:cubicBezTo>
                    <a:pt x="156952" y="86845"/>
                    <a:pt x="156952" y="86845"/>
                    <a:pt x="156952" y="86812"/>
                  </a:cubicBezTo>
                  <a:cubicBezTo>
                    <a:pt x="156919" y="86812"/>
                    <a:pt x="156919" y="86778"/>
                    <a:pt x="156919" y="86778"/>
                  </a:cubicBezTo>
                  <a:cubicBezTo>
                    <a:pt x="156852" y="86711"/>
                    <a:pt x="156818" y="86677"/>
                    <a:pt x="156751" y="86610"/>
                  </a:cubicBezTo>
                  <a:cubicBezTo>
                    <a:pt x="156684" y="86543"/>
                    <a:pt x="156616" y="86476"/>
                    <a:pt x="156549" y="86409"/>
                  </a:cubicBezTo>
                  <a:cubicBezTo>
                    <a:pt x="156515" y="86375"/>
                    <a:pt x="156482" y="86341"/>
                    <a:pt x="156482" y="86341"/>
                  </a:cubicBezTo>
                  <a:cubicBezTo>
                    <a:pt x="156448" y="86308"/>
                    <a:pt x="156448" y="86308"/>
                    <a:pt x="156415" y="86274"/>
                  </a:cubicBezTo>
                  <a:cubicBezTo>
                    <a:pt x="156381" y="86240"/>
                    <a:pt x="156347" y="86207"/>
                    <a:pt x="156314" y="86173"/>
                  </a:cubicBezTo>
                  <a:cubicBezTo>
                    <a:pt x="156247" y="86106"/>
                    <a:pt x="156146" y="86039"/>
                    <a:pt x="156079" y="85972"/>
                  </a:cubicBezTo>
                  <a:cubicBezTo>
                    <a:pt x="156045" y="85938"/>
                    <a:pt x="156011" y="85938"/>
                    <a:pt x="155978" y="85904"/>
                  </a:cubicBezTo>
                  <a:cubicBezTo>
                    <a:pt x="155944" y="85871"/>
                    <a:pt x="155944" y="85871"/>
                    <a:pt x="155911" y="85837"/>
                  </a:cubicBezTo>
                  <a:lnTo>
                    <a:pt x="155843" y="85770"/>
                  </a:lnTo>
                  <a:cubicBezTo>
                    <a:pt x="155776" y="85736"/>
                    <a:pt x="155675" y="85669"/>
                    <a:pt x="155608" y="85602"/>
                  </a:cubicBezTo>
                  <a:cubicBezTo>
                    <a:pt x="155541" y="85568"/>
                    <a:pt x="155507" y="85535"/>
                    <a:pt x="155440" y="85501"/>
                  </a:cubicBezTo>
                  <a:cubicBezTo>
                    <a:pt x="155440" y="85467"/>
                    <a:pt x="155406" y="85467"/>
                    <a:pt x="155406" y="85467"/>
                  </a:cubicBezTo>
                  <a:cubicBezTo>
                    <a:pt x="155406" y="85467"/>
                    <a:pt x="155373" y="85467"/>
                    <a:pt x="155373" y="85434"/>
                  </a:cubicBezTo>
                  <a:lnTo>
                    <a:pt x="155138" y="85299"/>
                  </a:lnTo>
                  <a:lnTo>
                    <a:pt x="154936" y="85165"/>
                  </a:lnTo>
                  <a:cubicBezTo>
                    <a:pt x="154902" y="85165"/>
                    <a:pt x="154902" y="85131"/>
                    <a:pt x="154869" y="85131"/>
                  </a:cubicBezTo>
                  <a:lnTo>
                    <a:pt x="8671" y="706"/>
                  </a:lnTo>
                  <a:cubicBezTo>
                    <a:pt x="8604" y="673"/>
                    <a:pt x="8537" y="639"/>
                    <a:pt x="8503" y="606"/>
                  </a:cubicBezTo>
                  <a:cubicBezTo>
                    <a:pt x="8436" y="572"/>
                    <a:pt x="8335" y="538"/>
                    <a:pt x="8268" y="505"/>
                  </a:cubicBezTo>
                  <a:cubicBezTo>
                    <a:pt x="8234" y="471"/>
                    <a:pt x="8201" y="471"/>
                    <a:pt x="8133" y="438"/>
                  </a:cubicBezTo>
                  <a:lnTo>
                    <a:pt x="8100" y="438"/>
                  </a:lnTo>
                  <a:cubicBezTo>
                    <a:pt x="8100" y="404"/>
                    <a:pt x="8066" y="404"/>
                    <a:pt x="8066" y="404"/>
                  </a:cubicBezTo>
                  <a:cubicBezTo>
                    <a:pt x="7999" y="370"/>
                    <a:pt x="7932" y="337"/>
                    <a:pt x="7865" y="303"/>
                  </a:cubicBezTo>
                  <a:cubicBezTo>
                    <a:pt x="7764" y="270"/>
                    <a:pt x="7697" y="270"/>
                    <a:pt x="7629" y="236"/>
                  </a:cubicBezTo>
                  <a:cubicBezTo>
                    <a:pt x="7629" y="236"/>
                    <a:pt x="7596" y="236"/>
                    <a:pt x="7596" y="202"/>
                  </a:cubicBezTo>
                  <a:lnTo>
                    <a:pt x="7562" y="202"/>
                  </a:lnTo>
                  <a:cubicBezTo>
                    <a:pt x="7528" y="202"/>
                    <a:pt x="7461" y="169"/>
                    <a:pt x="7428" y="169"/>
                  </a:cubicBezTo>
                  <a:cubicBezTo>
                    <a:pt x="7360" y="135"/>
                    <a:pt x="7260" y="101"/>
                    <a:pt x="7192" y="101"/>
                  </a:cubicBezTo>
                  <a:cubicBezTo>
                    <a:pt x="7159" y="101"/>
                    <a:pt x="7125" y="101"/>
                    <a:pt x="7092" y="68"/>
                  </a:cubicBezTo>
                  <a:lnTo>
                    <a:pt x="6991" y="68"/>
                  </a:lnTo>
                  <a:cubicBezTo>
                    <a:pt x="6924" y="34"/>
                    <a:pt x="6823" y="34"/>
                    <a:pt x="6755" y="34"/>
                  </a:cubicBezTo>
                  <a:lnTo>
                    <a:pt x="6621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56;p49">
              <a:extLst>
                <a:ext uri="{FF2B5EF4-FFF2-40B4-BE49-F238E27FC236}">
                  <a16:creationId xmlns:a16="http://schemas.microsoft.com/office/drawing/2014/main" id="{AFFA7DE0-D9B2-4A3B-A6FF-401B88B312F6}"/>
                </a:ext>
              </a:extLst>
            </p:cNvPr>
            <p:cNvSpPr/>
            <p:nvPr/>
          </p:nvSpPr>
          <p:spPr>
            <a:xfrm>
              <a:off x="1853167" y="3362852"/>
              <a:ext cx="476248" cy="722732"/>
            </a:xfrm>
            <a:custGeom>
              <a:avLst/>
              <a:gdLst/>
              <a:ahLst/>
              <a:cxnLst/>
              <a:rect l="l" t="t" r="r" b="b"/>
              <a:pathLst>
                <a:path w="157188" h="210443" extrusionOk="0">
                  <a:moveTo>
                    <a:pt x="3281" y="1"/>
                  </a:moveTo>
                  <a:cubicBezTo>
                    <a:pt x="1533" y="1"/>
                    <a:pt x="337" y="1369"/>
                    <a:pt x="337" y="3749"/>
                  </a:cubicBezTo>
                  <a:lnTo>
                    <a:pt x="0" y="119901"/>
                  </a:lnTo>
                  <a:lnTo>
                    <a:pt x="156852" y="210442"/>
                  </a:lnTo>
                  <a:lnTo>
                    <a:pt x="157188" y="94324"/>
                  </a:lnTo>
                  <a:cubicBezTo>
                    <a:pt x="157188" y="90930"/>
                    <a:pt x="154802" y="86830"/>
                    <a:pt x="151878" y="85149"/>
                  </a:cubicBezTo>
                  <a:lnTo>
                    <a:pt x="5680" y="724"/>
                  </a:lnTo>
                  <a:cubicBezTo>
                    <a:pt x="4817" y="234"/>
                    <a:pt x="4002" y="1"/>
                    <a:pt x="3281" y="1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57;p49">
              <a:extLst>
                <a:ext uri="{FF2B5EF4-FFF2-40B4-BE49-F238E27FC236}">
                  <a16:creationId xmlns:a16="http://schemas.microsoft.com/office/drawing/2014/main" id="{EFBF52F7-6DDD-4B70-90FA-465D70E926EF}"/>
                </a:ext>
              </a:extLst>
            </p:cNvPr>
            <p:cNvSpPr/>
            <p:nvPr/>
          </p:nvSpPr>
          <p:spPr>
            <a:xfrm>
              <a:off x="1861108" y="3377338"/>
              <a:ext cx="459551" cy="694972"/>
            </a:xfrm>
            <a:custGeom>
              <a:avLst/>
              <a:gdLst/>
              <a:ahLst/>
              <a:cxnLst/>
              <a:rect l="l" t="t" r="r" b="b"/>
              <a:pathLst>
                <a:path w="151677" h="202360" extrusionOk="0">
                  <a:moveTo>
                    <a:pt x="1528" y="1"/>
                  </a:moveTo>
                  <a:cubicBezTo>
                    <a:pt x="826" y="1"/>
                    <a:pt x="337" y="572"/>
                    <a:pt x="337" y="1547"/>
                  </a:cubicBezTo>
                  <a:lnTo>
                    <a:pt x="1" y="114977"/>
                  </a:lnTo>
                  <a:lnTo>
                    <a:pt x="151341" y="202359"/>
                  </a:lnTo>
                  <a:lnTo>
                    <a:pt x="151677" y="88930"/>
                  </a:lnTo>
                  <a:cubicBezTo>
                    <a:pt x="151677" y="87552"/>
                    <a:pt x="150702" y="85872"/>
                    <a:pt x="149526" y="85199"/>
                  </a:cubicBezTo>
                  <a:lnTo>
                    <a:pt x="2488" y="304"/>
                  </a:lnTo>
                  <a:cubicBezTo>
                    <a:pt x="2144" y="98"/>
                    <a:pt x="1818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58;p49">
              <a:extLst>
                <a:ext uri="{FF2B5EF4-FFF2-40B4-BE49-F238E27FC236}">
                  <a16:creationId xmlns:a16="http://schemas.microsoft.com/office/drawing/2014/main" id="{A2DD7B1D-9C4A-4359-80C5-9F6E06D70922}"/>
                </a:ext>
              </a:extLst>
            </p:cNvPr>
            <p:cNvSpPr/>
            <p:nvPr/>
          </p:nvSpPr>
          <p:spPr>
            <a:xfrm>
              <a:off x="1547175" y="3965653"/>
              <a:ext cx="781631" cy="321457"/>
            </a:xfrm>
            <a:custGeom>
              <a:avLst/>
              <a:gdLst/>
              <a:ahLst/>
              <a:cxnLst/>
              <a:rect l="l" t="t" r="r" b="b"/>
              <a:pathLst>
                <a:path w="257981" h="93601" extrusionOk="0">
                  <a:moveTo>
                    <a:pt x="34" y="1"/>
                  </a:moveTo>
                  <a:lnTo>
                    <a:pt x="1" y="5681"/>
                  </a:lnTo>
                  <a:cubicBezTo>
                    <a:pt x="1" y="7328"/>
                    <a:pt x="1076" y="8974"/>
                    <a:pt x="3261" y="10218"/>
                  </a:cubicBezTo>
                  <a:lnTo>
                    <a:pt x="144450" y="91752"/>
                  </a:lnTo>
                  <a:cubicBezTo>
                    <a:pt x="144719" y="91887"/>
                    <a:pt x="144988" y="92021"/>
                    <a:pt x="145257" y="92156"/>
                  </a:cubicBezTo>
                  <a:cubicBezTo>
                    <a:pt x="145358" y="92223"/>
                    <a:pt x="145459" y="92257"/>
                    <a:pt x="145526" y="92290"/>
                  </a:cubicBezTo>
                  <a:cubicBezTo>
                    <a:pt x="145694" y="92357"/>
                    <a:pt x="145862" y="92425"/>
                    <a:pt x="146030" y="92492"/>
                  </a:cubicBezTo>
                  <a:cubicBezTo>
                    <a:pt x="146064" y="92525"/>
                    <a:pt x="146097" y="92525"/>
                    <a:pt x="146097" y="92525"/>
                  </a:cubicBezTo>
                  <a:cubicBezTo>
                    <a:pt x="146501" y="92660"/>
                    <a:pt x="146870" y="92794"/>
                    <a:pt x="147274" y="92929"/>
                  </a:cubicBezTo>
                  <a:cubicBezTo>
                    <a:pt x="147307" y="92929"/>
                    <a:pt x="147341" y="92962"/>
                    <a:pt x="147374" y="92962"/>
                  </a:cubicBezTo>
                  <a:cubicBezTo>
                    <a:pt x="147475" y="92996"/>
                    <a:pt x="147576" y="92996"/>
                    <a:pt x="147677" y="93030"/>
                  </a:cubicBezTo>
                  <a:cubicBezTo>
                    <a:pt x="147878" y="93097"/>
                    <a:pt x="148114" y="93130"/>
                    <a:pt x="148349" y="93198"/>
                  </a:cubicBezTo>
                  <a:cubicBezTo>
                    <a:pt x="148416" y="93198"/>
                    <a:pt x="148483" y="93231"/>
                    <a:pt x="148551" y="93231"/>
                  </a:cubicBezTo>
                  <a:cubicBezTo>
                    <a:pt x="148618" y="93265"/>
                    <a:pt x="148719" y="93265"/>
                    <a:pt x="148820" y="93298"/>
                  </a:cubicBezTo>
                  <a:cubicBezTo>
                    <a:pt x="149021" y="93332"/>
                    <a:pt x="149189" y="93366"/>
                    <a:pt x="149391" y="93399"/>
                  </a:cubicBezTo>
                  <a:cubicBezTo>
                    <a:pt x="149492" y="93399"/>
                    <a:pt x="149559" y="93433"/>
                    <a:pt x="149626" y="93433"/>
                  </a:cubicBezTo>
                  <a:cubicBezTo>
                    <a:pt x="149727" y="93433"/>
                    <a:pt x="149794" y="93433"/>
                    <a:pt x="149895" y="93467"/>
                  </a:cubicBezTo>
                  <a:cubicBezTo>
                    <a:pt x="150063" y="93467"/>
                    <a:pt x="150265" y="93500"/>
                    <a:pt x="150433" y="93534"/>
                  </a:cubicBezTo>
                  <a:cubicBezTo>
                    <a:pt x="150534" y="93534"/>
                    <a:pt x="150601" y="93534"/>
                    <a:pt x="150702" y="93567"/>
                  </a:cubicBezTo>
                  <a:lnTo>
                    <a:pt x="150937" y="93567"/>
                  </a:lnTo>
                  <a:cubicBezTo>
                    <a:pt x="151138" y="93567"/>
                    <a:pt x="151340" y="93601"/>
                    <a:pt x="151508" y="93601"/>
                  </a:cubicBezTo>
                  <a:lnTo>
                    <a:pt x="153088" y="93601"/>
                  </a:lnTo>
                  <a:cubicBezTo>
                    <a:pt x="153357" y="93567"/>
                    <a:pt x="153592" y="93567"/>
                    <a:pt x="153861" y="93534"/>
                  </a:cubicBezTo>
                  <a:lnTo>
                    <a:pt x="154163" y="93534"/>
                  </a:lnTo>
                  <a:cubicBezTo>
                    <a:pt x="154163" y="93534"/>
                    <a:pt x="154197" y="93500"/>
                    <a:pt x="154230" y="93500"/>
                  </a:cubicBezTo>
                  <a:cubicBezTo>
                    <a:pt x="154667" y="93467"/>
                    <a:pt x="155071" y="93399"/>
                    <a:pt x="155508" y="93332"/>
                  </a:cubicBezTo>
                  <a:lnTo>
                    <a:pt x="155541" y="93332"/>
                  </a:lnTo>
                  <a:cubicBezTo>
                    <a:pt x="155676" y="93298"/>
                    <a:pt x="155810" y="93265"/>
                    <a:pt x="155911" y="93265"/>
                  </a:cubicBezTo>
                  <a:cubicBezTo>
                    <a:pt x="156113" y="93198"/>
                    <a:pt x="156314" y="93164"/>
                    <a:pt x="156516" y="93130"/>
                  </a:cubicBezTo>
                  <a:cubicBezTo>
                    <a:pt x="156650" y="93097"/>
                    <a:pt x="156818" y="93030"/>
                    <a:pt x="156953" y="92996"/>
                  </a:cubicBezTo>
                  <a:cubicBezTo>
                    <a:pt x="157154" y="92962"/>
                    <a:pt x="157322" y="92895"/>
                    <a:pt x="157524" y="92828"/>
                  </a:cubicBezTo>
                  <a:cubicBezTo>
                    <a:pt x="157558" y="92828"/>
                    <a:pt x="157591" y="92828"/>
                    <a:pt x="157625" y="92794"/>
                  </a:cubicBezTo>
                  <a:cubicBezTo>
                    <a:pt x="157726" y="92794"/>
                    <a:pt x="157759" y="92761"/>
                    <a:pt x="157827" y="92727"/>
                  </a:cubicBezTo>
                  <a:cubicBezTo>
                    <a:pt x="158129" y="92626"/>
                    <a:pt x="158432" y="92525"/>
                    <a:pt x="158700" y="92391"/>
                  </a:cubicBezTo>
                  <a:cubicBezTo>
                    <a:pt x="158801" y="92357"/>
                    <a:pt x="158902" y="92324"/>
                    <a:pt x="159003" y="92257"/>
                  </a:cubicBezTo>
                  <a:cubicBezTo>
                    <a:pt x="159373" y="92122"/>
                    <a:pt x="159742" y="91921"/>
                    <a:pt x="160045" y="91752"/>
                  </a:cubicBezTo>
                  <a:lnTo>
                    <a:pt x="257980" y="34853"/>
                  </a:lnTo>
                  <a:lnTo>
                    <a:pt x="257980" y="29173"/>
                  </a:lnTo>
                  <a:lnTo>
                    <a:pt x="160078" y="86073"/>
                  </a:lnTo>
                  <a:cubicBezTo>
                    <a:pt x="159742" y="86274"/>
                    <a:pt x="159373" y="86442"/>
                    <a:pt x="159037" y="86610"/>
                  </a:cubicBezTo>
                  <a:cubicBezTo>
                    <a:pt x="158902" y="86644"/>
                    <a:pt x="158801" y="86678"/>
                    <a:pt x="158700" y="86711"/>
                  </a:cubicBezTo>
                  <a:cubicBezTo>
                    <a:pt x="158432" y="86846"/>
                    <a:pt x="158129" y="86946"/>
                    <a:pt x="157827" y="87047"/>
                  </a:cubicBezTo>
                  <a:cubicBezTo>
                    <a:pt x="157726" y="87081"/>
                    <a:pt x="157625" y="87148"/>
                    <a:pt x="157524" y="87148"/>
                  </a:cubicBezTo>
                  <a:cubicBezTo>
                    <a:pt x="157322" y="87215"/>
                    <a:pt x="157154" y="87283"/>
                    <a:pt x="156953" y="87316"/>
                  </a:cubicBezTo>
                  <a:cubicBezTo>
                    <a:pt x="156818" y="87350"/>
                    <a:pt x="156684" y="87417"/>
                    <a:pt x="156516" y="87451"/>
                  </a:cubicBezTo>
                  <a:cubicBezTo>
                    <a:pt x="156314" y="87484"/>
                    <a:pt x="156113" y="87551"/>
                    <a:pt x="155911" y="87585"/>
                  </a:cubicBezTo>
                  <a:cubicBezTo>
                    <a:pt x="155776" y="87619"/>
                    <a:pt x="155642" y="87652"/>
                    <a:pt x="155508" y="87652"/>
                  </a:cubicBezTo>
                  <a:cubicBezTo>
                    <a:pt x="155071" y="87719"/>
                    <a:pt x="154667" y="87787"/>
                    <a:pt x="154230" y="87854"/>
                  </a:cubicBezTo>
                  <a:cubicBezTo>
                    <a:pt x="154130" y="87854"/>
                    <a:pt x="153995" y="87854"/>
                    <a:pt x="153861" y="87887"/>
                  </a:cubicBezTo>
                  <a:cubicBezTo>
                    <a:pt x="153592" y="87887"/>
                    <a:pt x="153357" y="87921"/>
                    <a:pt x="153121" y="87921"/>
                  </a:cubicBezTo>
                  <a:lnTo>
                    <a:pt x="151508" y="87921"/>
                  </a:lnTo>
                  <a:cubicBezTo>
                    <a:pt x="151340" y="87921"/>
                    <a:pt x="151138" y="87921"/>
                    <a:pt x="150970" y="87887"/>
                  </a:cubicBezTo>
                  <a:cubicBezTo>
                    <a:pt x="150802" y="87887"/>
                    <a:pt x="150634" y="87887"/>
                    <a:pt x="150466" y="87854"/>
                  </a:cubicBezTo>
                  <a:cubicBezTo>
                    <a:pt x="150265" y="87854"/>
                    <a:pt x="150097" y="87820"/>
                    <a:pt x="149895" y="87787"/>
                  </a:cubicBezTo>
                  <a:cubicBezTo>
                    <a:pt x="149727" y="87787"/>
                    <a:pt x="149559" y="87753"/>
                    <a:pt x="149424" y="87719"/>
                  </a:cubicBezTo>
                  <a:cubicBezTo>
                    <a:pt x="149223" y="87686"/>
                    <a:pt x="149021" y="87652"/>
                    <a:pt x="148820" y="87619"/>
                  </a:cubicBezTo>
                  <a:cubicBezTo>
                    <a:pt x="148685" y="87585"/>
                    <a:pt x="148517" y="87551"/>
                    <a:pt x="148383" y="87518"/>
                  </a:cubicBezTo>
                  <a:cubicBezTo>
                    <a:pt x="148147" y="87484"/>
                    <a:pt x="147912" y="87417"/>
                    <a:pt x="147677" y="87350"/>
                  </a:cubicBezTo>
                  <a:cubicBezTo>
                    <a:pt x="147542" y="87316"/>
                    <a:pt x="147442" y="87283"/>
                    <a:pt x="147307" y="87249"/>
                  </a:cubicBezTo>
                  <a:cubicBezTo>
                    <a:pt x="146904" y="87148"/>
                    <a:pt x="146501" y="87014"/>
                    <a:pt x="146131" y="86846"/>
                  </a:cubicBezTo>
                  <a:cubicBezTo>
                    <a:pt x="145929" y="86778"/>
                    <a:pt x="145761" y="86711"/>
                    <a:pt x="145559" y="86610"/>
                  </a:cubicBezTo>
                  <a:cubicBezTo>
                    <a:pt x="145459" y="86577"/>
                    <a:pt x="145358" y="86543"/>
                    <a:pt x="145291" y="86510"/>
                  </a:cubicBezTo>
                  <a:cubicBezTo>
                    <a:pt x="144988" y="86375"/>
                    <a:pt x="144719" y="86207"/>
                    <a:pt x="144484" y="86073"/>
                  </a:cubicBezTo>
                  <a:lnTo>
                    <a:pt x="3294" y="4572"/>
                  </a:lnTo>
                  <a:cubicBezTo>
                    <a:pt x="1110" y="3294"/>
                    <a:pt x="34" y="1648"/>
                    <a:pt x="3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59;p49">
              <a:extLst>
                <a:ext uri="{FF2B5EF4-FFF2-40B4-BE49-F238E27FC236}">
                  <a16:creationId xmlns:a16="http://schemas.microsoft.com/office/drawing/2014/main" id="{322D14F2-6D47-4BBA-9584-C817557D2F1C}"/>
                </a:ext>
              </a:extLst>
            </p:cNvPr>
            <p:cNvSpPr/>
            <p:nvPr/>
          </p:nvSpPr>
          <p:spPr>
            <a:xfrm>
              <a:off x="1543918" y="3754891"/>
              <a:ext cx="784888" cy="512770"/>
            </a:xfrm>
            <a:custGeom>
              <a:avLst/>
              <a:gdLst/>
              <a:ahLst/>
              <a:cxnLst/>
              <a:rect l="l" t="t" r="r" b="b"/>
              <a:pathLst>
                <a:path w="259056" h="149307" extrusionOk="0">
                  <a:moveTo>
                    <a:pt x="102237" y="0"/>
                  </a:moveTo>
                  <a:lnTo>
                    <a:pt x="4302" y="56900"/>
                  </a:lnTo>
                  <a:cubicBezTo>
                    <a:pt x="0" y="59387"/>
                    <a:pt x="34" y="63420"/>
                    <a:pt x="4369" y="65907"/>
                  </a:cubicBezTo>
                  <a:lnTo>
                    <a:pt x="145559" y="147442"/>
                  </a:lnTo>
                  <a:cubicBezTo>
                    <a:pt x="147710" y="148685"/>
                    <a:pt x="150533" y="149307"/>
                    <a:pt x="153356" y="149307"/>
                  </a:cubicBezTo>
                  <a:cubicBezTo>
                    <a:pt x="156179" y="149307"/>
                    <a:pt x="159002" y="148685"/>
                    <a:pt x="161153" y="147442"/>
                  </a:cubicBezTo>
                  <a:lnTo>
                    <a:pt x="259055" y="90542"/>
                  </a:lnTo>
                  <a:lnTo>
                    <a:pt x="102237" y="0"/>
                  </a:ln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60;p49">
              <a:extLst>
                <a:ext uri="{FF2B5EF4-FFF2-40B4-BE49-F238E27FC236}">
                  <a16:creationId xmlns:a16="http://schemas.microsoft.com/office/drawing/2014/main" id="{42C76567-C3A9-46C2-9566-364F3E52DB5B}"/>
                </a:ext>
              </a:extLst>
            </p:cNvPr>
            <p:cNvSpPr/>
            <p:nvPr/>
          </p:nvSpPr>
          <p:spPr>
            <a:xfrm>
              <a:off x="1816915" y="3974888"/>
              <a:ext cx="188078" cy="107347"/>
            </a:xfrm>
            <a:custGeom>
              <a:avLst/>
              <a:gdLst/>
              <a:ahLst/>
              <a:cxnLst/>
              <a:rect l="l" t="t" r="r" b="b"/>
              <a:pathLst>
                <a:path w="62076" h="31257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252"/>
                    <a:pt x="236" y="2588"/>
                    <a:pt x="673" y="2857"/>
                  </a:cubicBezTo>
                  <a:lnTo>
                    <a:pt x="49204" y="30887"/>
                  </a:lnTo>
                  <a:cubicBezTo>
                    <a:pt x="49305" y="30921"/>
                    <a:pt x="49405" y="30988"/>
                    <a:pt x="49540" y="31021"/>
                  </a:cubicBezTo>
                  <a:cubicBezTo>
                    <a:pt x="49573" y="31055"/>
                    <a:pt x="49573" y="31055"/>
                    <a:pt x="49607" y="31055"/>
                  </a:cubicBezTo>
                  <a:cubicBezTo>
                    <a:pt x="49674" y="31089"/>
                    <a:pt x="49742" y="31089"/>
                    <a:pt x="49809" y="31122"/>
                  </a:cubicBezTo>
                  <a:cubicBezTo>
                    <a:pt x="49842" y="31122"/>
                    <a:pt x="49876" y="31122"/>
                    <a:pt x="49910" y="31156"/>
                  </a:cubicBezTo>
                  <a:lnTo>
                    <a:pt x="49977" y="31156"/>
                  </a:lnTo>
                  <a:cubicBezTo>
                    <a:pt x="50010" y="31156"/>
                    <a:pt x="50010" y="31189"/>
                    <a:pt x="50044" y="31189"/>
                  </a:cubicBezTo>
                  <a:cubicBezTo>
                    <a:pt x="50111" y="31189"/>
                    <a:pt x="50178" y="31223"/>
                    <a:pt x="50279" y="31223"/>
                  </a:cubicBezTo>
                  <a:lnTo>
                    <a:pt x="50414" y="31223"/>
                  </a:lnTo>
                  <a:cubicBezTo>
                    <a:pt x="50414" y="31223"/>
                    <a:pt x="50447" y="31257"/>
                    <a:pt x="50481" y="31257"/>
                  </a:cubicBezTo>
                  <a:lnTo>
                    <a:pt x="50951" y="31257"/>
                  </a:lnTo>
                  <a:cubicBezTo>
                    <a:pt x="51019" y="31257"/>
                    <a:pt x="51119" y="31257"/>
                    <a:pt x="51187" y="31223"/>
                  </a:cubicBezTo>
                  <a:lnTo>
                    <a:pt x="51288" y="31223"/>
                  </a:lnTo>
                  <a:cubicBezTo>
                    <a:pt x="51355" y="31223"/>
                    <a:pt x="51422" y="31223"/>
                    <a:pt x="51489" y="31189"/>
                  </a:cubicBezTo>
                  <a:lnTo>
                    <a:pt x="51556" y="31189"/>
                  </a:lnTo>
                  <a:cubicBezTo>
                    <a:pt x="51657" y="31156"/>
                    <a:pt x="51724" y="31156"/>
                    <a:pt x="51792" y="31122"/>
                  </a:cubicBezTo>
                  <a:cubicBezTo>
                    <a:pt x="51825" y="31122"/>
                    <a:pt x="51859" y="31122"/>
                    <a:pt x="51926" y="31089"/>
                  </a:cubicBezTo>
                  <a:lnTo>
                    <a:pt x="51960" y="31089"/>
                  </a:lnTo>
                  <a:cubicBezTo>
                    <a:pt x="52128" y="31021"/>
                    <a:pt x="52262" y="30954"/>
                    <a:pt x="52397" y="30887"/>
                  </a:cubicBezTo>
                  <a:lnTo>
                    <a:pt x="61404" y="25644"/>
                  </a:lnTo>
                  <a:lnTo>
                    <a:pt x="61437" y="25644"/>
                  </a:lnTo>
                  <a:cubicBezTo>
                    <a:pt x="61471" y="25610"/>
                    <a:pt x="61505" y="25577"/>
                    <a:pt x="61538" y="25543"/>
                  </a:cubicBezTo>
                  <a:cubicBezTo>
                    <a:pt x="61605" y="25510"/>
                    <a:pt x="61673" y="25476"/>
                    <a:pt x="61706" y="25442"/>
                  </a:cubicBezTo>
                  <a:cubicBezTo>
                    <a:pt x="61706" y="25442"/>
                    <a:pt x="61706" y="25442"/>
                    <a:pt x="61706" y="25409"/>
                  </a:cubicBezTo>
                  <a:cubicBezTo>
                    <a:pt x="61773" y="25375"/>
                    <a:pt x="61807" y="25308"/>
                    <a:pt x="61874" y="25274"/>
                  </a:cubicBezTo>
                  <a:cubicBezTo>
                    <a:pt x="61874" y="25274"/>
                    <a:pt x="61874" y="25241"/>
                    <a:pt x="61874" y="25241"/>
                  </a:cubicBezTo>
                  <a:lnTo>
                    <a:pt x="61908" y="25207"/>
                  </a:lnTo>
                  <a:cubicBezTo>
                    <a:pt x="61941" y="25173"/>
                    <a:pt x="61941" y="25173"/>
                    <a:pt x="61941" y="25140"/>
                  </a:cubicBezTo>
                  <a:cubicBezTo>
                    <a:pt x="61975" y="25106"/>
                    <a:pt x="62009" y="25039"/>
                    <a:pt x="62009" y="25005"/>
                  </a:cubicBezTo>
                  <a:cubicBezTo>
                    <a:pt x="62009" y="25005"/>
                    <a:pt x="62009" y="25005"/>
                    <a:pt x="62009" y="24972"/>
                  </a:cubicBezTo>
                  <a:lnTo>
                    <a:pt x="62042" y="24972"/>
                  </a:lnTo>
                  <a:cubicBezTo>
                    <a:pt x="62042" y="24938"/>
                    <a:pt x="62042" y="24905"/>
                    <a:pt x="62042" y="24871"/>
                  </a:cubicBezTo>
                  <a:cubicBezTo>
                    <a:pt x="62076" y="24837"/>
                    <a:pt x="62076" y="24804"/>
                    <a:pt x="62076" y="24737"/>
                  </a:cubicBezTo>
                  <a:lnTo>
                    <a:pt x="62076" y="22821"/>
                  </a:lnTo>
                  <a:cubicBezTo>
                    <a:pt x="62076" y="22888"/>
                    <a:pt x="62042" y="22989"/>
                    <a:pt x="62009" y="23056"/>
                  </a:cubicBezTo>
                  <a:cubicBezTo>
                    <a:pt x="62009" y="23056"/>
                    <a:pt x="62009" y="23090"/>
                    <a:pt x="62009" y="23090"/>
                  </a:cubicBezTo>
                  <a:cubicBezTo>
                    <a:pt x="61975" y="23157"/>
                    <a:pt x="61941" y="23224"/>
                    <a:pt x="61908" y="23291"/>
                  </a:cubicBezTo>
                  <a:lnTo>
                    <a:pt x="61874" y="23325"/>
                  </a:lnTo>
                  <a:cubicBezTo>
                    <a:pt x="61841" y="23392"/>
                    <a:pt x="61773" y="23459"/>
                    <a:pt x="61706" y="23527"/>
                  </a:cubicBezTo>
                  <a:cubicBezTo>
                    <a:pt x="61673" y="23560"/>
                    <a:pt x="61605" y="23594"/>
                    <a:pt x="61538" y="23627"/>
                  </a:cubicBezTo>
                  <a:cubicBezTo>
                    <a:pt x="61505" y="23661"/>
                    <a:pt x="61437" y="23728"/>
                    <a:pt x="61404" y="23728"/>
                  </a:cubicBezTo>
                  <a:lnTo>
                    <a:pt x="52397" y="28971"/>
                  </a:lnTo>
                  <a:cubicBezTo>
                    <a:pt x="52262" y="29038"/>
                    <a:pt x="52128" y="29106"/>
                    <a:pt x="51960" y="29173"/>
                  </a:cubicBezTo>
                  <a:cubicBezTo>
                    <a:pt x="51892" y="29173"/>
                    <a:pt x="51859" y="29206"/>
                    <a:pt x="51792" y="29206"/>
                  </a:cubicBezTo>
                  <a:cubicBezTo>
                    <a:pt x="51724" y="29240"/>
                    <a:pt x="51624" y="29240"/>
                    <a:pt x="51556" y="29274"/>
                  </a:cubicBezTo>
                  <a:cubicBezTo>
                    <a:pt x="51456" y="29274"/>
                    <a:pt x="51388" y="29307"/>
                    <a:pt x="51288" y="29307"/>
                  </a:cubicBezTo>
                  <a:lnTo>
                    <a:pt x="51220" y="29307"/>
                  </a:lnTo>
                  <a:cubicBezTo>
                    <a:pt x="51086" y="29341"/>
                    <a:pt x="50985" y="29341"/>
                    <a:pt x="50851" y="29341"/>
                  </a:cubicBezTo>
                  <a:lnTo>
                    <a:pt x="50783" y="29341"/>
                  </a:lnTo>
                  <a:cubicBezTo>
                    <a:pt x="50649" y="29341"/>
                    <a:pt x="50515" y="29341"/>
                    <a:pt x="50414" y="29307"/>
                  </a:cubicBezTo>
                  <a:lnTo>
                    <a:pt x="50346" y="29307"/>
                  </a:lnTo>
                  <a:cubicBezTo>
                    <a:pt x="50212" y="29307"/>
                    <a:pt x="50111" y="29274"/>
                    <a:pt x="49977" y="29240"/>
                  </a:cubicBezTo>
                  <a:lnTo>
                    <a:pt x="49910" y="29240"/>
                  </a:lnTo>
                  <a:cubicBezTo>
                    <a:pt x="49809" y="29206"/>
                    <a:pt x="49708" y="29173"/>
                    <a:pt x="49607" y="29139"/>
                  </a:cubicBezTo>
                  <a:lnTo>
                    <a:pt x="49540" y="29139"/>
                  </a:lnTo>
                  <a:cubicBezTo>
                    <a:pt x="49439" y="29072"/>
                    <a:pt x="49305" y="29038"/>
                    <a:pt x="49204" y="28971"/>
                  </a:cubicBezTo>
                  <a:lnTo>
                    <a:pt x="673" y="942"/>
                  </a:lnTo>
                  <a:cubicBezTo>
                    <a:pt x="236" y="673"/>
                    <a:pt x="1" y="337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61;p49">
              <a:extLst>
                <a:ext uri="{FF2B5EF4-FFF2-40B4-BE49-F238E27FC236}">
                  <a16:creationId xmlns:a16="http://schemas.microsoft.com/office/drawing/2014/main" id="{D51F1648-0C00-485F-9F33-6C705E0FB5AD}"/>
                </a:ext>
              </a:extLst>
            </p:cNvPr>
            <p:cNvSpPr/>
            <p:nvPr/>
          </p:nvSpPr>
          <p:spPr>
            <a:xfrm>
              <a:off x="1816306" y="3952496"/>
              <a:ext cx="189299" cy="123190"/>
            </a:xfrm>
            <a:custGeom>
              <a:avLst/>
              <a:gdLst/>
              <a:ahLst/>
              <a:cxnLst/>
              <a:rect l="l" t="t" r="r" b="b"/>
              <a:pathLst>
                <a:path w="62479" h="35870" extrusionOk="0">
                  <a:moveTo>
                    <a:pt x="11477" y="0"/>
                  </a:moveTo>
                  <a:cubicBezTo>
                    <a:pt x="10898" y="0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874" y="7462"/>
                  </a:cubicBezTo>
                  <a:lnTo>
                    <a:pt x="49405" y="35491"/>
                  </a:lnTo>
                  <a:cubicBezTo>
                    <a:pt x="49859" y="35743"/>
                    <a:pt x="50438" y="35869"/>
                    <a:pt x="51018" y="35869"/>
                  </a:cubicBezTo>
                  <a:cubicBezTo>
                    <a:pt x="51598" y="35869"/>
                    <a:pt x="52178" y="35743"/>
                    <a:pt x="52631" y="35491"/>
                  </a:cubicBezTo>
                  <a:lnTo>
                    <a:pt x="61605" y="30282"/>
                  </a:lnTo>
                  <a:cubicBezTo>
                    <a:pt x="62479" y="29744"/>
                    <a:pt x="62479" y="28904"/>
                    <a:pt x="61605" y="28400"/>
                  </a:cubicBezTo>
                  <a:lnTo>
                    <a:pt x="13074" y="404"/>
                  </a:lnTo>
                  <a:cubicBezTo>
                    <a:pt x="12637" y="135"/>
                    <a:pt x="12057" y="0"/>
                    <a:pt x="1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62;p49">
              <a:extLst>
                <a:ext uri="{FF2B5EF4-FFF2-40B4-BE49-F238E27FC236}">
                  <a16:creationId xmlns:a16="http://schemas.microsoft.com/office/drawing/2014/main" id="{B130A38D-159C-4AE1-8923-DE0B89712EB0}"/>
                </a:ext>
              </a:extLst>
            </p:cNvPr>
            <p:cNvSpPr/>
            <p:nvPr/>
          </p:nvSpPr>
          <p:spPr>
            <a:xfrm>
              <a:off x="1706331" y="3987701"/>
              <a:ext cx="237872" cy="156053"/>
            </a:xfrm>
            <a:custGeom>
              <a:avLst/>
              <a:gdLst/>
              <a:ahLst/>
              <a:cxnLst/>
              <a:rect l="l" t="t" r="r" b="b"/>
              <a:pathLst>
                <a:path w="78511" h="45439" extrusionOk="0">
                  <a:moveTo>
                    <a:pt x="75923" y="29072"/>
                  </a:moveTo>
                  <a:cubicBezTo>
                    <a:pt x="78511" y="30550"/>
                    <a:pt x="78511" y="32970"/>
                    <a:pt x="75956" y="34449"/>
                  </a:cubicBezTo>
                  <a:lnTo>
                    <a:pt x="59656" y="43927"/>
                  </a:lnTo>
                  <a:cubicBezTo>
                    <a:pt x="57102" y="45439"/>
                    <a:pt x="52934" y="45439"/>
                    <a:pt x="50347" y="43927"/>
                  </a:cubicBezTo>
                  <a:lnTo>
                    <a:pt x="2589" y="16334"/>
                  </a:lnTo>
                  <a:cubicBezTo>
                    <a:pt x="1" y="14855"/>
                    <a:pt x="1" y="12435"/>
                    <a:pt x="2555" y="10957"/>
                  </a:cubicBezTo>
                  <a:lnTo>
                    <a:pt x="18855" y="1479"/>
                  </a:lnTo>
                  <a:cubicBezTo>
                    <a:pt x="21410" y="0"/>
                    <a:pt x="25577" y="0"/>
                    <a:pt x="28165" y="1479"/>
                  </a:cubicBezTo>
                  <a:close/>
                </a:path>
              </a:pathLst>
            </a:custGeom>
            <a:solidFill>
              <a:srgbClr val="C35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63;p49">
              <a:extLst>
                <a:ext uri="{FF2B5EF4-FFF2-40B4-BE49-F238E27FC236}">
                  <a16:creationId xmlns:a16="http://schemas.microsoft.com/office/drawing/2014/main" id="{8A0FF865-BD76-4024-9321-3E43B87DA590}"/>
                </a:ext>
              </a:extLst>
            </p:cNvPr>
            <p:cNvSpPr/>
            <p:nvPr/>
          </p:nvSpPr>
          <p:spPr>
            <a:xfrm>
              <a:off x="1863859" y="3806255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68"/>
                    <a:pt x="9612" y="236"/>
                  </a:cubicBezTo>
                  <a:cubicBezTo>
                    <a:pt x="9612" y="236"/>
                    <a:pt x="9612" y="236"/>
                    <a:pt x="9612" y="269"/>
                  </a:cubicBezTo>
                  <a:cubicBezTo>
                    <a:pt x="9579" y="336"/>
                    <a:pt x="9545" y="404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4" y="639"/>
                    <a:pt x="9276" y="706"/>
                  </a:cubicBezTo>
                  <a:cubicBezTo>
                    <a:pt x="9243" y="740"/>
                    <a:pt x="9175" y="773"/>
                    <a:pt x="9142" y="840"/>
                  </a:cubicBezTo>
                  <a:cubicBezTo>
                    <a:pt x="9075" y="874"/>
                    <a:pt x="9041" y="908"/>
                    <a:pt x="8974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3"/>
                  </a:lnTo>
                  <a:cubicBezTo>
                    <a:pt x="9007" y="2823"/>
                    <a:pt x="9007" y="2790"/>
                    <a:pt x="9007" y="2790"/>
                  </a:cubicBezTo>
                  <a:cubicBezTo>
                    <a:pt x="9041" y="2790"/>
                    <a:pt x="9075" y="2756"/>
                    <a:pt x="9142" y="2723"/>
                  </a:cubicBezTo>
                  <a:cubicBezTo>
                    <a:pt x="9175" y="2689"/>
                    <a:pt x="9243" y="2655"/>
                    <a:pt x="9276" y="2588"/>
                  </a:cubicBezTo>
                  <a:lnTo>
                    <a:pt x="9310" y="2588"/>
                  </a:lnTo>
                  <a:cubicBezTo>
                    <a:pt x="9344" y="2555"/>
                    <a:pt x="9411" y="2487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2" y="2353"/>
                  </a:lnTo>
                  <a:cubicBezTo>
                    <a:pt x="9512" y="2353"/>
                    <a:pt x="9512" y="2319"/>
                    <a:pt x="9545" y="2319"/>
                  </a:cubicBezTo>
                  <a:cubicBezTo>
                    <a:pt x="9579" y="2252"/>
                    <a:pt x="9579" y="2218"/>
                    <a:pt x="9612" y="2185"/>
                  </a:cubicBezTo>
                  <a:cubicBezTo>
                    <a:pt x="9612" y="2151"/>
                    <a:pt x="9612" y="2151"/>
                    <a:pt x="9612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12" y="2084"/>
                    <a:pt x="9612" y="2084"/>
                    <a:pt x="9646" y="2050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64;p49">
              <a:extLst>
                <a:ext uri="{FF2B5EF4-FFF2-40B4-BE49-F238E27FC236}">
                  <a16:creationId xmlns:a16="http://schemas.microsoft.com/office/drawing/2014/main" id="{07F25504-3061-43A6-BCB2-D7EC302F5928}"/>
                </a:ext>
              </a:extLst>
            </p:cNvPr>
            <p:cNvSpPr/>
            <p:nvPr/>
          </p:nvSpPr>
          <p:spPr>
            <a:xfrm>
              <a:off x="1824656" y="3806138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6"/>
                  </a:lnTo>
                  <a:cubicBezTo>
                    <a:pt x="0" y="2252"/>
                    <a:pt x="235" y="2589"/>
                    <a:pt x="672" y="2824"/>
                  </a:cubicBezTo>
                  <a:lnTo>
                    <a:pt x="9747" y="8067"/>
                  </a:lnTo>
                  <a:cubicBezTo>
                    <a:pt x="9847" y="8134"/>
                    <a:pt x="9948" y="8168"/>
                    <a:pt x="10049" y="8235"/>
                  </a:cubicBezTo>
                  <a:lnTo>
                    <a:pt x="10116" y="8235"/>
                  </a:lnTo>
                  <a:cubicBezTo>
                    <a:pt x="10183" y="8268"/>
                    <a:pt x="10251" y="8302"/>
                    <a:pt x="10351" y="8302"/>
                  </a:cubicBezTo>
                  <a:cubicBezTo>
                    <a:pt x="10385" y="8336"/>
                    <a:pt x="10419" y="8336"/>
                    <a:pt x="10452" y="8336"/>
                  </a:cubicBezTo>
                  <a:cubicBezTo>
                    <a:pt x="10486" y="8336"/>
                    <a:pt x="10486" y="8336"/>
                    <a:pt x="10520" y="8369"/>
                  </a:cubicBezTo>
                  <a:lnTo>
                    <a:pt x="10587" y="8369"/>
                  </a:lnTo>
                  <a:cubicBezTo>
                    <a:pt x="10654" y="8369"/>
                    <a:pt x="10721" y="8403"/>
                    <a:pt x="10788" y="8403"/>
                  </a:cubicBezTo>
                  <a:lnTo>
                    <a:pt x="10923" y="8403"/>
                  </a:lnTo>
                  <a:cubicBezTo>
                    <a:pt x="10956" y="8436"/>
                    <a:pt x="10990" y="8436"/>
                    <a:pt x="11024" y="8436"/>
                  </a:cubicBezTo>
                  <a:lnTo>
                    <a:pt x="11729" y="8436"/>
                  </a:lnTo>
                  <a:cubicBezTo>
                    <a:pt x="11729" y="8436"/>
                    <a:pt x="11729" y="8403"/>
                    <a:pt x="11763" y="8403"/>
                  </a:cubicBezTo>
                  <a:lnTo>
                    <a:pt x="11797" y="8403"/>
                  </a:lnTo>
                  <a:cubicBezTo>
                    <a:pt x="11864" y="8403"/>
                    <a:pt x="11965" y="8403"/>
                    <a:pt x="11998" y="8369"/>
                  </a:cubicBezTo>
                  <a:lnTo>
                    <a:pt x="12099" y="8369"/>
                  </a:lnTo>
                  <a:cubicBezTo>
                    <a:pt x="12166" y="8336"/>
                    <a:pt x="12234" y="8336"/>
                    <a:pt x="12301" y="8302"/>
                  </a:cubicBezTo>
                  <a:cubicBezTo>
                    <a:pt x="12368" y="8302"/>
                    <a:pt x="12402" y="8302"/>
                    <a:pt x="12435" y="8268"/>
                  </a:cubicBezTo>
                  <a:lnTo>
                    <a:pt x="12502" y="8268"/>
                  </a:lnTo>
                  <a:cubicBezTo>
                    <a:pt x="12637" y="8201"/>
                    <a:pt x="12805" y="8134"/>
                    <a:pt x="12939" y="8067"/>
                  </a:cubicBezTo>
                  <a:lnTo>
                    <a:pt x="12939" y="6185"/>
                  </a:lnTo>
                  <a:cubicBezTo>
                    <a:pt x="12805" y="6252"/>
                    <a:pt x="12637" y="6319"/>
                    <a:pt x="12502" y="6386"/>
                  </a:cubicBezTo>
                  <a:cubicBezTo>
                    <a:pt x="12435" y="6386"/>
                    <a:pt x="12368" y="6420"/>
                    <a:pt x="12334" y="6420"/>
                  </a:cubicBezTo>
                  <a:cubicBezTo>
                    <a:pt x="12267" y="6454"/>
                    <a:pt x="12166" y="6454"/>
                    <a:pt x="12099" y="6487"/>
                  </a:cubicBezTo>
                  <a:cubicBezTo>
                    <a:pt x="11998" y="6487"/>
                    <a:pt x="11931" y="6521"/>
                    <a:pt x="11830" y="6521"/>
                  </a:cubicBezTo>
                  <a:lnTo>
                    <a:pt x="11763" y="6521"/>
                  </a:lnTo>
                  <a:cubicBezTo>
                    <a:pt x="11629" y="6554"/>
                    <a:pt x="11494" y="6554"/>
                    <a:pt x="11393" y="6554"/>
                  </a:cubicBezTo>
                  <a:lnTo>
                    <a:pt x="11326" y="6554"/>
                  </a:lnTo>
                  <a:cubicBezTo>
                    <a:pt x="11192" y="6554"/>
                    <a:pt x="11057" y="6554"/>
                    <a:pt x="10956" y="6521"/>
                  </a:cubicBezTo>
                  <a:lnTo>
                    <a:pt x="10889" y="6521"/>
                  </a:lnTo>
                  <a:cubicBezTo>
                    <a:pt x="10755" y="6521"/>
                    <a:pt x="10654" y="6487"/>
                    <a:pt x="10520" y="6454"/>
                  </a:cubicBezTo>
                  <a:lnTo>
                    <a:pt x="10452" y="6454"/>
                  </a:lnTo>
                  <a:cubicBezTo>
                    <a:pt x="10351" y="6420"/>
                    <a:pt x="10251" y="6386"/>
                    <a:pt x="10150" y="6353"/>
                  </a:cubicBezTo>
                  <a:cubicBezTo>
                    <a:pt x="10116" y="6353"/>
                    <a:pt x="10116" y="6353"/>
                    <a:pt x="10083" y="6319"/>
                  </a:cubicBezTo>
                  <a:cubicBezTo>
                    <a:pt x="9948" y="6285"/>
                    <a:pt x="9847" y="6218"/>
                    <a:pt x="9747" y="6185"/>
                  </a:cubicBezTo>
                  <a:lnTo>
                    <a:pt x="672" y="942"/>
                  </a:lnTo>
                  <a:cubicBezTo>
                    <a:pt x="336" y="740"/>
                    <a:pt x="134" y="505"/>
                    <a:pt x="67" y="270"/>
                  </a:cubicBezTo>
                  <a:cubicBezTo>
                    <a:pt x="34" y="169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65;p49">
              <a:extLst>
                <a:ext uri="{FF2B5EF4-FFF2-40B4-BE49-F238E27FC236}">
                  <a16:creationId xmlns:a16="http://schemas.microsoft.com/office/drawing/2014/main" id="{95DCC9E4-29DD-44D9-810C-36E7091D5D97}"/>
                </a:ext>
              </a:extLst>
            </p:cNvPr>
            <p:cNvSpPr/>
            <p:nvPr/>
          </p:nvSpPr>
          <p:spPr>
            <a:xfrm>
              <a:off x="1824044" y="3783747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1" y="135"/>
                    <a:pt x="9848" y="404"/>
                  </a:cubicBezTo>
                  <a:lnTo>
                    <a:pt x="874" y="5613"/>
                  </a:lnTo>
                  <a:cubicBezTo>
                    <a:pt x="0" y="6117"/>
                    <a:pt x="0" y="6958"/>
                    <a:pt x="874" y="7462"/>
                  </a:cubicBezTo>
                  <a:lnTo>
                    <a:pt x="9915" y="12705"/>
                  </a:lnTo>
                  <a:cubicBezTo>
                    <a:pt x="10369" y="12957"/>
                    <a:pt x="10957" y="13083"/>
                    <a:pt x="11541" y="13083"/>
                  </a:cubicBezTo>
                  <a:cubicBezTo>
                    <a:pt x="12125" y="13083"/>
                    <a:pt x="12704" y="12957"/>
                    <a:pt x="13141" y="12705"/>
                  </a:cubicBezTo>
                  <a:lnTo>
                    <a:pt x="22115" y="7495"/>
                  </a:lnTo>
                  <a:cubicBezTo>
                    <a:pt x="23022" y="6958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20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66;p49">
              <a:extLst>
                <a:ext uri="{FF2B5EF4-FFF2-40B4-BE49-F238E27FC236}">
                  <a16:creationId xmlns:a16="http://schemas.microsoft.com/office/drawing/2014/main" id="{B6653BC8-C996-4C74-9EDA-884564E4EF47}"/>
                </a:ext>
              </a:extLst>
            </p:cNvPr>
            <p:cNvSpPr/>
            <p:nvPr/>
          </p:nvSpPr>
          <p:spPr>
            <a:xfrm>
              <a:off x="1903773" y="3833956"/>
              <a:ext cx="29331" cy="27588"/>
            </a:xfrm>
            <a:custGeom>
              <a:avLst/>
              <a:gdLst/>
              <a:ahLst/>
              <a:cxnLst/>
              <a:rect l="l" t="t" r="r" b="b"/>
              <a:pathLst>
                <a:path w="9681" h="8033" extrusionOk="0">
                  <a:moveTo>
                    <a:pt x="9680" y="0"/>
                  </a:moveTo>
                  <a:cubicBezTo>
                    <a:pt x="9647" y="68"/>
                    <a:pt x="9647" y="168"/>
                    <a:pt x="9613" y="236"/>
                  </a:cubicBezTo>
                  <a:cubicBezTo>
                    <a:pt x="9613" y="236"/>
                    <a:pt x="9613" y="269"/>
                    <a:pt x="9613" y="269"/>
                  </a:cubicBezTo>
                  <a:cubicBezTo>
                    <a:pt x="9579" y="336"/>
                    <a:pt x="9546" y="404"/>
                    <a:pt x="9512" y="471"/>
                  </a:cubicBezTo>
                  <a:lnTo>
                    <a:pt x="9479" y="504"/>
                  </a:lnTo>
                  <a:cubicBezTo>
                    <a:pt x="9445" y="572"/>
                    <a:pt x="9378" y="639"/>
                    <a:pt x="9311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1"/>
                    <a:pt x="9042" y="908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3"/>
                  </a:lnTo>
                  <a:cubicBezTo>
                    <a:pt x="9008" y="2823"/>
                    <a:pt x="9008" y="2790"/>
                    <a:pt x="9008" y="2790"/>
                  </a:cubicBezTo>
                  <a:cubicBezTo>
                    <a:pt x="9075" y="2790"/>
                    <a:pt x="9109" y="2756"/>
                    <a:pt x="9142" y="2723"/>
                  </a:cubicBezTo>
                  <a:cubicBezTo>
                    <a:pt x="9176" y="2689"/>
                    <a:pt x="9243" y="2622"/>
                    <a:pt x="9311" y="2588"/>
                  </a:cubicBezTo>
                  <a:cubicBezTo>
                    <a:pt x="9378" y="2521"/>
                    <a:pt x="9411" y="2487"/>
                    <a:pt x="9445" y="2420"/>
                  </a:cubicBezTo>
                  <a:cubicBezTo>
                    <a:pt x="9479" y="2420"/>
                    <a:pt x="9479" y="2420"/>
                    <a:pt x="9479" y="2387"/>
                  </a:cubicBezTo>
                  <a:lnTo>
                    <a:pt x="9512" y="2353"/>
                  </a:lnTo>
                  <a:cubicBezTo>
                    <a:pt x="9512" y="2353"/>
                    <a:pt x="9546" y="2319"/>
                    <a:pt x="9546" y="2286"/>
                  </a:cubicBezTo>
                  <a:cubicBezTo>
                    <a:pt x="9579" y="2252"/>
                    <a:pt x="9579" y="2219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47" y="2084"/>
                    <a:pt x="9647" y="2050"/>
                  </a:cubicBezTo>
                  <a:cubicBezTo>
                    <a:pt x="9647" y="1983"/>
                    <a:pt x="9647" y="1950"/>
                    <a:pt x="9647" y="1916"/>
                  </a:cubicBezTo>
                  <a:lnTo>
                    <a:pt x="9647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67;p49">
              <a:extLst>
                <a:ext uri="{FF2B5EF4-FFF2-40B4-BE49-F238E27FC236}">
                  <a16:creationId xmlns:a16="http://schemas.microsoft.com/office/drawing/2014/main" id="{D42274E0-8DD2-4C3E-AF24-FAC697B4FF54}"/>
                </a:ext>
              </a:extLst>
            </p:cNvPr>
            <p:cNvSpPr/>
            <p:nvPr/>
          </p:nvSpPr>
          <p:spPr>
            <a:xfrm>
              <a:off x="1864571" y="3833840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1"/>
                  </a:moveTo>
                  <a:lnTo>
                    <a:pt x="1" y="1916"/>
                  </a:lnTo>
                  <a:cubicBezTo>
                    <a:pt x="1" y="2253"/>
                    <a:pt x="236" y="2589"/>
                    <a:pt x="673" y="2824"/>
                  </a:cubicBezTo>
                  <a:lnTo>
                    <a:pt x="9747" y="8067"/>
                  </a:lnTo>
                  <a:cubicBezTo>
                    <a:pt x="9848" y="8134"/>
                    <a:pt x="9949" y="8168"/>
                    <a:pt x="10050" y="8201"/>
                  </a:cubicBezTo>
                  <a:cubicBezTo>
                    <a:pt x="10083" y="8235"/>
                    <a:pt x="10083" y="8235"/>
                    <a:pt x="10083" y="8235"/>
                  </a:cubicBezTo>
                  <a:lnTo>
                    <a:pt x="10150" y="8235"/>
                  </a:lnTo>
                  <a:cubicBezTo>
                    <a:pt x="10218" y="8268"/>
                    <a:pt x="10285" y="8302"/>
                    <a:pt x="10352" y="8302"/>
                  </a:cubicBezTo>
                  <a:cubicBezTo>
                    <a:pt x="10386" y="8302"/>
                    <a:pt x="10419" y="8336"/>
                    <a:pt x="10453" y="8336"/>
                  </a:cubicBezTo>
                  <a:lnTo>
                    <a:pt x="10520" y="8336"/>
                  </a:lnTo>
                  <a:cubicBezTo>
                    <a:pt x="10554" y="8369"/>
                    <a:pt x="10554" y="8369"/>
                    <a:pt x="10587" y="8369"/>
                  </a:cubicBezTo>
                  <a:cubicBezTo>
                    <a:pt x="10655" y="8369"/>
                    <a:pt x="10722" y="8403"/>
                    <a:pt x="10823" y="8403"/>
                  </a:cubicBezTo>
                  <a:lnTo>
                    <a:pt x="10957" y="8403"/>
                  </a:lnTo>
                  <a:cubicBezTo>
                    <a:pt x="10957" y="8403"/>
                    <a:pt x="10991" y="8437"/>
                    <a:pt x="11024" y="8437"/>
                  </a:cubicBezTo>
                  <a:lnTo>
                    <a:pt x="11495" y="8437"/>
                  </a:lnTo>
                  <a:cubicBezTo>
                    <a:pt x="11562" y="8437"/>
                    <a:pt x="11663" y="8437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2032" y="8369"/>
                  </a:cubicBezTo>
                  <a:lnTo>
                    <a:pt x="12100" y="8369"/>
                  </a:lnTo>
                  <a:cubicBezTo>
                    <a:pt x="12167" y="8336"/>
                    <a:pt x="12234" y="8336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69" y="8268"/>
                    <a:pt x="12469" y="8268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86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54"/>
                    <a:pt x="12201" y="6454"/>
                    <a:pt x="12100" y="6487"/>
                  </a:cubicBezTo>
                  <a:cubicBezTo>
                    <a:pt x="11999" y="6487"/>
                    <a:pt x="11932" y="6521"/>
                    <a:pt x="11831" y="6521"/>
                  </a:cubicBezTo>
                  <a:lnTo>
                    <a:pt x="11764" y="6521"/>
                  </a:lnTo>
                  <a:cubicBezTo>
                    <a:pt x="11629" y="6554"/>
                    <a:pt x="11528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54"/>
                    <a:pt x="10957" y="6521"/>
                  </a:cubicBezTo>
                  <a:lnTo>
                    <a:pt x="10890" y="6521"/>
                  </a:lnTo>
                  <a:cubicBezTo>
                    <a:pt x="10755" y="6521"/>
                    <a:pt x="10655" y="6487"/>
                    <a:pt x="10520" y="6454"/>
                  </a:cubicBezTo>
                  <a:lnTo>
                    <a:pt x="10453" y="6454"/>
                  </a:lnTo>
                  <a:cubicBezTo>
                    <a:pt x="10352" y="6420"/>
                    <a:pt x="10251" y="6386"/>
                    <a:pt x="10150" y="6353"/>
                  </a:cubicBezTo>
                  <a:cubicBezTo>
                    <a:pt x="10117" y="6353"/>
                    <a:pt x="10117" y="6353"/>
                    <a:pt x="10083" y="6319"/>
                  </a:cubicBezTo>
                  <a:cubicBezTo>
                    <a:pt x="9982" y="6286"/>
                    <a:pt x="9848" y="6218"/>
                    <a:pt x="9747" y="6185"/>
                  </a:cubicBezTo>
                  <a:lnTo>
                    <a:pt x="706" y="942"/>
                  </a:lnTo>
                  <a:cubicBezTo>
                    <a:pt x="370" y="740"/>
                    <a:pt x="135" y="505"/>
                    <a:pt x="68" y="270"/>
                  </a:cubicBezTo>
                  <a:cubicBezTo>
                    <a:pt x="34" y="169"/>
                    <a:pt x="34" y="102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68;p49">
              <a:extLst>
                <a:ext uri="{FF2B5EF4-FFF2-40B4-BE49-F238E27FC236}">
                  <a16:creationId xmlns:a16="http://schemas.microsoft.com/office/drawing/2014/main" id="{58F26727-8CE5-4A5B-A324-88343D8727EB}"/>
                </a:ext>
              </a:extLst>
            </p:cNvPr>
            <p:cNvSpPr/>
            <p:nvPr/>
          </p:nvSpPr>
          <p:spPr>
            <a:xfrm>
              <a:off x="1863959" y="3811534"/>
              <a:ext cx="69755" cy="44846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4" y="1"/>
                  </a:moveTo>
                  <a:cubicBezTo>
                    <a:pt x="10890" y="1"/>
                    <a:pt x="10302" y="127"/>
                    <a:pt x="9848" y="379"/>
                  </a:cubicBezTo>
                  <a:lnTo>
                    <a:pt x="875" y="5588"/>
                  </a:lnTo>
                  <a:cubicBezTo>
                    <a:pt x="1" y="6092"/>
                    <a:pt x="1" y="6933"/>
                    <a:pt x="875" y="7437"/>
                  </a:cubicBezTo>
                  <a:lnTo>
                    <a:pt x="9949" y="12680"/>
                  </a:lnTo>
                  <a:cubicBezTo>
                    <a:pt x="10386" y="12932"/>
                    <a:pt x="10966" y="13058"/>
                    <a:pt x="11546" y="13058"/>
                  </a:cubicBezTo>
                  <a:cubicBezTo>
                    <a:pt x="12125" y="13058"/>
                    <a:pt x="12705" y="12932"/>
                    <a:pt x="13142" y="12680"/>
                  </a:cubicBezTo>
                  <a:lnTo>
                    <a:pt x="22149" y="7470"/>
                  </a:lnTo>
                  <a:cubicBezTo>
                    <a:pt x="23023" y="6933"/>
                    <a:pt x="23023" y="6092"/>
                    <a:pt x="22115" y="5588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69;p49">
              <a:extLst>
                <a:ext uri="{FF2B5EF4-FFF2-40B4-BE49-F238E27FC236}">
                  <a16:creationId xmlns:a16="http://schemas.microsoft.com/office/drawing/2014/main" id="{6F6D481B-860A-44A2-BE4F-2CDA31A80FAE}"/>
                </a:ext>
              </a:extLst>
            </p:cNvPr>
            <p:cNvSpPr/>
            <p:nvPr/>
          </p:nvSpPr>
          <p:spPr>
            <a:xfrm>
              <a:off x="1944303" y="3859697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2" y="235"/>
                  </a:cubicBezTo>
                  <a:cubicBezTo>
                    <a:pt x="9579" y="336"/>
                    <a:pt x="9545" y="403"/>
                    <a:pt x="9511" y="471"/>
                  </a:cubicBezTo>
                  <a:lnTo>
                    <a:pt x="9478" y="504"/>
                  </a:lnTo>
                  <a:cubicBezTo>
                    <a:pt x="9444" y="571"/>
                    <a:pt x="9377" y="639"/>
                    <a:pt x="9310" y="706"/>
                  </a:cubicBezTo>
                  <a:cubicBezTo>
                    <a:pt x="9243" y="739"/>
                    <a:pt x="9175" y="773"/>
                    <a:pt x="9142" y="807"/>
                  </a:cubicBezTo>
                  <a:cubicBezTo>
                    <a:pt x="9074" y="840"/>
                    <a:pt x="9041" y="874"/>
                    <a:pt x="9007" y="908"/>
                  </a:cubicBezTo>
                  <a:lnTo>
                    <a:pt x="0" y="6117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7" y="2790"/>
                  </a:lnTo>
                  <a:cubicBezTo>
                    <a:pt x="9074" y="2756"/>
                    <a:pt x="9108" y="2722"/>
                    <a:pt x="9142" y="2689"/>
                  </a:cubicBezTo>
                  <a:cubicBezTo>
                    <a:pt x="9175" y="2655"/>
                    <a:pt x="9243" y="2622"/>
                    <a:pt x="9276" y="2588"/>
                  </a:cubicBezTo>
                  <a:cubicBezTo>
                    <a:pt x="9310" y="2588"/>
                    <a:pt x="9310" y="2588"/>
                    <a:pt x="9310" y="2554"/>
                  </a:cubicBezTo>
                  <a:cubicBezTo>
                    <a:pt x="9377" y="2521"/>
                    <a:pt x="9411" y="2454"/>
                    <a:pt x="9444" y="2420"/>
                  </a:cubicBezTo>
                  <a:cubicBezTo>
                    <a:pt x="9444" y="2420"/>
                    <a:pt x="9478" y="2386"/>
                    <a:pt x="9478" y="2386"/>
                  </a:cubicBezTo>
                  <a:lnTo>
                    <a:pt x="9511" y="2353"/>
                  </a:lnTo>
                  <a:cubicBezTo>
                    <a:pt x="9511" y="2319"/>
                    <a:pt x="9545" y="2319"/>
                    <a:pt x="9545" y="2285"/>
                  </a:cubicBezTo>
                  <a:cubicBezTo>
                    <a:pt x="9579" y="2252"/>
                    <a:pt x="9579" y="2218"/>
                    <a:pt x="9612" y="2151"/>
                  </a:cubicBezTo>
                  <a:cubicBezTo>
                    <a:pt x="9612" y="2117"/>
                    <a:pt x="9612" y="2117"/>
                    <a:pt x="9612" y="2117"/>
                  </a:cubicBezTo>
                  <a:cubicBezTo>
                    <a:pt x="9612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70;p49">
              <a:extLst>
                <a:ext uri="{FF2B5EF4-FFF2-40B4-BE49-F238E27FC236}">
                  <a16:creationId xmlns:a16="http://schemas.microsoft.com/office/drawing/2014/main" id="{6FD9DD9D-769F-44B7-8C6A-74BE9AE27E8A}"/>
                </a:ext>
              </a:extLst>
            </p:cNvPr>
            <p:cNvSpPr/>
            <p:nvPr/>
          </p:nvSpPr>
          <p:spPr>
            <a:xfrm>
              <a:off x="1905098" y="3859581"/>
              <a:ext cx="39209" cy="2897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34" y="0"/>
                  </a:moveTo>
                  <a:lnTo>
                    <a:pt x="1" y="1883"/>
                  </a:lnTo>
                  <a:cubicBezTo>
                    <a:pt x="1" y="2219"/>
                    <a:pt x="236" y="2588"/>
                    <a:pt x="673" y="2824"/>
                  </a:cubicBezTo>
                  <a:lnTo>
                    <a:pt x="9747" y="8067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35"/>
                    <a:pt x="10117" y="8235"/>
                    <a:pt x="10151" y="8235"/>
                  </a:cubicBezTo>
                  <a:cubicBezTo>
                    <a:pt x="10218" y="8268"/>
                    <a:pt x="10285" y="8268"/>
                    <a:pt x="10352" y="8302"/>
                  </a:cubicBezTo>
                  <a:cubicBezTo>
                    <a:pt x="10386" y="8302"/>
                    <a:pt x="10420" y="8302"/>
                    <a:pt x="10453" y="8335"/>
                  </a:cubicBezTo>
                  <a:lnTo>
                    <a:pt x="10520" y="8335"/>
                  </a:lnTo>
                  <a:cubicBezTo>
                    <a:pt x="10554" y="8335"/>
                    <a:pt x="10554" y="8369"/>
                    <a:pt x="10588" y="8369"/>
                  </a:cubicBezTo>
                  <a:cubicBezTo>
                    <a:pt x="10655" y="8369"/>
                    <a:pt x="10722" y="8403"/>
                    <a:pt x="10823" y="8403"/>
                  </a:cubicBezTo>
                  <a:lnTo>
                    <a:pt x="11024" y="8403"/>
                  </a:lnTo>
                  <a:cubicBezTo>
                    <a:pt x="11092" y="8436"/>
                    <a:pt x="11159" y="8436"/>
                    <a:pt x="11260" y="8436"/>
                  </a:cubicBezTo>
                  <a:lnTo>
                    <a:pt x="11495" y="8436"/>
                  </a:lnTo>
                  <a:cubicBezTo>
                    <a:pt x="11562" y="8436"/>
                    <a:pt x="11663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6" y="8369"/>
                    <a:pt x="12033" y="8369"/>
                  </a:cubicBezTo>
                  <a:cubicBezTo>
                    <a:pt x="12033" y="8369"/>
                    <a:pt x="12066" y="8369"/>
                    <a:pt x="12100" y="8335"/>
                  </a:cubicBezTo>
                  <a:cubicBezTo>
                    <a:pt x="12167" y="8335"/>
                    <a:pt x="12234" y="8302"/>
                    <a:pt x="12335" y="8302"/>
                  </a:cubicBezTo>
                  <a:cubicBezTo>
                    <a:pt x="12369" y="8268"/>
                    <a:pt x="12402" y="8268"/>
                    <a:pt x="12436" y="8268"/>
                  </a:cubicBezTo>
                  <a:cubicBezTo>
                    <a:pt x="12470" y="8268"/>
                    <a:pt x="12470" y="8235"/>
                    <a:pt x="12503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53"/>
                  </a:cubicBezTo>
                  <a:cubicBezTo>
                    <a:pt x="12436" y="6386"/>
                    <a:pt x="12402" y="6386"/>
                    <a:pt x="12335" y="6420"/>
                  </a:cubicBezTo>
                  <a:cubicBezTo>
                    <a:pt x="12268" y="6420"/>
                    <a:pt x="12201" y="6453"/>
                    <a:pt x="12100" y="6453"/>
                  </a:cubicBezTo>
                  <a:cubicBezTo>
                    <a:pt x="11999" y="6487"/>
                    <a:pt x="11932" y="6487"/>
                    <a:pt x="11831" y="6521"/>
                  </a:cubicBezTo>
                  <a:lnTo>
                    <a:pt x="11764" y="6521"/>
                  </a:lnTo>
                  <a:cubicBezTo>
                    <a:pt x="11629" y="6521"/>
                    <a:pt x="11495" y="6554"/>
                    <a:pt x="11394" y="6554"/>
                  </a:cubicBezTo>
                  <a:lnTo>
                    <a:pt x="11327" y="6554"/>
                  </a:lnTo>
                  <a:cubicBezTo>
                    <a:pt x="11193" y="6554"/>
                    <a:pt x="11058" y="6521"/>
                    <a:pt x="10957" y="6521"/>
                  </a:cubicBezTo>
                  <a:lnTo>
                    <a:pt x="10890" y="6521"/>
                  </a:lnTo>
                  <a:cubicBezTo>
                    <a:pt x="10756" y="6487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1" y="6353"/>
                  </a:cubicBezTo>
                  <a:cubicBezTo>
                    <a:pt x="10117" y="6319"/>
                    <a:pt x="10117" y="6319"/>
                    <a:pt x="10083" y="6319"/>
                  </a:cubicBezTo>
                  <a:cubicBezTo>
                    <a:pt x="9983" y="6285"/>
                    <a:pt x="9848" y="6218"/>
                    <a:pt x="9747" y="6151"/>
                  </a:cubicBezTo>
                  <a:lnTo>
                    <a:pt x="707" y="942"/>
                  </a:lnTo>
                  <a:cubicBezTo>
                    <a:pt x="371" y="740"/>
                    <a:pt x="135" y="505"/>
                    <a:pt x="68" y="269"/>
                  </a:cubicBezTo>
                  <a:cubicBezTo>
                    <a:pt x="34" y="169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71;p49">
              <a:extLst>
                <a:ext uri="{FF2B5EF4-FFF2-40B4-BE49-F238E27FC236}">
                  <a16:creationId xmlns:a16="http://schemas.microsoft.com/office/drawing/2014/main" id="{D7F41370-3367-4DB8-8146-9438C1A7C8CE}"/>
                </a:ext>
              </a:extLst>
            </p:cNvPr>
            <p:cNvSpPr/>
            <p:nvPr/>
          </p:nvSpPr>
          <p:spPr>
            <a:xfrm>
              <a:off x="1904488" y="3837157"/>
              <a:ext cx="69755" cy="44963"/>
            </a:xfrm>
            <a:custGeom>
              <a:avLst/>
              <a:gdLst/>
              <a:ahLst/>
              <a:cxnLst/>
              <a:rect l="l" t="t" r="r" b="b"/>
              <a:pathLst>
                <a:path w="23023" h="13092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908" y="7471"/>
                  </a:cubicBezTo>
                  <a:lnTo>
                    <a:pt x="9948" y="12713"/>
                  </a:lnTo>
                  <a:cubicBezTo>
                    <a:pt x="10385" y="12966"/>
                    <a:pt x="10965" y="13092"/>
                    <a:pt x="11545" y="13092"/>
                  </a:cubicBezTo>
                  <a:cubicBezTo>
                    <a:pt x="12124" y="13092"/>
                    <a:pt x="12704" y="12966"/>
                    <a:pt x="13141" y="12713"/>
                  </a:cubicBezTo>
                  <a:lnTo>
                    <a:pt x="22148" y="7471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37" y="127"/>
                    <a:pt x="12057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72;p49">
              <a:extLst>
                <a:ext uri="{FF2B5EF4-FFF2-40B4-BE49-F238E27FC236}">
                  <a16:creationId xmlns:a16="http://schemas.microsoft.com/office/drawing/2014/main" id="{5502F03D-8F52-45BA-9B11-2D3C0ED04D5C}"/>
                </a:ext>
              </a:extLst>
            </p:cNvPr>
            <p:cNvSpPr/>
            <p:nvPr/>
          </p:nvSpPr>
          <p:spPr>
            <a:xfrm>
              <a:off x="1984626" y="3885320"/>
              <a:ext cx="29329" cy="27588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79" y="0"/>
                  </a:moveTo>
                  <a:cubicBezTo>
                    <a:pt x="9679" y="101"/>
                    <a:pt x="9646" y="168"/>
                    <a:pt x="9612" y="235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6"/>
                    <a:pt x="9545" y="404"/>
                    <a:pt x="9511" y="471"/>
                  </a:cubicBezTo>
                  <a:lnTo>
                    <a:pt x="9478" y="504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209" y="807"/>
                    <a:pt x="9142" y="840"/>
                  </a:cubicBezTo>
                  <a:cubicBezTo>
                    <a:pt x="9108" y="874"/>
                    <a:pt x="9074" y="908"/>
                    <a:pt x="9007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7" y="2823"/>
                  </a:lnTo>
                  <a:lnTo>
                    <a:pt x="9041" y="2823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209" y="2689"/>
                    <a:pt x="9243" y="2655"/>
                    <a:pt x="9310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4"/>
                    <a:pt x="9411" y="2487"/>
                    <a:pt x="9478" y="2454"/>
                  </a:cubicBezTo>
                  <a:cubicBezTo>
                    <a:pt x="9478" y="2420"/>
                    <a:pt x="9478" y="2420"/>
                    <a:pt x="9478" y="2420"/>
                  </a:cubicBezTo>
                  <a:lnTo>
                    <a:pt x="9511" y="2386"/>
                  </a:lnTo>
                  <a:cubicBezTo>
                    <a:pt x="9511" y="2353"/>
                    <a:pt x="9545" y="2319"/>
                    <a:pt x="9545" y="2319"/>
                  </a:cubicBezTo>
                  <a:cubicBezTo>
                    <a:pt x="9579" y="2252"/>
                    <a:pt x="9612" y="2218"/>
                    <a:pt x="9612" y="2185"/>
                  </a:cubicBezTo>
                  <a:cubicBezTo>
                    <a:pt x="9612" y="2185"/>
                    <a:pt x="9612" y="2151"/>
                    <a:pt x="9612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46" y="2118"/>
                    <a:pt x="9646" y="2084"/>
                    <a:pt x="9646" y="2050"/>
                  </a:cubicBezTo>
                  <a:cubicBezTo>
                    <a:pt x="9646" y="2017"/>
                    <a:pt x="9679" y="1950"/>
                    <a:pt x="9679" y="1916"/>
                  </a:cubicBezTo>
                  <a:lnTo>
                    <a:pt x="9679" y="1882"/>
                  </a:lnTo>
                  <a:lnTo>
                    <a:pt x="9679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73;p49">
              <a:extLst>
                <a:ext uri="{FF2B5EF4-FFF2-40B4-BE49-F238E27FC236}">
                  <a16:creationId xmlns:a16="http://schemas.microsoft.com/office/drawing/2014/main" id="{C97BF384-8D16-43CB-A6D8-31F0B003A610}"/>
                </a:ext>
              </a:extLst>
            </p:cNvPr>
            <p:cNvSpPr/>
            <p:nvPr/>
          </p:nvSpPr>
          <p:spPr>
            <a:xfrm>
              <a:off x="1945524" y="3885320"/>
              <a:ext cx="39105" cy="28859"/>
            </a:xfrm>
            <a:custGeom>
              <a:avLst/>
              <a:gdLst/>
              <a:ahLst/>
              <a:cxnLst/>
              <a:rect l="l" t="t" r="r" b="b"/>
              <a:pathLst>
                <a:path w="12907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02" y="2554"/>
                    <a:pt x="673" y="2823"/>
                  </a:cubicBezTo>
                  <a:lnTo>
                    <a:pt x="9713" y="8033"/>
                  </a:lnTo>
                  <a:cubicBezTo>
                    <a:pt x="9814" y="8100"/>
                    <a:pt x="9915" y="8167"/>
                    <a:pt x="10049" y="8201"/>
                  </a:cubicBezTo>
                  <a:cubicBezTo>
                    <a:pt x="10083" y="8201"/>
                    <a:pt x="10083" y="8201"/>
                    <a:pt x="10117" y="8234"/>
                  </a:cubicBezTo>
                  <a:cubicBezTo>
                    <a:pt x="10184" y="8234"/>
                    <a:pt x="10251" y="8268"/>
                    <a:pt x="10318" y="8302"/>
                  </a:cubicBezTo>
                  <a:lnTo>
                    <a:pt x="10419" y="8302"/>
                  </a:lnTo>
                  <a:cubicBezTo>
                    <a:pt x="10453" y="8335"/>
                    <a:pt x="10453" y="8335"/>
                    <a:pt x="10486" y="8335"/>
                  </a:cubicBezTo>
                  <a:lnTo>
                    <a:pt x="10554" y="8335"/>
                  </a:lnTo>
                  <a:cubicBezTo>
                    <a:pt x="10621" y="8369"/>
                    <a:pt x="10688" y="8369"/>
                    <a:pt x="10789" y="8369"/>
                  </a:cubicBezTo>
                  <a:cubicBezTo>
                    <a:pt x="10789" y="8402"/>
                    <a:pt x="10822" y="8402"/>
                    <a:pt x="10856" y="8402"/>
                  </a:cubicBezTo>
                  <a:lnTo>
                    <a:pt x="11797" y="8402"/>
                  </a:lnTo>
                  <a:cubicBezTo>
                    <a:pt x="11864" y="8369"/>
                    <a:pt x="11932" y="8369"/>
                    <a:pt x="11999" y="8369"/>
                  </a:cubicBezTo>
                  <a:cubicBezTo>
                    <a:pt x="12032" y="8369"/>
                    <a:pt x="12032" y="8335"/>
                    <a:pt x="12066" y="8335"/>
                  </a:cubicBezTo>
                  <a:cubicBezTo>
                    <a:pt x="12133" y="8335"/>
                    <a:pt x="12234" y="8302"/>
                    <a:pt x="12301" y="8268"/>
                  </a:cubicBezTo>
                  <a:lnTo>
                    <a:pt x="12402" y="8268"/>
                  </a:lnTo>
                  <a:cubicBezTo>
                    <a:pt x="12436" y="8234"/>
                    <a:pt x="12436" y="8234"/>
                    <a:pt x="12469" y="8234"/>
                  </a:cubicBezTo>
                  <a:cubicBezTo>
                    <a:pt x="12637" y="8167"/>
                    <a:pt x="12772" y="8100"/>
                    <a:pt x="12906" y="8033"/>
                  </a:cubicBezTo>
                  <a:lnTo>
                    <a:pt x="12906" y="6151"/>
                  </a:lnTo>
                  <a:cubicBezTo>
                    <a:pt x="12772" y="6251"/>
                    <a:pt x="12637" y="6285"/>
                    <a:pt x="12469" y="6352"/>
                  </a:cubicBezTo>
                  <a:cubicBezTo>
                    <a:pt x="12436" y="6386"/>
                    <a:pt x="12368" y="6386"/>
                    <a:pt x="12301" y="6419"/>
                  </a:cubicBezTo>
                  <a:cubicBezTo>
                    <a:pt x="12234" y="6419"/>
                    <a:pt x="12167" y="6453"/>
                    <a:pt x="12066" y="6453"/>
                  </a:cubicBezTo>
                  <a:cubicBezTo>
                    <a:pt x="11999" y="6487"/>
                    <a:pt x="11898" y="6487"/>
                    <a:pt x="11797" y="6520"/>
                  </a:cubicBezTo>
                  <a:lnTo>
                    <a:pt x="10856" y="6520"/>
                  </a:lnTo>
                  <a:cubicBezTo>
                    <a:pt x="10755" y="6487"/>
                    <a:pt x="10621" y="6487"/>
                    <a:pt x="10486" y="6453"/>
                  </a:cubicBezTo>
                  <a:cubicBezTo>
                    <a:pt x="10486" y="6453"/>
                    <a:pt x="10453" y="6419"/>
                    <a:pt x="10419" y="6419"/>
                  </a:cubicBezTo>
                  <a:cubicBezTo>
                    <a:pt x="10318" y="6419"/>
                    <a:pt x="10217" y="6352"/>
                    <a:pt x="10117" y="6319"/>
                  </a:cubicBezTo>
                  <a:lnTo>
                    <a:pt x="10049" y="6319"/>
                  </a:lnTo>
                  <a:cubicBezTo>
                    <a:pt x="9949" y="6285"/>
                    <a:pt x="9814" y="6218"/>
                    <a:pt x="9713" y="6151"/>
                  </a:cubicBezTo>
                  <a:lnTo>
                    <a:pt x="673" y="941"/>
                  </a:lnTo>
                  <a:cubicBezTo>
                    <a:pt x="337" y="740"/>
                    <a:pt x="101" y="504"/>
                    <a:pt x="34" y="235"/>
                  </a:cubicBezTo>
                  <a:cubicBezTo>
                    <a:pt x="0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74;p49">
              <a:extLst>
                <a:ext uri="{FF2B5EF4-FFF2-40B4-BE49-F238E27FC236}">
                  <a16:creationId xmlns:a16="http://schemas.microsoft.com/office/drawing/2014/main" id="{D3A33B71-F75B-4AAC-9990-82F0530488C5}"/>
                </a:ext>
              </a:extLst>
            </p:cNvPr>
            <p:cNvSpPr/>
            <p:nvPr/>
          </p:nvSpPr>
          <p:spPr>
            <a:xfrm>
              <a:off x="1944812" y="3862898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588"/>
                  </a:lnTo>
                  <a:cubicBezTo>
                    <a:pt x="0" y="6126"/>
                    <a:pt x="0" y="6966"/>
                    <a:pt x="908" y="7470"/>
                  </a:cubicBezTo>
                  <a:lnTo>
                    <a:pt x="9948" y="12680"/>
                  </a:lnTo>
                  <a:cubicBezTo>
                    <a:pt x="10402" y="12948"/>
                    <a:pt x="10982" y="13083"/>
                    <a:pt x="11557" y="13083"/>
                  </a:cubicBezTo>
                  <a:cubicBezTo>
                    <a:pt x="12133" y="13083"/>
                    <a:pt x="12704" y="12948"/>
                    <a:pt x="13141" y="12680"/>
                  </a:cubicBezTo>
                  <a:lnTo>
                    <a:pt x="22148" y="7470"/>
                  </a:lnTo>
                  <a:cubicBezTo>
                    <a:pt x="23022" y="6966"/>
                    <a:pt x="23022" y="6126"/>
                    <a:pt x="22148" y="5588"/>
                  </a:cubicBezTo>
                  <a:lnTo>
                    <a:pt x="13074" y="379"/>
                  </a:lnTo>
                  <a:cubicBezTo>
                    <a:pt x="12637" y="127"/>
                    <a:pt x="12057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75;p49">
              <a:extLst>
                <a:ext uri="{FF2B5EF4-FFF2-40B4-BE49-F238E27FC236}">
                  <a16:creationId xmlns:a16="http://schemas.microsoft.com/office/drawing/2014/main" id="{0EA7BCE0-B0EC-4A99-88AE-F78F92523ABB}"/>
                </a:ext>
              </a:extLst>
            </p:cNvPr>
            <p:cNvSpPr/>
            <p:nvPr/>
          </p:nvSpPr>
          <p:spPr>
            <a:xfrm>
              <a:off x="2024441" y="3913252"/>
              <a:ext cx="29226" cy="27705"/>
            </a:xfrm>
            <a:custGeom>
              <a:avLst/>
              <a:gdLst/>
              <a:ahLst/>
              <a:cxnLst/>
              <a:rect l="l" t="t" r="r" b="b"/>
              <a:pathLst>
                <a:path w="9646" h="8067" extrusionOk="0">
                  <a:moveTo>
                    <a:pt x="9646" y="1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175" y="807"/>
                    <a:pt x="9142" y="841"/>
                  </a:cubicBezTo>
                  <a:cubicBezTo>
                    <a:pt x="9074" y="874"/>
                    <a:pt x="9041" y="908"/>
                    <a:pt x="9007" y="942"/>
                  </a:cubicBezTo>
                  <a:lnTo>
                    <a:pt x="0" y="6151"/>
                  </a:lnTo>
                  <a:lnTo>
                    <a:pt x="0" y="8067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175" y="2689"/>
                    <a:pt x="9243" y="2656"/>
                    <a:pt x="9276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5"/>
                    <a:pt x="9411" y="2488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1" y="2387"/>
                  </a:lnTo>
                  <a:cubicBezTo>
                    <a:pt x="9511" y="2353"/>
                    <a:pt x="9545" y="2320"/>
                    <a:pt x="9545" y="2320"/>
                  </a:cubicBezTo>
                  <a:cubicBezTo>
                    <a:pt x="9579" y="2286"/>
                    <a:pt x="9579" y="2219"/>
                    <a:pt x="9612" y="2185"/>
                  </a:cubicBezTo>
                  <a:cubicBezTo>
                    <a:pt x="9612" y="2185"/>
                    <a:pt x="9612" y="2185"/>
                    <a:pt x="9612" y="2151"/>
                  </a:cubicBezTo>
                  <a:cubicBezTo>
                    <a:pt x="9612" y="2118"/>
                    <a:pt x="9646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76;p49">
              <a:extLst>
                <a:ext uri="{FF2B5EF4-FFF2-40B4-BE49-F238E27FC236}">
                  <a16:creationId xmlns:a16="http://schemas.microsoft.com/office/drawing/2014/main" id="{4FBD7A2F-84A8-486B-821F-273940E613E6}"/>
                </a:ext>
              </a:extLst>
            </p:cNvPr>
            <p:cNvSpPr/>
            <p:nvPr/>
          </p:nvSpPr>
          <p:spPr>
            <a:xfrm>
              <a:off x="1985236" y="3913252"/>
              <a:ext cx="39209" cy="28859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34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47" y="8033"/>
                  </a:lnTo>
                  <a:cubicBezTo>
                    <a:pt x="9848" y="8100"/>
                    <a:pt x="9949" y="8134"/>
                    <a:pt x="10050" y="8201"/>
                  </a:cubicBezTo>
                  <a:lnTo>
                    <a:pt x="10151" y="8201"/>
                  </a:lnTo>
                  <a:cubicBezTo>
                    <a:pt x="10218" y="8235"/>
                    <a:pt x="10285" y="8268"/>
                    <a:pt x="10352" y="8268"/>
                  </a:cubicBezTo>
                  <a:cubicBezTo>
                    <a:pt x="10386" y="8302"/>
                    <a:pt x="10419" y="8302"/>
                    <a:pt x="10453" y="8302"/>
                  </a:cubicBezTo>
                  <a:cubicBezTo>
                    <a:pt x="10487" y="8302"/>
                    <a:pt x="10487" y="8335"/>
                    <a:pt x="10520" y="8335"/>
                  </a:cubicBezTo>
                  <a:lnTo>
                    <a:pt x="10588" y="8335"/>
                  </a:lnTo>
                  <a:cubicBezTo>
                    <a:pt x="10655" y="8369"/>
                    <a:pt x="10722" y="8369"/>
                    <a:pt x="10823" y="8369"/>
                  </a:cubicBezTo>
                  <a:lnTo>
                    <a:pt x="10890" y="8369"/>
                  </a:lnTo>
                  <a:cubicBezTo>
                    <a:pt x="10890" y="8403"/>
                    <a:pt x="10924" y="8403"/>
                    <a:pt x="10957" y="8403"/>
                  </a:cubicBezTo>
                  <a:lnTo>
                    <a:pt x="11764" y="8403"/>
                  </a:lnTo>
                  <a:cubicBezTo>
                    <a:pt x="11764" y="8369"/>
                    <a:pt x="11797" y="8369"/>
                    <a:pt x="11831" y="8369"/>
                  </a:cubicBezTo>
                  <a:cubicBezTo>
                    <a:pt x="11898" y="8369"/>
                    <a:pt x="11965" y="8369"/>
                    <a:pt x="12033" y="8335"/>
                  </a:cubicBezTo>
                  <a:lnTo>
                    <a:pt x="12100" y="8335"/>
                  </a:lnTo>
                  <a:cubicBezTo>
                    <a:pt x="12167" y="8302"/>
                    <a:pt x="12234" y="8302"/>
                    <a:pt x="12335" y="8268"/>
                  </a:cubicBezTo>
                  <a:cubicBezTo>
                    <a:pt x="12369" y="8268"/>
                    <a:pt x="12402" y="8268"/>
                    <a:pt x="12436" y="8235"/>
                  </a:cubicBezTo>
                  <a:lnTo>
                    <a:pt x="12503" y="8235"/>
                  </a:lnTo>
                  <a:cubicBezTo>
                    <a:pt x="12638" y="8167"/>
                    <a:pt x="12806" y="8100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71" y="6285"/>
                    <a:pt x="12503" y="6353"/>
                  </a:cubicBezTo>
                  <a:cubicBezTo>
                    <a:pt x="12436" y="6386"/>
                    <a:pt x="12402" y="6386"/>
                    <a:pt x="12335" y="6386"/>
                  </a:cubicBezTo>
                  <a:cubicBezTo>
                    <a:pt x="12268" y="6420"/>
                    <a:pt x="12201" y="6453"/>
                    <a:pt x="12100" y="6453"/>
                  </a:cubicBezTo>
                  <a:cubicBezTo>
                    <a:pt x="11999" y="6487"/>
                    <a:pt x="11932" y="6487"/>
                    <a:pt x="11831" y="6487"/>
                  </a:cubicBezTo>
                  <a:cubicBezTo>
                    <a:pt x="11797" y="6521"/>
                    <a:pt x="11797" y="6521"/>
                    <a:pt x="11764" y="6521"/>
                  </a:cubicBezTo>
                  <a:lnTo>
                    <a:pt x="10957" y="6521"/>
                  </a:lnTo>
                  <a:cubicBezTo>
                    <a:pt x="10924" y="6521"/>
                    <a:pt x="10924" y="6521"/>
                    <a:pt x="10890" y="6487"/>
                  </a:cubicBezTo>
                  <a:cubicBezTo>
                    <a:pt x="10756" y="6487"/>
                    <a:pt x="10655" y="6487"/>
                    <a:pt x="10520" y="6453"/>
                  </a:cubicBezTo>
                  <a:cubicBezTo>
                    <a:pt x="10520" y="6420"/>
                    <a:pt x="10487" y="6420"/>
                    <a:pt x="10453" y="6420"/>
                  </a:cubicBezTo>
                  <a:cubicBezTo>
                    <a:pt x="10352" y="6386"/>
                    <a:pt x="10251" y="6353"/>
                    <a:pt x="10151" y="6319"/>
                  </a:cubicBezTo>
                  <a:lnTo>
                    <a:pt x="10083" y="6319"/>
                  </a:lnTo>
                  <a:cubicBezTo>
                    <a:pt x="9983" y="6252"/>
                    <a:pt x="9848" y="6218"/>
                    <a:pt x="9747" y="6151"/>
                  </a:cubicBezTo>
                  <a:lnTo>
                    <a:pt x="707" y="908"/>
                  </a:lnTo>
                  <a:cubicBezTo>
                    <a:pt x="371" y="740"/>
                    <a:pt x="135" y="505"/>
                    <a:pt x="68" y="236"/>
                  </a:cubicBezTo>
                  <a:cubicBezTo>
                    <a:pt x="34" y="169"/>
                    <a:pt x="34" y="68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77;p49">
              <a:extLst>
                <a:ext uri="{FF2B5EF4-FFF2-40B4-BE49-F238E27FC236}">
                  <a16:creationId xmlns:a16="http://schemas.microsoft.com/office/drawing/2014/main" id="{2DAAD37C-3781-4EF2-B84B-9A5781436976}"/>
                </a:ext>
              </a:extLst>
            </p:cNvPr>
            <p:cNvSpPr/>
            <p:nvPr/>
          </p:nvSpPr>
          <p:spPr>
            <a:xfrm>
              <a:off x="1984626" y="3890833"/>
              <a:ext cx="69755" cy="44842"/>
            </a:xfrm>
            <a:custGeom>
              <a:avLst/>
              <a:gdLst/>
              <a:ahLst/>
              <a:cxnLst/>
              <a:rect l="l" t="t" r="r" b="b"/>
              <a:pathLst>
                <a:path w="23023" h="13057" extrusionOk="0">
                  <a:moveTo>
                    <a:pt x="11478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874" y="5587"/>
                  </a:lnTo>
                  <a:cubicBezTo>
                    <a:pt x="0" y="6125"/>
                    <a:pt x="0" y="6932"/>
                    <a:pt x="908" y="7470"/>
                  </a:cubicBezTo>
                  <a:lnTo>
                    <a:pt x="9948" y="12679"/>
                  </a:lnTo>
                  <a:cubicBezTo>
                    <a:pt x="10385" y="12931"/>
                    <a:pt x="10965" y="13057"/>
                    <a:pt x="11545" y="13057"/>
                  </a:cubicBezTo>
                  <a:cubicBezTo>
                    <a:pt x="12124" y="13057"/>
                    <a:pt x="12704" y="12931"/>
                    <a:pt x="13141" y="12679"/>
                  </a:cubicBezTo>
                  <a:lnTo>
                    <a:pt x="22148" y="7470"/>
                  </a:lnTo>
                  <a:cubicBezTo>
                    <a:pt x="23022" y="6932"/>
                    <a:pt x="23022" y="6125"/>
                    <a:pt x="22115" y="5587"/>
                  </a:cubicBezTo>
                  <a:lnTo>
                    <a:pt x="13074" y="378"/>
                  </a:lnTo>
                  <a:cubicBezTo>
                    <a:pt x="12637" y="126"/>
                    <a:pt x="12057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78;p49">
              <a:extLst>
                <a:ext uri="{FF2B5EF4-FFF2-40B4-BE49-F238E27FC236}">
                  <a16:creationId xmlns:a16="http://schemas.microsoft.com/office/drawing/2014/main" id="{F3300316-20F4-4B88-B61F-6D9801978073}"/>
                </a:ext>
              </a:extLst>
            </p:cNvPr>
            <p:cNvSpPr/>
            <p:nvPr/>
          </p:nvSpPr>
          <p:spPr>
            <a:xfrm>
              <a:off x="2065068" y="3940723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7" y="0"/>
                  </a:moveTo>
                  <a:cubicBezTo>
                    <a:pt x="9647" y="68"/>
                    <a:pt x="9613" y="168"/>
                    <a:pt x="9613" y="236"/>
                  </a:cubicBezTo>
                  <a:cubicBezTo>
                    <a:pt x="9613" y="236"/>
                    <a:pt x="9613" y="236"/>
                    <a:pt x="9613" y="269"/>
                  </a:cubicBezTo>
                  <a:cubicBezTo>
                    <a:pt x="9579" y="336"/>
                    <a:pt x="9546" y="404"/>
                    <a:pt x="9479" y="471"/>
                  </a:cubicBezTo>
                  <a:lnTo>
                    <a:pt x="9479" y="504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09" y="807"/>
                  </a:cubicBezTo>
                  <a:cubicBezTo>
                    <a:pt x="9075" y="841"/>
                    <a:pt x="9042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8974" y="2790"/>
                    <a:pt x="9008" y="2790"/>
                    <a:pt x="9008" y="2790"/>
                  </a:cubicBezTo>
                  <a:cubicBezTo>
                    <a:pt x="9042" y="2756"/>
                    <a:pt x="9075" y="2723"/>
                    <a:pt x="9109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1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45" y="2420"/>
                    <a:pt x="9479" y="2387"/>
                  </a:cubicBezTo>
                  <a:lnTo>
                    <a:pt x="9479" y="2353"/>
                  </a:lnTo>
                  <a:cubicBezTo>
                    <a:pt x="9512" y="2353"/>
                    <a:pt x="9512" y="2319"/>
                    <a:pt x="9546" y="2286"/>
                  </a:cubicBezTo>
                  <a:cubicBezTo>
                    <a:pt x="9546" y="2252"/>
                    <a:pt x="9579" y="2219"/>
                    <a:pt x="9579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13" y="2050"/>
                    <a:pt x="9613" y="2050"/>
                  </a:cubicBezTo>
                  <a:cubicBezTo>
                    <a:pt x="9647" y="1983"/>
                    <a:pt x="9647" y="1950"/>
                    <a:pt x="9647" y="1916"/>
                  </a:cubicBezTo>
                  <a:lnTo>
                    <a:pt x="9647" y="1882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79;p49">
              <a:extLst>
                <a:ext uri="{FF2B5EF4-FFF2-40B4-BE49-F238E27FC236}">
                  <a16:creationId xmlns:a16="http://schemas.microsoft.com/office/drawing/2014/main" id="{826E7FD7-E92A-43D2-9E27-6F72F5A0108E}"/>
                </a:ext>
              </a:extLst>
            </p:cNvPr>
            <p:cNvSpPr/>
            <p:nvPr/>
          </p:nvSpPr>
          <p:spPr>
            <a:xfrm>
              <a:off x="2025865" y="3940606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253"/>
                    <a:pt x="236" y="2589"/>
                    <a:pt x="673" y="2824"/>
                  </a:cubicBezTo>
                  <a:lnTo>
                    <a:pt x="9714" y="8067"/>
                  </a:lnTo>
                  <a:cubicBezTo>
                    <a:pt x="9814" y="8134"/>
                    <a:pt x="9949" y="8168"/>
                    <a:pt x="10050" y="8235"/>
                  </a:cubicBezTo>
                  <a:lnTo>
                    <a:pt x="10117" y="8235"/>
                  </a:lnTo>
                  <a:cubicBezTo>
                    <a:pt x="10184" y="8268"/>
                    <a:pt x="10251" y="8302"/>
                    <a:pt x="10319" y="8302"/>
                  </a:cubicBezTo>
                  <a:cubicBezTo>
                    <a:pt x="10352" y="8336"/>
                    <a:pt x="10386" y="8336"/>
                    <a:pt x="10453" y="8336"/>
                  </a:cubicBezTo>
                  <a:cubicBezTo>
                    <a:pt x="10453" y="8336"/>
                    <a:pt x="10487" y="8336"/>
                    <a:pt x="10520" y="8369"/>
                  </a:cubicBezTo>
                  <a:lnTo>
                    <a:pt x="10554" y="8369"/>
                  </a:lnTo>
                  <a:cubicBezTo>
                    <a:pt x="10655" y="8369"/>
                    <a:pt x="10722" y="8403"/>
                    <a:pt x="10789" y="8403"/>
                  </a:cubicBezTo>
                  <a:lnTo>
                    <a:pt x="10923" y="8403"/>
                  </a:lnTo>
                  <a:cubicBezTo>
                    <a:pt x="10957" y="8437"/>
                    <a:pt x="10991" y="8437"/>
                    <a:pt x="11024" y="8437"/>
                  </a:cubicBezTo>
                  <a:lnTo>
                    <a:pt x="11730" y="8437"/>
                  </a:lnTo>
                  <a:cubicBezTo>
                    <a:pt x="11730" y="8437"/>
                    <a:pt x="11730" y="8403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302"/>
                    <a:pt x="12436" y="8268"/>
                  </a:cubicBezTo>
                  <a:lnTo>
                    <a:pt x="12469" y="8268"/>
                  </a:lnTo>
                  <a:cubicBezTo>
                    <a:pt x="12637" y="8201"/>
                    <a:pt x="12772" y="8134"/>
                    <a:pt x="12940" y="8067"/>
                  </a:cubicBezTo>
                  <a:lnTo>
                    <a:pt x="12940" y="6185"/>
                  </a:lnTo>
                  <a:cubicBezTo>
                    <a:pt x="12806" y="6252"/>
                    <a:pt x="12637" y="6319"/>
                    <a:pt x="12503" y="6386"/>
                  </a:cubicBezTo>
                  <a:cubicBezTo>
                    <a:pt x="12436" y="6386"/>
                    <a:pt x="12369" y="6420"/>
                    <a:pt x="12301" y="6420"/>
                  </a:cubicBezTo>
                  <a:cubicBezTo>
                    <a:pt x="12234" y="6454"/>
                    <a:pt x="12167" y="6454"/>
                    <a:pt x="12100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64" y="6521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54"/>
                    <a:pt x="10923" y="6521"/>
                  </a:cubicBezTo>
                  <a:lnTo>
                    <a:pt x="10890" y="6521"/>
                  </a:lnTo>
                  <a:cubicBezTo>
                    <a:pt x="10755" y="6521"/>
                    <a:pt x="10621" y="6487"/>
                    <a:pt x="10520" y="6454"/>
                  </a:cubicBezTo>
                  <a:lnTo>
                    <a:pt x="10453" y="6454"/>
                  </a:lnTo>
                  <a:cubicBezTo>
                    <a:pt x="10319" y="6420"/>
                    <a:pt x="10218" y="6386"/>
                    <a:pt x="10117" y="6353"/>
                  </a:cubicBezTo>
                  <a:cubicBezTo>
                    <a:pt x="10117" y="6353"/>
                    <a:pt x="10083" y="6353"/>
                    <a:pt x="10083" y="6319"/>
                  </a:cubicBezTo>
                  <a:cubicBezTo>
                    <a:pt x="9949" y="6286"/>
                    <a:pt x="9848" y="6218"/>
                    <a:pt x="9714" y="6185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70"/>
                  </a:cubicBezTo>
                  <a:cubicBezTo>
                    <a:pt x="1" y="169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80;p49">
              <a:extLst>
                <a:ext uri="{FF2B5EF4-FFF2-40B4-BE49-F238E27FC236}">
                  <a16:creationId xmlns:a16="http://schemas.microsoft.com/office/drawing/2014/main" id="{12FEC910-D00F-4AB5-911A-937D59E12412}"/>
                </a:ext>
              </a:extLst>
            </p:cNvPr>
            <p:cNvSpPr/>
            <p:nvPr/>
          </p:nvSpPr>
          <p:spPr>
            <a:xfrm>
              <a:off x="2025153" y="3918215"/>
              <a:ext cx="69855" cy="44931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82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908" y="5613"/>
                  </a:lnTo>
                  <a:cubicBezTo>
                    <a:pt x="0" y="6117"/>
                    <a:pt x="34" y="6958"/>
                    <a:pt x="908" y="7462"/>
                  </a:cubicBezTo>
                  <a:lnTo>
                    <a:pt x="9949" y="12705"/>
                  </a:lnTo>
                  <a:cubicBezTo>
                    <a:pt x="10402" y="12957"/>
                    <a:pt x="10990" y="13083"/>
                    <a:pt x="11574" y="13083"/>
                  </a:cubicBezTo>
                  <a:cubicBezTo>
                    <a:pt x="12158" y="13083"/>
                    <a:pt x="12738" y="12957"/>
                    <a:pt x="13175" y="12705"/>
                  </a:cubicBezTo>
                  <a:lnTo>
                    <a:pt x="22148" y="7462"/>
                  </a:lnTo>
                  <a:cubicBezTo>
                    <a:pt x="23056" y="6958"/>
                    <a:pt x="23022" y="6117"/>
                    <a:pt x="22148" y="5613"/>
                  </a:cubicBezTo>
                  <a:lnTo>
                    <a:pt x="13108" y="404"/>
                  </a:lnTo>
                  <a:cubicBezTo>
                    <a:pt x="12654" y="135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81;p49">
              <a:extLst>
                <a:ext uri="{FF2B5EF4-FFF2-40B4-BE49-F238E27FC236}">
                  <a16:creationId xmlns:a16="http://schemas.microsoft.com/office/drawing/2014/main" id="{F4355658-FD9C-4032-8300-C074ACD1F5FD}"/>
                </a:ext>
              </a:extLst>
            </p:cNvPr>
            <p:cNvSpPr/>
            <p:nvPr/>
          </p:nvSpPr>
          <p:spPr>
            <a:xfrm>
              <a:off x="2106513" y="3968195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68"/>
                    <a:pt x="9613" y="235"/>
                  </a:cubicBezTo>
                  <a:cubicBezTo>
                    <a:pt x="9613" y="235"/>
                    <a:pt x="9613" y="235"/>
                    <a:pt x="9613" y="269"/>
                  </a:cubicBezTo>
                  <a:cubicBezTo>
                    <a:pt x="9579" y="336"/>
                    <a:pt x="9546" y="404"/>
                    <a:pt x="9512" y="471"/>
                  </a:cubicBezTo>
                  <a:lnTo>
                    <a:pt x="9478" y="504"/>
                  </a:lnTo>
                  <a:cubicBezTo>
                    <a:pt x="9411" y="572"/>
                    <a:pt x="9377" y="639"/>
                    <a:pt x="9277" y="706"/>
                  </a:cubicBezTo>
                  <a:cubicBezTo>
                    <a:pt x="9243" y="740"/>
                    <a:pt x="9176" y="773"/>
                    <a:pt x="9142" y="840"/>
                  </a:cubicBezTo>
                  <a:cubicBezTo>
                    <a:pt x="9075" y="874"/>
                    <a:pt x="9041" y="908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9008" y="2823"/>
                    <a:pt x="9008" y="2790"/>
                    <a:pt x="9008" y="2790"/>
                  </a:cubicBezTo>
                  <a:cubicBezTo>
                    <a:pt x="9075" y="2756"/>
                    <a:pt x="9109" y="2756"/>
                    <a:pt x="9142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77" y="2521"/>
                    <a:pt x="9411" y="2487"/>
                    <a:pt x="9445" y="2420"/>
                  </a:cubicBezTo>
                  <a:cubicBezTo>
                    <a:pt x="9445" y="2420"/>
                    <a:pt x="9478" y="2420"/>
                    <a:pt x="9478" y="2386"/>
                  </a:cubicBezTo>
                  <a:lnTo>
                    <a:pt x="9512" y="2353"/>
                  </a:lnTo>
                  <a:cubicBezTo>
                    <a:pt x="9512" y="2353"/>
                    <a:pt x="9546" y="2319"/>
                    <a:pt x="9546" y="2286"/>
                  </a:cubicBezTo>
                  <a:cubicBezTo>
                    <a:pt x="9579" y="2252"/>
                    <a:pt x="9579" y="2218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46" y="2084"/>
                    <a:pt x="9646" y="2050"/>
                  </a:cubicBezTo>
                  <a:cubicBezTo>
                    <a:pt x="9646" y="1983"/>
                    <a:pt x="9646" y="1950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82;p49">
              <a:extLst>
                <a:ext uri="{FF2B5EF4-FFF2-40B4-BE49-F238E27FC236}">
                  <a16:creationId xmlns:a16="http://schemas.microsoft.com/office/drawing/2014/main" id="{9565B572-6920-410E-A49C-9C320CFDC27F}"/>
                </a:ext>
              </a:extLst>
            </p:cNvPr>
            <p:cNvSpPr/>
            <p:nvPr/>
          </p:nvSpPr>
          <p:spPr>
            <a:xfrm>
              <a:off x="2067310" y="3968195"/>
              <a:ext cx="39205" cy="28859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36" y="2554"/>
                    <a:pt x="673" y="2823"/>
                  </a:cubicBezTo>
                  <a:lnTo>
                    <a:pt x="9747" y="8033"/>
                  </a:lnTo>
                  <a:cubicBezTo>
                    <a:pt x="9848" y="8100"/>
                    <a:pt x="9949" y="8134"/>
                    <a:pt x="10049" y="8201"/>
                  </a:cubicBezTo>
                  <a:lnTo>
                    <a:pt x="10117" y="8201"/>
                  </a:lnTo>
                  <a:cubicBezTo>
                    <a:pt x="10184" y="8234"/>
                    <a:pt x="10251" y="8268"/>
                    <a:pt x="10352" y="8268"/>
                  </a:cubicBezTo>
                  <a:cubicBezTo>
                    <a:pt x="10385" y="8302"/>
                    <a:pt x="10419" y="8302"/>
                    <a:pt x="10453" y="8302"/>
                  </a:cubicBezTo>
                  <a:cubicBezTo>
                    <a:pt x="10486" y="8302"/>
                    <a:pt x="10486" y="8335"/>
                    <a:pt x="10520" y="8335"/>
                  </a:cubicBezTo>
                  <a:lnTo>
                    <a:pt x="10587" y="8335"/>
                  </a:lnTo>
                  <a:cubicBezTo>
                    <a:pt x="10654" y="8369"/>
                    <a:pt x="10722" y="8369"/>
                    <a:pt x="10789" y="8369"/>
                  </a:cubicBezTo>
                  <a:cubicBezTo>
                    <a:pt x="10822" y="8369"/>
                    <a:pt x="10856" y="8369"/>
                    <a:pt x="10890" y="8402"/>
                  </a:cubicBezTo>
                  <a:lnTo>
                    <a:pt x="11763" y="8402"/>
                  </a:lnTo>
                  <a:cubicBezTo>
                    <a:pt x="11763" y="8402"/>
                    <a:pt x="11797" y="8402"/>
                    <a:pt x="11831" y="8369"/>
                  </a:cubicBezTo>
                  <a:lnTo>
                    <a:pt x="11999" y="8369"/>
                  </a:lnTo>
                  <a:cubicBezTo>
                    <a:pt x="12032" y="8335"/>
                    <a:pt x="12066" y="8335"/>
                    <a:pt x="12099" y="8335"/>
                  </a:cubicBezTo>
                  <a:cubicBezTo>
                    <a:pt x="12167" y="8302"/>
                    <a:pt x="12234" y="8302"/>
                    <a:pt x="12335" y="8268"/>
                  </a:cubicBezTo>
                  <a:cubicBezTo>
                    <a:pt x="12368" y="8268"/>
                    <a:pt x="12402" y="8268"/>
                    <a:pt x="12436" y="8234"/>
                  </a:cubicBezTo>
                  <a:lnTo>
                    <a:pt x="12503" y="8234"/>
                  </a:lnTo>
                  <a:cubicBezTo>
                    <a:pt x="12637" y="8167"/>
                    <a:pt x="12805" y="8100"/>
                    <a:pt x="12940" y="8033"/>
                  </a:cubicBezTo>
                  <a:lnTo>
                    <a:pt x="12940" y="6151"/>
                  </a:lnTo>
                  <a:cubicBezTo>
                    <a:pt x="12805" y="6218"/>
                    <a:pt x="12671" y="6285"/>
                    <a:pt x="12503" y="6352"/>
                  </a:cubicBezTo>
                  <a:cubicBezTo>
                    <a:pt x="12436" y="6352"/>
                    <a:pt x="12402" y="6386"/>
                    <a:pt x="12335" y="6386"/>
                  </a:cubicBezTo>
                  <a:cubicBezTo>
                    <a:pt x="12268" y="6419"/>
                    <a:pt x="12167" y="6453"/>
                    <a:pt x="12099" y="6453"/>
                  </a:cubicBezTo>
                  <a:cubicBezTo>
                    <a:pt x="11999" y="6453"/>
                    <a:pt x="11931" y="6487"/>
                    <a:pt x="11831" y="6487"/>
                  </a:cubicBezTo>
                  <a:cubicBezTo>
                    <a:pt x="11797" y="6487"/>
                    <a:pt x="11797" y="6520"/>
                    <a:pt x="11763" y="6520"/>
                  </a:cubicBezTo>
                  <a:lnTo>
                    <a:pt x="10957" y="6520"/>
                  </a:lnTo>
                  <a:cubicBezTo>
                    <a:pt x="10923" y="6520"/>
                    <a:pt x="10890" y="6487"/>
                    <a:pt x="10890" y="6487"/>
                  </a:cubicBezTo>
                  <a:cubicBezTo>
                    <a:pt x="10755" y="6487"/>
                    <a:pt x="10654" y="6453"/>
                    <a:pt x="10520" y="6453"/>
                  </a:cubicBezTo>
                  <a:cubicBezTo>
                    <a:pt x="10486" y="6419"/>
                    <a:pt x="10486" y="6419"/>
                    <a:pt x="10453" y="6419"/>
                  </a:cubicBezTo>
                  <a:cubicBezTo>
                    <a:pt x="10352" y="6386"/>
                    <a:pt x="10251" y="6352"/>
                    <a:pt x="10150" y="6319"/>
                  </a:cubicBezTo>
                  <a:lnTo>
                    <a:pt x="10083" y="6319"/>
                  </a:lnTo>
                  <a:cubicBezTo>
                    <a:pt x="9949" y="6251"/>
                    <a:pt x="9848" y="6218"/>
                    <a:pt x="9747" y="6151"/>
                  </a:cubicBezTo>
                  <a:lnTo>
                    <a:pt x="673" y="908"/>
                  </a:lnTo>
                  <a:cubicBezTo>
                    <a:pt x="336" y="740"/>
                    <a:pt x="135" y="504"/>
                    <a:pt x="68" y="235"/>
                  </a:cubicBezTo>
                  <a:cubicBezTo>
                    <a:pt x="34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83;p49">
              <a:extLst>
                <a:ext uri="{FF2B5EF4-FFF2-40B4-BE49-F238E27FC236}">
                  <a16:creationId xmlns:a16="http://schemas.microsoft.com/office/drawing/2014/main" id="{2183FA94-CA82-4CC0-8EF0-7495D828FC78}"/>
                </a:ext>
              </a:extLst>
            </p:cNvPr>
            <p:cNvSpPr/>
            <p:nvPr/>
          </p:nvSpPr>
          <p:spPr>
            <a:xfrm>
              <a:off x="2066698" y="3945771"/>
              <a:ext cx="69755" cy="44846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4" y="1"/>
                  </a:moveTo>
                  <a:cubicBezTo>
                    <a:pt x="10890" y="1"/>
                    <a:pt x="10302" y="127"/>
                    <a:pt x="9848" y="379"/>
                  </a:cubicBezTo>
                  <a:lnTo>
                    <a:pt x="875" y="5588"/>
                  </a:lnTo>
                  <a:cubicBezTo>
                    <a:pt x="1" y="6126"/>
                    <a:pt x="1" y="6933"/>
                    <a:pt x="875" y="7470"/>
                  </a:cubicBezTo>
                  <a:lnTo>
                    <a:pt x="9949" y="12680"/>
                  </a:lnTo>
                  <a:cubicBezTo>
                    <a:pt x="10386" y="12932"/>
                    <a:pt x="10966" y="13058"/>
                    <a:pt x="11545" y="13058"/>
                  </a:cubicBezTo>
                  <a:cubicBezTo>
                    <a:pt x="12125" y="13058"/>
                    <a:pt x="12705" y="12932"/>
                    <a:pt x="13142" y="12680"/>
                  </a:cubicBezTo>
                  <a:lnTo>
                    <a:pt x="22149" y="7470"/>
                  </a:lnTo>
                  <a:cubicBezTo>
                    <a:pt x="23023" y="6933"/>
                    <a:pt x="23023" y="6126"/>
                    <a:pt x="22115" y="5588"/>
                  </a:cubicBezTo>
                  <a:lnTo>
                    <a:pt x="13074" y="379"/>
                  </a:lnTo>
                  <a:cubicBezTo>
                    <a:pt x="12638" y="127"/>
                    <a:pt x="12058" y="1"/>
                    <a:pt x="1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84;p49">
              <a:extLst>
                <a:ext uri="{FF2B5EF4-FFF2-40B4-BE49-F238E27FC236}">
                  <a16:creationId xmlns:a16="http://schemas.microsoft.com/office/drawing/2014/main" id="{17C46B48-81E4-4FB1-90D9-7BAA4ABD0364}"/>
                </a:ext>
              </a:extLst>
            </p:cNvPr>
            <p:cNvSpPr/>
            <p:nvPr/>
          </p:nvSpPr>
          <p:spPr>
            <a:xfrm>
              <a:off x="2146227" y="3994972"/>
              <a:ext cx="29329" cy="27588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79" y="0"/>
                  </a:moveTo>
                  <a:cubicBezTo>
                    <a:pt x="9679" y="68"/>
                    <a:pt x="9646" y="168"/>
                    <a:pt x="9646" y="236"/>
                  </a:cubicBezTo>
                  <a:cubicBezTo>
                    <a:pt x="9646" y="236"/>
                    <a:pt x="9646" y="236"/>
                    <a:pt x="9612" y="269"/>
                  </a:cubicBezTo>
                  <a:cubicBezTo>
                    <a:pt x="9612" y="337"/>
                    <a:pt x="9578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76" y="740"/>
                    <a:pt x="9209" y="773"/>
                    <a:pt x="9142" y="807"/>
                  </a:cubicBezTo>
                  <a:cubicBezTo>
                    <a:pt x="9108" y="841"/>
                    <a:pt x="9074" y="874"/>
                    <a:pt x="9007" y="908"/>
                  </a:cubicBezTo>
                  <a:lnTo>
                    <a:pt x="34" y="6151"/>
                  </a:lnTo>
                  <a:lnTo>
                    <a:pt x="0" y="8033"/>
                  </a:lnTo>
                  <a:lnTo>
                    <a:pt x="9007" y="2824"/>
                  </a:lnTo>
                  <a:cubicBezTo>
                    <a:pt x="9007" y="2824"/>
                    <a:pt x="9007" y="2790"/>
                    <a:pt x="9041" y="2790"/>
                  </a:cubicBezTo>
                  <a:cubicBezTo>
                    <a:pt x="9074" y="2756"/>
                    <a:pt x="9108" y="2756"/>
                    <a:pt x="9142" y="2723"/>
                  </a:cubicBezTo>
                  <a:cubicBezTo>
                    <a:pt x="9209" y="2689"/>
                    <a:pt x="9276" y="2622"/>
                    <a:pt x="9310" y="2588"/>
                  </a:cubicBezTo>
                  <a:cubicBezTo>
                    <a:pt x="9377" y="2521"/>
                    <a:pt x="9410" y="2487"/>
                    <a:pt x="9478" y="2420"/>
                  </a:cubicBezTo>
                  <a:cubicBezTo>
                    <a:pt x="9478" y="2420"/>
                    <a:pt x="9478" y="2420"/>
                    <a:pt x="9478" y="2387"/>
                  </a:cubicBezTo>
                  <a:lnTo>
                    <a:pt x="9511" y="2353"/>
                  </a:lnTo>
                  <a:cubicBezTo>
                    <a:pt x="9545" y="2353"/>
                    <a:pt x="9545" y="2319"/>
                    <a:pt x="9545" y="2286"/>
                  </a:cubicBezTo>
                  <a:cubicBezTo>
                    <a:pt x="9578" y="2252"/>
                    <a:pt x="9612" y="2219"/>
                    <a:pt x="9612" y="2185"/>
                  </a:cubicBezTo>
                  <a:cubicBezTo>
                    <a:pt x="9612" y="2151"/>
                    <a:pt x="9612" y="2151"/>
                    <a:pt x="9612" y="2151"/>
                  </a:cubicBezTo>
                  <a:cubicBezTo>
                    <a:pt x="9612" y="2151"/>
                    <a:pt x="9612" y="2118"/>
                    <a:pt x="9646" y="2118"/>
                  </a:cubicBezTo>
                  <a:cubicBezTo>
                    <a:pt x="9646" y="2084"/>
                    <a:pt x="9646" y="2084"/>
                    <a:pt x="9646" y="2051"/>
                  </a:cubicBezTo>
                  <a:cubicBezTo>
                    <a:pt x="9679" y="1983"/>
                    <a:pt x="9679" y="1950"/>
                    <a:pt x="9679" y="1916"/>
                  </a:cubicBezTo>
                  <a:lnTo>
                    <a:pt x="9679" y="1883"/>
                  </a:lnTo>
                  <a:lnTo>
                    <a:pt x="9679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85;p49">
              <a:extLst>
                <a:ext uri="{FF2B5EF4-FFF2-40B4-BE49-F238E27FC236}">
                  <a16:creationId xmlns:a16="http://schemas.microsoft.com/office/drawing/2014/main" id="{7336081E-4A20-4D65-AD55-77916E74AFFA}"/>
                </a:ext>
              </a:extLst>
            </p:cNvPr>
            <p:cNvSpPr/>
            <p:nvPr/>
          </p:nvSpPr>
          <p:spPr>
            <a:xfrm>
              <a:off x="2107124" y="3994855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7"/>
                  </a:lnTo>
                  <a:cubicBezTo>
                    <a:pt x="0" y="2253"/>
                    <a:pt x="236" y="2589"/>
                    <a:pt x="673" y="2824"/>
                  </a:cubicBezTo>
                  <a:lnTo>
                    <a:pt x="9713" y="8067"/>
                  </a:lnTo>
                  <a:cubicBezTo>
                    <a:pt x="9814" y="8134"/>
                    <a:pt x="9948" y="8168"/>
                    <a:pt x="10049" y="8235"/>
                  </a:cubicBezTo>
                  <a:lnTo>
                    <a:pt x="10117" y="8235"/>
                  </a:lnTo>
                  <a:cubicBezTo>
                    <a:pt x="10184" y="8269"/>
                    <a:pt x="10251" y="8302"/>
                    <a:pt x="10318" y="8302"/>
                  </a:cubicBezTo>
                  <a:cubicBezTo>
                    <a:pt x="10352" y="8336"/>
                    <a:pt x="10385" y="8336"/>
                    <a:pt x="10453" y="8336"/>
                  </a:cubicBezTo>
                  <a:cubicBezTo>
                    <a:pt x="10453" y="8336"/>
                    <a:pt x="10486" y="8336"/>
                    <a:pt x="10520" y="8369"/>
                  </a:cubicBezTo>
                  <a:lnTo>
                    <a:pt x="10553" y="8369"/>
                  </a:lnTo>
                  <a:cubicBezTo>
                    <a:pt x="10654" y="8369"/>
                    <a:pt x="10721" y="8403"/>
                    <a:pt x="10789" y="8403"/>
                  </a:cubicBezTo>
                  <a:lnTo>
                    <a:pt x="10923" y="8403"/>
                  </a:lnTo>
                  <a:cubicBezTo>
                    <a:pt x="10957" y="8437"/>
                    <a:pt x="10990" y="8437"/>
                    <a:pt x="11024" y="8437"/>
                  </a:cubicBezTo>
                  <a:lnTo>
                    <a:pt x="11730" y="8437"/>
                  </a:lnTo>
                  <a:cubicBezTo>
                    <a:pt x="11730" y="8437"/>
                    <a:pt x="11730" y="8403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1" y="8403"/>
                    <a:pt x="11999" y="8369"/>
                  </a:cubicBezTo>
                  <a:lnTo>
                    <a:pt x="12066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302"/>
                    <a:pt x="12436" y="8269"/>
                  </a:cubicBezTo>
                  <a:lnTo>
                    <a:pt x="12469" y="8269"/>
                  </a:lnTo>
                  <a:cubicBezTo>
                    <a:pt x="12637" y="8201"/>
                    <a:pt x="12772" y="8134"/>
                    <a:pt x="12940" y="8067"/>
                  </a:cubicBezTo>
                  <a:lnTo>
                    <a:pt x="12940" y="6185"/>
                  </a:lnTo>
                  <a:cubicBezTo>
                    <a:pt x="12805" y="6252"/>
                    <a:pt x="12637" y="6319"/>
                    <a:pt x="12503" y="6386"/>
                  </a:cubicBezTo>
                  <a:cubicBezTo>
                    <a:pt x="12436" y="6386"/>
                    <a:pt x="12368" y="6420"/>
                    <a:pt x="12301" y="6420"/>
                  </a:cubicBezTo>
                  <a:cubicBezTo>
                    <a:pt x="12234" y="6454"/>
                    <a:pt x="12167" y="6454"/>
                    <a:pt x="12099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63" y="6521"/>
                  </a:lnTo>
                  <a:cubicBezTo>
                    <a:pt x="11629" y="6555"/>
                    <a:pt x="11494" y="6555"/>
                    <a:pt x="11360" y="6555"/>
                  </a:cubicBezTo>
                  <a:lnTo>
                    <a:pt x="11293" y="6555"/>
                  </a:lnTo>
                  <a:cubicBezTo>
                    <a:pt x="11192" y="6555"/>
                    <a:pt x="11058" y="6555"/>
                    <a:pt x="10923" y="6521"/>
                  </a:cubicBezTo>
                  <a:lnTo>
                    <a:pt x="10890" y="6521"/>
                  </a:lnTo>
                  <a:cubicBezTo>
                    <a:pt x="10755" y="6521"/>
                    <a:pt x="10621" y="6487"/>
                    <a:pt x="10520" y="6454"/>
                  </a:cubicBezTo>
                  <a:lnTo>
                    <a:pt x="10453" y="6454"/>
                  </a:lnTo>
                  <a:cubicBezTo>
                    <a:pt x="10318" y="6420"/>
                    <a:pt x="10217" y="6386"/>
                    <a:pt x="10117" y="6353"/>
                  </a:cubicBezTo>
                  <a:lnTo>
                    <a:pt x="10083" y="6353"/>
                  </a:lnTo>
                  <a:cubicBezTo>
                    <a:pt x="9948" y="6286"/>
                    <a:pt x="9848" y="6252"/>
                    <a:pt x="9713" y="6185"/>
                  </a:cubicBezTo>
                  <a:lnTo>
                    <a:pt x="673" y="942"/>
                  </a:lnTo>
                  <a:cubicBezTo>
                    <a:pt x="336" y="740"/>
                    <a:pt x="135" y="505"/>
                    <a:pt x="34" y="270"/>
                  </a:cubicBezTo>
                  <a:cubicBezTo>
                    <a:pt x="0" y="169"/>
                    <a:pt x="0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86;p49">
              <a:extLst>
                <a:ext uri="{FF2B5EF4-FFF2-40B4-BE49-F238E27FC236}">
                  <a16:creationId xmlns:a16="http://schemas.microsoft.com/office/drawing/2014/main" id="{5B89D58C-1E5B-40F9-999A-A185F04E38F7}"/>
                </a:ext>
              </a:extLst>
            </p:cNvPr>
            <p:cNvSpPr/>
            <p:nvPr/>
          </p:nvSpPr>
          <p:spPr>
            <a:xfrm>
              <a:off x="2106413" y="3972463"/>
              <a:ext cx="69855" cy="44931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77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8"/>
                    <a:pt x="0" y="6958"/>
                    <a:pt x="908" y="7462"/>
                  </a:cubicBezTo>
                  <a:lnTo>
                    <a:pt x="9948" y="12705"/>
                  </a:lnTo>
                  <a:cubicBezTo>
                    <a:pt x="10402" y="12957"/>
                    <a:pt x="10982" y="13083"/>
                    <a:pt x="11561" y="13083"/>
                  </a:cubicBezTo>
                  <a:cubicBezTo>
                    <a:pt x="12141" y="13083"/>
                    <a:pt x="12721" y="12957"/>
                    <a:pt x="13175" y="12705"/>
                  </a:cubicBezTo>
                  <a:lnTo>
                    <a:pt x="22148" y="7462"/>
                  </a:lnTo>
                  <a:cubicBezTo>
                    <a:pt x="23056" y="6958"/>
                    <a:pt x="23022" y="6118"/>
                    <a:pt x="22148" y="5613"/>
                  </a:cubicBezTo>
                  <a:lnTo>
                    <a:pt x="13074" y="404"/>
                  </a:lnTo>
                  <a:cubicBezTo>
                    <a:pt x="12637" y="135"/>
                    <a:pt x="12057" y="1"/>
                    <a:pt x="1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87;p49">
              <a:extLst>
                <a:ext uri="{FF2B5EF4-FFF2-40B4-BE49-F238E27FC236}">
                  <a16:creationId xmlns:a16="http://schemas.microsoft.com/office/drawing/2014/main" id="{15F9602E-B45E-4A79-A9C3-4B17EA08145D}"/>
                </a:ext>
              </a:extLst>
            </p:cNvPr>
            <p:cNvSpPr/>
            <p:nvPr/>
          </p:nvSpPr>
          <p:spPr>
            <a:xfrm>
              <a:off x="2186448" y="4021749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13" y="236"/>
                  </a:cubicBezTo>
                  <a:cubicBezTo>
                    <a:pt x="9613" y="236"/>
                    <a:pt x="9613" y="236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6"/>
                  </a:cubicBezTo>
                  <a:cubicBezTo>
                    <a:pt x="9243" y="740"/>
                    <a:pt x="9209" y="774"/>
                    <a:pt x="9142" y="841"/>
                  </a:cubicBezTo>
                  <a:cubicBezTo>
                    <a:pt x="9108" y="841"/>
                    <a:pt x="9041" y="908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cubicBezTo>
                    <a:pt x="9008" y="2824"/>
                    <a:pt x="9008" y="2790"/>
                    <a:pt x="9041" y="2790"/>
                  </a:cubicBezTo>
                  <a:cubicBezTo>
                    <a:pt x="9075" y="2757"/>
                    <a:pt x="9108" y="2723"/>
                    <a:pt x="9142" y="2723"/>
                  </a:cubicBezTo>
                  <a:cubicBezTo>
                    <a:pt x="9209" y="2689"/>
                    <a:pt x="9243" y="2622"/>
                    <a:pt x="9310" y="2589"/>
                  </a:cubicBezTo>
                  <a:cubicBezTo>
                    <a:pt x="9377" y="2521"/>
                    <a:pt x="9411" y="2488"/>
                    <a:pt x="9444" y="2420"/>
                  </a:cubicBezTo>
                  <a:cubicBezTo>
                    <a:pt x="9478" y="2420"/>
                    <a:pt x="9478" y="2420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5" y="2320"/>
                    <a:pt x="9545" y="2286"/>
                  </a:cubicBezTo>
                  <a:cubicBezTo>
                    <a:pt x="9579" y="2252"/>
                    <a:pt x="9613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46" y="2084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88;p49">
              <a:extLst>
                <a:ext uri="{FF2B5EF4-FFF2-40B4-BE49-F238E27FC236}">
                  <a16:creationId xmlns:a16="http://schemas.microsoft.com/office/drawing/2014/main" id="{99F7618B-1C6B-42AA-BD92-D8C201F27438}"/>
                </a:ext>
              </a:extLst>
            </p:cNvPr>
            <p:cNvSpPr/>
            <p:nvPr/>
          </p:nvSpPr>
          <p:spPr>
            <a:xfrm>
              <a:off x="2147346" y="4021636"/>
              <a:ext cx="39105" cy="28972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02" y="2588"/>
                    <a:pt x="673" y="2823"/>
                  </a:cubicBezTo>
                  <a:lnTo>
                    <a:pt x="9714" y="8066"/>
                  </a:lnTo>
                  <a:cubicBezTo>
                    <a:pt x="9814" y="8133"/>
                    <a:pt x="9915" y="8167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1"/>
                    <a:pt x="10319" y="8301"/>
                  </a:cubicBezTo>
                  <a:cubicBezTo>
                    <a:pt x="10352" y="8335"/>
                    <a:pt x="10386" y="8335"/>
                    <a:pt x="10419" y="8335"/>
                  </a:cubicBezTo>
                  <a:cubicBezTo>
                    <a:pt x="10453" y="8335"/>
                    <a:pt x="10487" y="8335"/>
                    <a:pt x="10487" y="8369"/>
                  </a:cubicBezTo>
                  <a:lnTo>
                    <a:pt x="10554" y="8369"/>
                  </a:lnTo>
                  <a:cubicBezTo>
                    <a:pt x="10621" y="8402"/>
                    <a:pt x="10722" y="8402"/>
                    <a:pt x="10789" y="8402"/>
                  </a:cubicBezTo>
                  <a:lnTo>
                    <a:pt x="10856" y="8402"/>
                  </a:lnTo>
                  <a:cubicBezTo>
                    <a:pt x="10890" y="8436"/>
                    <a:pt x="10890" y="8436"/>
                    <a:pt x="10924" y="8436"/>
                  </a:cubicBezTo>
                  <a:lnTo>
                    <a:pt x="11730" y="8436"/>
                  </a:lnTo>
                  <a:cubicBezTo>
                    <a:pt x="11764" y="8436"/>
                    <a:pt x="11764" y="8402"/>
                    <a:pt x="11797" y="8402"/>
                  </a:cubicBezTo>
                  <a:cubicBezTo>
                    <a:pt x="11865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1"/>
                  </a:cubicBezTo>
                  <a:cubicBezTo>
                    <a:pt x="12335" y="8301"/>
                    <a:pt x="12369" y="8301"/>
                    <a:pt x="12436" y="8268"/>
                  </a:cubicBezTo>
                  <a:lnTo>
                    <a:pt x="12470" y="8268"/>
                  </a:lnTo>
                  <a:cubicBezTo>
                    <a:pt x="12638" y="8201"/>
                    <a:pt x="12772" y="8133"/>
                    <a:pt x="12906" y="8066"/>
                  </a:cubicBezTo>
                  <a:lnTo>
                    <a:pt x="12906" y="6184"/>
                  </a:lnTo>
                  <a:cubicBezTo>
                    <a:pt x="12806" y="6251"/>
                    <a:pt x="12638" y="6318"/>
                    <a:pt x="12470" y="6386"/>
                  </a:cubicBezTo>
                  <a:cubicBezTo>
                    <a:pt x="12436" y="6386"/>
                    <a:pt x="12369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4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7" y="6453"/>
                  </a:cubicBezTo>
                  <a:lnTo>
                    <a:pt x="10419" y="6453"/>
                  </a:lnTo>
                  <a:cubicBezTo>
                    <a:pt x="10319" y="6419"/>
                    <a:pt x="10218" y="6386"/>
                    <a:pt x="10117" y="6352"/>
                  </a:cubicBezTo>
                  <a:cubicBezTo>
                    <a:pt x="10117" y="6352"/>
                    <a:pt x="10083" y="6352"/>
                    <a:pt x="10050" y="6318"/>
                  </a:cubicBezTo>
                  <a:cubicBezTo>
                    <a:pt x="9949" y="6285"/>
                    <a:pt x="9814" y="6218"/>
                    <a:pt x="9714" y="6184"/>
                  </a:cubicBezTo>
                  <a:lnTo>
                    <a:pt x="673" y="941"/>
                  </a:lnTo>
                  <a:cubicBezTo>
                    <a:pt x="337" y="739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89;p49">
              <a:extLst>
                <a:ext uri="{FF2B5EF4-FFF2-40B4-BE49-F238E27FC236}">
                  <a16:creationId xmlns:a16="http://schemas.microsoft.com/office/drawing/2014/main" id="{B3E10B85-2D67-4B6B-9985-8C94540A10A2}"/>
                </a:ext>
              </a:extLst>
            </p:cNvPr>
            <p:cNvSpPr/>
            <p:nvPr/>
          </p:nvSpPr>
          <p:spPr>
            <a:xfrm>
              <a:off x="2146633" y="3999241"/>
              <a:ext cx="69755" cy="44935"/>
            </a:xfrm>
            <a:custGeom>
              <a:avLst/>
              <a:gdLst/>
              <a:ahLst/>
              <a:cxnLst/>
              <a:rect l="l" t="t" r="r" b="b"/>
              <a:pathLst>
                <a:path w="23023" h="13084" extrusionOk="0">
                  <a:moveTo>
                    <a:pt x="11478" y="1"/>
                  </a:moveTo>
                  <a:cubicBezTo>
                    <a:pt x="10898" y="1"/>
                    <a:pt x="10318" y="135"/>
                    <a:pt x="9881" y="404"/>
                  </a:cubicBezTo>
                  <a:lnTo>
                    <a:pt x="874" y="5614"/>
                  </a:lnTo>
                  <a:cubicBezTo>
                    <a:pt x="0" y="6118"/>
                    <a:pt x="0" y="6958"/>
                    <a:pt x="908" y="7462"/>
                  </a:cubicBezTo>
                  <a:lnTo>
                    <a:pt x="9949" y="12705"/>
                  </a:lnTo>
                  <a:cubicBezTo>
                    <a:pt x="10402" y="12957"/>
                    <a:pt x="10982" y="13083"/>
                    <a:pt x="11558" y="13083"/>
                  </a:cubicBezTo>
                  <a:cubicBezTo>
                    <a:pt x="12133" y="13083"/>
                    <a:pt x="12705" y="12957"/>
                    <a:pt x="13141" y="12705"/>
                  </a:cubicBezTo>
                  <a:lnTo>
                    <a:pt x="22149" y="7462"/>
                  </a:lnTo>
                  <a:cubicBezTo>
                    <a:pt x="23022" y="6958"/>
                    <a:pt x="23022" y="6118"/>
                    <a:pt x="22149" y="5614"/>
                  </a:cubicBezTo>
                  <a:lnTo>
                    <a:pt x="13074" y="404"/>
                  </a:lnTo>
                  <a:cubicBezTo>
                    <a:pt x="12637" y="135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90;p49">
              <a:extLst>
                <a:ext uri="{FF2B5EF4-FFF2-40B4-BE49-F238E27FC236}">
                  <a16:creationId xmlns:a16="http://schemas.microsoft.com/office/drawing/2014/main" id="{CA302409-E53B-418B-A428-2E55719738B6}"/>
                </a:ext>
              </a:extLst>
            </p:cNvPr>
            <p:cNvSpPr/>
            <p:nvPr/>
          </p:nvSpPr>
          <p:spPr>
            <a:xfrm>
              <a:off x="2226365" y="4047373"/>
              <a:ext cx="29329" cy="27705"/>
            </a:xfrm>
            <a:custGeom>
              <a:avLst/>
              <a:gdLst/>
              <a:ahLst/>
              <a:cxnLst/>
              <a:rect l="l" t="t" r="r" b="b"/>
              <a:pathLst>
                <a:path w="9680" h="8067" extrusionOk="0">
                  <a:moveTo>
                    <a:pt x="9679" y="1"/>
                  </a:moveTo>
                  <a:cubicBezTo>
                    <a:pt x="9679" y="102"/>
                    <a:pt x="9646" y="169"/>
                    <a:pt x="9646" y="270"/>
                  </a:cubicBezTo>
                  <a:lnTo>
                    <a:pt x="9612" y="270"/>
                  </a:lnTo>
                  <a:cubicBezTo>
                    <a:pt x="9612" y="337"/>
                    <a:pt x="9578" y="404"/>
                    <a:pt x="9511" y="505"/>
                  </a:cubicBezTo>
                  <a:lnTo>
                    <a:pt x="9511" y="539"/>
                  </a:lnTo>
                  <a:cubicBezTo>
                    <a:pt x="9444" y="606"/>
                    <a:pt x="9377" y="673"/>
                    <a:pt x="9310" y="707"/>
                  </a:cubicBezTo>
                  <a:cubicBezTo>
                    <a:pt x="9276" y="774"/>
                    <a:pt x="9209" y="807"/>
                    <a:pt x="9142" y="841"/>
                  </a:cubicBezTo>
                  <a:cubicBezTo>
                    <a:pt x="9108" y="875"/>
                    <a:pt x="9074" y="908"/>
                    <a:pt x="9007" y="942"/>
                  </a:cubicBezTo>
                  <a:lnTo>
                    <a:pt x="34" y="6185"/>
                  </a:lnTo>
                  <a:lnTo>
                    <a:pt x="0" y="8067"/>
                  </a:lnTo>
                  <a:lnTo>
                    <a:pt x="9007" y="2824"/>
                  </a:lnTo>
                  <a:lnTo>
                    <a:pt x="9041" y="2824"/>
                  </a:lnTo>
                  <a:cubicBezTo>
                    <a:pt x="9074" y="2790"/>
                    <a:pt x="9108" y="2757"/>
                    <a:pt x="9142" y="2723"/>
                  </a:cubicBezTo>
                  <a:cubicBezTo>
                    <a:pt x="9209" y="2689"/>
                    <a:pt x="9276" y="2656"/>
                    <a:pt x="9310" y="2622"/>
                  </a:cubicBezTo>
                  <a:cubicBezTo>
                    <a:pt x="9377" y="2555"/>
                    <a:pt x="9410" y="2488"/>
                    <a:pt x="9478" y="2454"/>
                  </a:cubicBezTo>
                  <a:lnTo>
                    <a:pt x="9478" y="2421"/>
                  </a:lnTo>
                  <a:lnTo>
                    <a:pt x="9511" y="2387"/>
                  </a:lnTo>
                  <a:cubicBezTo>
                    <a:pt x="9545" y="2353"/>
                    <a:pt x="9545" y="2353"/>
                    <a:pt x="9545" y="2320"/>
                  </a:cubicBezTo>
                  <a:cubicBezTo>
                    <a:pt x="9578" y="2286"/>
                    <a:pt x="9612" y="2219"/>
                    <a:pt x="9612" y="2185"/>
                  </a:cubicBezTo>
                  <a:cubicBezTo>
                    <a:pt x="9612" y="2185"/>
                    <a:pt x="9612" y="2185"/>
                    <a:pt x="9612" y="2152"/>
                  </a:cubicBezTo>
                  <a:lnTo>
                    <a:pt x="9646" y="2152"/>
                  </a:lnTo>
                  <a:cubicBezTo>
                    <a:pt x="9646" y="2118"/>
                    <a:pt x="9646" y="2085"/>
                    <a:pt x="9646" y="2051"/>
                  </a:cubicBezTo>
                  <a:cubicBezTo>
                    <a:pt x="9679" y="2017"/>
                    <a:pt x="9679" y="1984"/>
                    <a:pt x="9679" y="1916"/>
                  </a:cubicBezTo>
                  <a:lnTo>
                    <a:pt x="9679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91;p49">
              <a:extLst>
                <a:ext uri="{FF2B5EF4-FFF2-40B4-BE49-F238E27FC236}">
                  <a16:creationId xmlns:a16="http://schemas.microsoft.com/office/drawing/2014/main" id="{C4C85B10-20EE-40FD-8895-1337C2FDA6BD}"/>
                </a:ext>
              </a:extLst>
            </p:cNvPr>
            <p:cNvSpPr/>
            <p:nvPr/>
          </p:nvSpPr>
          <p:spPr>
            <a:xfrm>
              <a:off x="2187263" y="4047373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2" y="2824"/>
                  </a:cubicBezTo>
                  <a:lnTo>
                    <a:pt x="9713" y="8033"/>
                  </a:lnTo>
                  <a:cubicBezTo>
                    <a:pt x="9814" y="8100"/>
                    <a:pt x="9915" y="8168"/>
                    <a:pt x="10049" y="8201"/>
                  </a:cubicBezTo>
                  <a:cubicBezTo>
                    <a:pt x="10083" y="8201"/>
                    <a:pt x="10083" y="8235"/>
                    <a:pt x="10117" y="8235"/>
                  </a:cubicBezTo>
                  <a:cubicBezTo>
                    <a:pt x="10184" y="8235"/>
                    <a:pt x="10251" y="8269"/>
                    <a:pt x="10318" y="8302"/>
                  </a:cubicBezTo>
                  <a:cubicBezTo>
                    <a:pt x="10352" y="8302"/>
                    <a:pt x="10385" y="8302"/>
                    <a:pt x="10419" y="8336"/>
                  </a:cubicBezTo>
                  <a:lnTo>
                    <a:pt x="10553" y="8336"/>
                  </a:lnTo>
                  <a:cubicBezTo>
                    <a:pt x="10621" y="8369"/>
                    <a:pt x="10721" y="8369"/>
                    <a:pt x="10789" y="8403"/>
                  </a:cubicBezTo>
                  <a:lnTo>
                    <a:pt x="10990" y="8403"/>
                  </a:lnTo>
                  <a:cubicBezTo>
                    <a:pt x="11091" y="8403"/>
                    <a:pt x="11158" y="8403"/>
                    <a:pt x="11226" y="8437"/>
                  </a:cubicBezTo>
                  <a:lnTo>
                    <a:pt x="11461" y="8437"/>
                  </a:lnTo>
                  <a:cubicBezTo>
                    <a:pt x="11528" y="8403"/>
                    <a:pt x="11629" y="8403"/>
                    <a:pt x="11696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9" y="8369"/>
                  </a:cubicBezTo>
                  <a:cubicBezTo>
                    <a:pt x="12032" y="8369"/>
                    <a:pt x="12066" y="8336"/>
                    <a:pt x="12066" y="8336"/>
                  </a:cubicBezTo>
                  <a:cubicBezTo>
                    <a:pt x="12167" y="8336"/>
                    <a:pt x="12234" y="8302"/>
                    <a:pt x="12301" y="8302"/>
                  </a:cubicBezTo>
                  <a:cubicBezTo>
                    <a:pt x="12335" y="8269"/>
                    <a:pt x="12402" y="8269"/>
                    <a:pt x="12436" y="8269"/>
                  </a:cubicBezTo>
                  <a:cubicBezTo>
                    <a:pt x="12436" y="8269"/>
                    <a:pt x="12469" y="8235"/>
                    <a:pt x="12469" y="8235"/>
                  </a:cubicBezTo>
                  <a:cubicBezTo>
                    <a:pt x="12637" y="8168"/>
                    <a:pt x="12772" y="8134"/>
                    <a:pt x="12906" y="8033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5" y="6252"/>
                    <a:pt x="12637" y="6319"/>
                    <a:pt x="12469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4"/>
                    <a:pt x="12099" y="6454"/>
                  </a:cubicBezTo>
                  <a:cubicBezTo>
                    <a:pt x="11999" y="6487"/>
                    <a:pt x="11898" y="6487"/>
                    <a:pt x="11797" y="6521"/>
                  </a:cubicBezTo>
                  <a:lnTo>
                    <a:pt x="11730" y="6521"/>
                  </a:lnTo>
                  <a:cubicBezTo>
                    <a:pt x="11629" y="6521"/>
                    <a:pt x="11494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21"/>
                    <a:pt x="10923" y="6521"/>
                  </a:cubicBezTo>
                  <a:lnTo>
                    <a:pt x="10856" y="6521"/>
                  </a:lnTo>
                  <a:cubicBezTo>
                    <a:pt x="10755" y="6487"/>
                    <a:pt x="10621" y="6487"/>
                    <a:pt x="10520" y="6454"/>
                  </a:cubicBezTo>
                  <a:cubicBezTo>
                    <a:pt x="10486" y="6454"/>
                    <a:pt x="10453" y="6454"/>
                    <a:pt x="10453" y="6420"/>
                  </a:cubicBezTo>
                  <a:cubicBezTo>
                    <a:pt x="10318" y="6420"/>
                    <a:pt x="10217" y="6386"/>
                    <a:pt x="10117" y="6353"/>
                  </a:cubicBezTo>
                  <a:cubicBezTo>
                    <a:pt x="10117" y="6319"/>
                    <a:pt x="10083" y="6319"/>
                    <a:pt x="10083" y="6319"/>
                  </a:cubicBezTo>
                  <a:cubicBezTo>
                    <a:pt x="9948" y="6286"/>
                    <a:pt x="9814" y="6218"/>
                    <a:pt x="9713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92;p49">
              <a:extLst>
                <a:ext uri="{FF2B5EF4-FFF2-40B4-BE49-F238E27FC236}">
                  <a16:creationId xmlns:a16="http://schemas.microsoft.com/office/drawing/2014/main" id="{C9064FDA-29F2-4FD1-BE4D-1ECBECCCCD97}"/>
                </a:ext>
              </a:extLst>
            </p:cNvPr>
            <p:cNvSpPr/>
            <p:nvPr/>
          </p:nvSpPr>
          <p:spPr>
            <a:xfrm>
              <a:off x="2186551" y="4024954"/>
              <a:ext cx="69855" cy="44931"/>
            </a:xfrm>
            <a:custGeom>
              <a:avLst/>
              <a:gdLst/>
              <a:ahLst/>
              <a:cxnLst/>
              <a:rect l="l" t="t" r="r" b="b"/>
              <a:pathLst>
                <a:path w="23056" h="13083" extrusionOk="0">
                  <a:moveTo>
                    <a:pt x="11482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907" y="5621"/>
                  </a:lnTo>
                  <a:cubicBezTo>
                    <a:pt x="0" y="6125"/>
                    <a:pt x="34" y="6966"/>
                    <a:pt x="907" y="7470"/>
                  </a:cubicBezTo>
                  <a:lnTo>
                    <a:pt x="9948" y="12679"/>
                  </a:lnTo>
                  <a:cubicBezTo>
                    <a:pt x="10402" y="12948"/>
                    <a:pt x="10990" y="13082"/>
                    <a:pt x="11574" y="13082"/>
                  </a:cubicBezTo>
                  <a:cubicBezTo>
                    <a:pt x="12158" y="13082"/>
                    <a:pt x="12738" y="12948"/>
                    <a:pt x="13175" y="12679"/>
                  </a:cubicBezTo>
                  <a:lnTo>
                    <a:pt x="22148" y="7470"/>
                  </a:lnTo>
                  <a:cubicBezTo>
                    <a:pt x="23056" y="6966"/>
                    <a:pt x="23022" y="6125"/>
                    <a:pt x="22148" y="5621"/>
                  </a:cubicBezTo>
                  <a:lnTo>
                    <a:pt x="13107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93;p49">
              <a:extLst>
                <a:ext uri="{FF2B5EF4-FFF2-40B4-BE49-F238E27FC236}">
                  <a16:creationId xmlns:a16="http://schemas.microsoft.com/office/drawing/2014/main" id="{F7C25447-428B-46DB-8DD0-8CE5C4906713}"/>
                </a:ext>
              </a:extLst>
            </p:cNvPr>
            <p:cNvSpPr/>
            <p:nvPr/>
          </p:nvSpPr>
          <p:spPr>
            <a:xfrm>
              <a:off x="1819766" y="3835571"/>
              <a:ext cx="29331" cy="27592"/>
            </a:xfrm>
            <a:custGeom>
              <a:avLst/>
              <a:gdLst/>
              <a:ahLst/>
              <a:cxnLst/>
              <a:rect l="l" t="t" r="r" b="b"/>
              <a:pathLst>
                <a:path w="9681" h="8034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646" y="68"/>
                    <a:pt x="9646" y="169"/>
                    <a:pt x="9613" y="236"/>
                  </a:cubicBezTo>
                  <a:cubicBezTo>
                    <a:pt x="9579" y="337"/>
                    <a:pt x="9546" y="404"/>
                    <a:pt x="9512" y="471"/>
                  </a:cubicBezTo>
                  <a:lnTo>
                    <a:pt x="9478" y="505"/>
                  </a:lnTo>
                  <a:cubicBezTo>
                    <a:pt x="9445" y="572"/>
                    <a:pt x="9378" y="639"/>
                    <a:pt x="9310" y="707"/>
                  </a:cubicBezTo>
                  <a:cubicBezTo>
                    <a:pt x="9243" y="740"/>
                    <a:pt x="9210" y="774"/>
                    <a:pt x="9142" y="807"/>
                  </a:cubicBezTo>
                  <a:cubicBezTo>
                    <a:pt x="9075" y="841"/>
                    <a:pt x="9042" y="875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790"/>
                    <a:pt x="9008" y="2790"/>
                    <a:pt x="9008" y="2790"/>
                  </a:cubicBezTo>
                  <a:cubicBezTo>
                    <a:pt x="9075" y="2757"/>
                    <a:pt x="9109" y="2723"/>
                    <a:pt x="9142" y="2723"/>
                  </a:cubicBezTo>
                  <a:cubicBezTo>
                    <a:pt x="9176" y="2656"/>
                    <a:pt x="9243" y="2622"/>
                    <a:pt x="9310" y="2589"/>
                  </a:cubicBezTo>
                  <a:cubicBezTo>
                    <a:pt x="9378" y="2522"/>
                    <a:pt x="9411" y="2488"/>
                    <a:pt x="9445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6" y="2320"/>
                    <a:pt x="9546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13" y="2085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94;p49">
              <a:extLst>
                <a:ext uri="{FF2B5EF4-FFF2-40B4-BE49-F238E27FC236}">
                  <a16:creationId xmlns:a16="http://schemas.microsoft.com/office/drawing/2014/main" id="{AD573104-CD71-4B6D-A43E-90670A560B52}"/>
                </a:ext>
              </a:extLst>
            </p:cNvPr>
            <p:cNvSpPr/>
            <p:nvPr/>
          </p:nvSpPr>
          <p:spPr>
            <a:xfrm>
              <a:off x="1780667" y="3835458"/>
              <a:ext cx="39103" cy="28975"/>
            </a:xfrm>
            <a:custGeom>
              <a:avLst/>
              <a:gdLst/>
              <a:ahLst/>
              <a:cxnLst/>
              <a:rect l="l" t="t" r="r" b="b"/>
              <a:pathLst>
                <a:path w="12906" h="8437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2" y="2823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01"/>
                  </a:cubicBezTo>
                  <a:cubicBezTo>
                    <a:pt x="10049" y="8234"/>
                    <a:pt x="10049" y="8234"/>
                    <a:pt x="10049" y="8234"/>
                  </a:cubicBezTo>
                  <a:lnTo>
                    <a:pt x="10116" y="8234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02"/>
                    <a:pt x="10385" y="8335"/>
                    <a:pt x="10419" y="8335"/>
                  </a:cubicBezTo>
                  <a:lnTo>
                    <a:pt x="10486" y="8335"/>
                  </a:lnTo>
                  <a:cubicBezTo>
                    <a:pt x="10520" y="8369"/>
                    <a:pt x="10520" y="8369"/>
                    <a:pt x="10553" y="8369"/>
                  </a:cubicBezTo>
                  <a:cubicBezTo>
                    <a:pt x="10620" y="8369"/>
                    <a:pt x="10721" y="8402"/>
                    <a:pt x="10788" y="8402"/>
                  </a:cubicBezTo>
                  <a:lnTo>
                    <a:pt x="10923" y="8402"/>
                  </a:lnTo>
                  <a:cubicBezTo>
                    <a:pt x="10957" y="8402"/>
                    <a:pt x="10957" y="8436"/>
                    <a:pt x="10990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6" y="8402"/>
                  </a:cubicBezTo>
                  <a:lnTo>
                    <a:pt x="11797" y="8402"/>
                  </a:lnTo>
                  <a:cubicBezTo>
                    <a:pt x="11864" y="8402"/>
                    <a:pt x="11931" y="8402"/>
                    <a:pt x="11998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4" y="8302"/>
                    <a:pt x="12368" y="8268"/>
                    <a:pt x="12402" y="8268"/>
                  </a:cubicBezTo>
                  <a:cubicBezTo>
                    <a:pt x="12435" y="8268"/>
                    <a:pt x="12435" y="8268"/>
                    <a:pt x="12469" y="8234"/>
                  </a:cubicBezTo>
                  <a:cubicBezTo>
                    <a:pt x="12637" y="8201"/>
                    <a:pt x="12771" y="8134"/>
                    <a:pt x="12906" y="8066"/>
                  </a:cubicBezTo>
                  <a:lnTo>
                    <a:pt x="12906" y="6151"/>
                  </a:lnTo>
                  <a:cubicBezTo>
                    <a:pt x="12771" y="6251"/>
                    <a:pt x="12637" y="6319"/>
                    <a:pt x="12469" y="6386"/>
                  </a:cubicBezTo>
                  <a:cubicBezTo>
                    <a:pt x="12435" y="6386"/>
                    <a:pt x="12368" y="6420"/>
                    <a:pt x="12301" y="6420"/>
                  </a:cubicBezTo>
                  <a:cubicBezTo>
                    <a:pt x="12234" y="6453"/>
                    <a:pt x="12166" y="6453"/>
                    <a:pt x="12066" y="6487"/>
                  </a:cubicBezTo>
                  <a:cubicBezTo>
                    <a:pt x="11998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595" y="6554"/>
                    <a:pt x="11494" y="6554"/>
                    <a:pt x="11360" y="6554"/>
                  </a:cubicBezTo>
                  <a:lnTo>
                    <a:pt x="11293" y="6554"/>
                  </a:lnTo>
                  <a:cubicBezTo>
                    <a:pt x="11158" y="6554"/>
                    <a:pt x="11057" y="6554"/>
                    <a:pt x="10923" y="6520"/>
                  </a:cubicBezTo>
                  <a:lnTo>
                    <a:pt x="10856" y="6520"/>
                  </a:lnTo>
                  <a:cubicBezTo>
                    <a:pt x="10755" y="6520"/>
                    <a:pt x="10620" y="6487"/>
                    <a:pt x="10486" y="6453"/>
                  </a:cubicBezTo>
                  <a:lnTo>
                    <a:pt x="10419" y="6453"/>
                  </a:lnTo>
                  <a:cubicBezTo>
                    <a:pt x="10318" y="6420"/>
                    <a:pt x="10217" y="6386"/>
                    <a:pt x="10116" y="6352"/>
                  </a:cubicBezTo>
                  <a:lnTo>
                    <a:pt x="10049" y="6352"/>
                  </a:lnTo>
                  <a:cubicBezTo>
                    <a:pt x="9948" y="6285"/>
                    <a:pt x="9814" y="6218"/>
                    <a:pt x="9713" y="6184"/>
                  </a:cubicBezTo>
                  <a:lnTo>
                    <a:pt x="672" y="941"/>
                  </a:lnTo>
                  <a:cubicBezTo>
                    <a:pt x="336" y="740"/>
                    <a:pt x="135" y="504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95;p49">
              <a:extLst>
                <a:ext uri="{FF2B5EF4-FFF2-40B4-BE49-F238E27FC236}">
                  <a16:creationId xmlns:a16="http://schemas.microsoft.com/office/drawing/2014/main" id="{E8C76DE4-48DE-45B4-8646-32D86A7743C0}"/>
                </a:ext>
              </a:extLst>
            </p:cNvPr>
            <p:cNvSpPr/>
            <p:nvPr/>
          </p:nvSpPr>
          <p:spPr>
            <a:xfrm>
              <a:off x="1779952" y="3813065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9" y="135"/>
                    <a:pt x="9882" y="403"/>
                  </a:cubicBezTo>
                  <a:lnTo>
                    <a:pt x="875" y="5613"/>
                  </a:lnTo>
                  <a:cubicBezTo>
                    <a:pt x="1" y="6117"/>
                    <a:pt x="1" y="6957"/>
                    <a:pt x="908" y="7461"/>
                  </a:cubicBezTo>
                  <a:lnTo>
                    <a:pt x="9949" y="12704"/>
                  </a:lnTo>
                  <a:cubicBezTo>
                    <a:pt x="10386" y="12956"/>
                    <a:pt x="10966" y="13082"/>
                    <a:pt x="11545" y="13082"/>
                  </a:cubicBezTo>
                  <a:cubicBezTo>
                    <a:pt x="12125" y="13082"/>
                    <a:pt x="12705" y="12956"/>
                    <a:pt x="13142" y="12704"/>
                  </a:cubicBezTo>
                  <a:lnTo>
                    <a:pt x="22149" y="7461"/>
                  </a:lnTo>
                  <a:cubicBezTo>
                    <a:pt x="23023" y="6957"/>
                    <a:pt x="23023" y="6117"/>
                    <a:pt x="22149" y="5613"/>
                  </a:cubicBezTo>
                  <a:lnTo>
                    <a:pt x="13075" y="403"/>
                  </a:lnTo>
                  <a:cubicBezTo>
                    <a:pt x="12638" y="135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96;p49">
              <a:extLst>
                <a:ext uri="{FF2B5EF4-FFF2-40B4-BE49-F238E27FC236}">
                  <a16:creationId xmlns:a16="http://schemas.microsoft.com/office/drawing/2014/main" id="{1B1B30CB-3D9A-44E9-AEA8-51B1C34664C5}"/>
                </a:ext>
              </a:extLst>
            </p:cNvPr>
            <p:cNvSpPr/>
            <p:nvPr/>
          </p:nvSpPr>
          <p:spPr>
            <a:xfrm>
              <a:off x="1859683" y="3863272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46" y="236"/>
                  </a:cubicBezTo>
                  <a:lnTo>
                    <a:pt x="9612" y="236"/>
                  </a:lnTo>
                  <a:cubicBezTo>
                    <a:pt x="9612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40"/>
                    <a:pt x="9310" y="707"/>
                  </a:cubicBezTo>
                  <a:cubicBezTo>
                    <a:pt x="9276" y="740"/>
                    <a:pt x="9209" y="774"/>
                    <a:pt x="9142" y="808"/>
                  </a:cubicBezTo>
                  <a:cubicBezTo>
                    <a:pt x="9108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790"/>
                  </a:lnTo>
                  <a:lnTo>
                    <a:pt x="9041" y="2790"/>
                  </a:lnTo>
                  <a:cubicBezTo>
                    <a:pt x="9075" y="2757"/>
                    <a:pt x="9108" y="2723"/>
                    <a:pt x="9142" y="2690"/>
                  </a:cubicBezTo>
                  <a:cubicBezTo>
                    <a:pt x="9209" y="2656"/>
                    <a:pt x="9243" y="2622"/>
                    <a:pt x="9310" y="2589"/>
                  </a:cubicBezTo>
                  <a:cubicBezTo>
                    <a:pt x="9377" y="2522"/>
                    <a:pt x="9411" y="2488"/>
                    <a:pt x="9478" y="2421"/>
                  </a:cubicBezTo>
                  <a:cubicBezTo>
                    <a:pt x="9478" y="2421"/>
                    <a:pt x="9478" y="2387"/>
                    <a:pt x="9478" y="2387"/>
                  </a:cubicBezTo>
                  <a:lnTo>
                    <a:pt x="9512" y="2354"/>
                  </a:lnTo>
                  <a:cubicBezTo>
                    <a:pt x="9512" y="2320"/>
                    <a:pt x="9545" y="2320"/>
                    <a:pt x="9545" y="2286"/>
                  </a:cubicBezTo>
                  <a:cubicBezTo>
                    <a:pt x="9579" y="2253"/>
                    <a:pt x="9612" y="2219"/>
                    <a:pt x="9612" y="2152"/>
                  </a:cubicBezTo>
                  <a:cubicBezTo>
                    <a:pt x="9612" y="2118"/>
                    <a:pt x="9612" y="2118"/>
                    <a:pt x="9612" y="2118"/>
                  </a:cubicBezTo>
                  <a:cubicBezTo>
                    <a:pt x="9646" y="2085"/>
                    <a:pt x="9646" y="2051"/>
                    <a:pt x="9646" y="2017"/>
                  </a:cubicBezTo>
                  <a:cubicBezTo>
                    <a:pt x="9646" y="1984"/>
                    <a:pt x="9680" y="1950"/>
                    <a:pt x="9680" y="1917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97;p49">
              <a:extLst>
                <a:ext uri="{FF2B5EF4-FFF2-40B4-BE49-F238E27FC236}">
                  <a16:creationId xmlns:a16="http://schemas.microsoft.com/office/drawing/2014/main" id="{2253EBC8-7E56-4F93-A76A-654ECA922FD7}"/>
                </a:ext>
              </a:extLst>
            </p:cNvPr>
            <p:cNvSpPr/>
            <p:nvPr/>
          </p:nvSpPr>
          <p:spPr>
            <a:xfrm>
              <a:off x="1820581" y="3863159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36" y="2588"/>
                    <a:pt x="673" y="2823"/>
                  </a:cubicBezTo>
                  <a:lnTo>
                    <a:pt x="9714" y="8066"/>
                  </a:lnTo>
                  <a:cubicBezTo>
                    <a:pt x="9814" y="8134"/>
                    <a:pt x="9949" y="8167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2"/>
                    <a:pt x="10319" y="8302"/>
                  </a:cubicBezTo>
                  <a:cubicBezTo>
                    <a:pt x="10352" y="8302"/>
                    <a:pt x="10386" y="8335"/>
                    <a:pt x="10453" y="8335"/>
                  </a:cubicBezTo>
                  <a:cubicBezTo>
                    <a:pt x="10453" y="8335"/>
                    <a:pt x="10487" y="8335"/>
                    <a:pt x="10520" y="8369"/>
                  </a:cubicBezTo>
                  <a:lnTo>
                    <a:pt x="10554" y="8369"/>
                  </a:lnTo>
                  <a:cubicBezTo>
                    <a:pt x="10621" y="8369"/>
                    <a:pt x="10722" y="8403"/>
                    <a:pt x="10789" y="8403"/>
                  </a:cubicBezTo>
                  <a:lnTo>
                    <a:pt x="10856" y="8403"/>
                  </a:lnTo>
                  <a:cubicBezTo>
                    <a:pt x="10890" y="8403"/>
                    <a:pt x="10923" y="8403"/>
                    <a:pt x="10923" y="8436"/>
                  </a:cubicBezTo>
                  <a:lnTo>
                    <a:pt x="11730" y="8436"/>
                  </a:lnTo>
                  <a:cubicBezTo>
                    <a:pt x="11764" y="8403"/>
                    <a:pt x="11764" y="8403"/>
                    <a:pt x="11797" y="8403"/>
                  </a:cubicBezTo>
                  <a:cubicBezTo>
                    <a:pt x="11865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5"/>
                    <a:pt x="12234" y="8335"/>
                    <a:pt x="12301" y="8302"/>
                  </a:cubicBezTo>
                  <a:cubicBezTo>
                    <a:pt x="12335" y="8302"/>
                    <a:pt x="12402" y="8302"/>
                    <a:pt x="12436" y="8268"/>
                  </a:cubicBezTo>
                  <a:lnTo>
                    <a:pt x="12469" y="8268"/>
                  </a:lnTo>
                  <a:cubicBezTo>
                    <a:pt x="12638" y="8201"/>
                    <a:pt x="12772" y="8134"/>
                    <a:pt x="12906" y="8066"/>
                  </a:cubicBezTo>
                  <a:lnTo>
                    <a:pt x="12940" y="6184"/>
                  </a:lnTo>
                  <a:lnTo>
                    <a:pt x="12940" y="6184"/>
                  </a:lnTo>
                  <a:cubicBezTo>
                    <a:pt x="12806" y="6252"/>
                    <a:pt x="12638" y="6319"/>
                    <a:pt x="12469" y="6386"/>
                  </a:cubicBezTo>
                  <a:cubicBezTo>
                    <a:pt x="12436" y="6386"/>
                    <a:pt x="12369" y="6420"/>
                    <a:pt x="12301" y="6420"/>
                  </a:cubicBezTo>
                  <a:cubicBezTo>
                    <a:pt x="12234" y="6453"/>
                    <a:pt x="12167" y="6453"/>
                    <a:pt x="12100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64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54"/>
                    <a:pt x="10923" y="6520"/>
                  </a:cubicBezTo>
                  <a:lnTo>
                    <a:pt x="10890" y="6520"/>
                  </a:lnTo>
                  <a:cubicBezTo>
                    <a:pt x="10755" y="6520"/>
                    <a:pt x="10621" y="6487"/>
                    <a:pt x="10520" y="6453"/>
                  </a:cubicBezTo>
                  <a:lnTo>
                    <a:pt x="10453" y="6453"/>
                  </a:lnTo>
                  <a:cubicBezTo>
                    <a:pt x="10319" y="6420"/>
                    <a:pt x="10218" y="6386"/>
                    <a:pt x="10117" y="6352"/>
                  </a:cubicBezTo>
                  <a:cubicBezTo>
                    <a:pt x="10117" y="6352"/>
                    <a:pt x="10083" y="6352"/>
                    <a:pt x="10083" y="6319"/>
                  </a:cubicBezTo>
                  <a:cubicBezTo>
                    <a:pt x="9949" y="6285"/>
                    <a:pt x="9848" y="6218"/>
                    <a:pt x="9714" y="6184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98;p49">
              <a:extLst>
                <a:ext uri="{FF2B5EF4-FFF2-40B4-BE49-F238E27FC236}">
                  <a16:creationId xmlns:a16="http://schemas.microsoft.com/office/drawing/2014/main" id="{D6643DD1-BBD5-4ADF-8DA4-186A5466B01A}"/>
                </a:ext>
              </a:extLst>
            </p:cNvPr>
            <p:cNvSpPr/>
            <p:nvPr/>
          </p:nvSpPr>
          <p:spPr>
            <a:xfrm>
              <a:off x="1819869" y="3840767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95" y="0"/>
                  </a:moveTo>
                  <a:cubicBezTo>
                    <a:pt x="10915" y="0"/>
                    <a:pt x="10335" y="135"/>
                    <a:pt x="9881" y="404"/>
                  </a:cubicBezTo>
                  <a:lnTo>
                    <a:pt x="908" y="5613"/>
                  </a:lnTo>
                  <a:cubicBezTo>
                    <a:pt x="0" y="6117"/>
                    <a:pt x="34" y="6957"/>
                    <a:pt x="908" y="7461"/>
                  </a:cubicBezTo>
                  <a:lnTo>
                    <a:pt x="9949" y="12704"/>
                  </a:lnTo>
                  <a:cubicBezTo>
                    <a:pt x="10402" y="12956"/>
                    <a:pt x="10990" y="13082"/>
                    <a:pt x="11574" y="13082"/>
                  </a:cubicBezTo>
                  <a:cubicBezTo>
                    <a:pt x="12158" y="13082"/>
                    <a:pt x="12738" y="12956"/>
                    <a:pt x="13175" y="12704"/>
                  </a:cubicBezTo>
                  <a:lnTo>
                    <a:pt x="22149" y="7461"/>
                  </a:lnTo>
                  <a:cubicBezTo>
                    <a:pt x="23022" y="6957"/>
                    <a:pt x="23022" y="6117"/>
                    <a:pt x="22149" y="5613"/>
                  </a:cubicBezTo>
                  <a:lnTo>
                    <a:pt x="13108" y="404"/>
                  </a:lnTo>
                  <a:cubicBezTo>
                    <a:pt x="12654" y="135"/>
                    <a:pt x="12074" y="0"/>
                    <a:pt x="1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99;p49">
              <a:extLst>
                <a:ext uri="{FF2B5EF4-FFF2-40B4-BE49-F238E27FC236}">
                  <a16:creationId xmlns:a16="http://schemas.microsoft.com/office/drawing/2014/main" id="{92B33B9A-A9B8-4AFD-A9BD-26E44E2A7B0A}"/>
                </a:ext>
              </a:extLst>
            </p:cNvPr>
            <p:cNvSpPr/>
            <p:nvPr/>
          </p:nvSpPr>
          <p:spPr>
            <a:xfrm>
              <a:off x="1900210" y="3888899"/>
              <a:ext cx="29329" cy="27705"/>
            </a:xfrm>
            <a:custGeom>
              <a:avLst/>
              <a:gdLst/>
              <a:ahLst/>
              <a:cxnLst/>
              <a:rect l="l" t="t" r="r" b="b"/>
              <a:pathLst>
                <a:path w="9680" h="8067" extrusionOk="0">
                  <a:moveTo>
                    <a:pt x="9680" y="0"/>
                  </a:moveTo>
                  <a:cubicBezTo>
                    <a:pt x="9680" y="101"/>
                    <a:pt x="9646" y="168"/>
                    <a:pt x="9646" y="269"/>
                  </a:cubicBezTo>
                  <a:lnTo>
                    <a:pt x="9613" y="269"/>
                  </a:lnTo>
                  <a:cubicBezTo>
                    <a:pt x="9613" y="336"/>
                    <a:pt x="9545" y="437"/>
                    <a:pt x="9512" y="504"/>
                  </a:cubicBezTo>
                  <a:lnTo>
                    <a:pt x="9478" y="538"/>
                  </a:lnTo>
                  <a:cubicBezTo>
                    <a:pt x="9445" y="605"/>
                    <a:pt x="9377" y="672"/>
                    <a:pt x="9310" y="739"/>
                  </a:cubicBezTo>
                  <a:cubicBezTo>
                    <a:pt x="9277" y="773"/>
                    <a:pt x="9209" y="807"/>
                    <a:pt x="9142" y="840"/>
                  </a:cubicBezTo>
                  <a:cubicBezTo>
                    <a:pt x="9109" y="874"/>
                    <a:pt x="9075" y="908"/>
                    <a:pt x="9008" y="941"/>
                  </a:cubicBezTo>
                  <a:lnTo>
                    <a:pt x="1" y="6184"/>
                  </a:lnTo>
                  <a:lnTo>
                    <a:pt x="1" y="8066"/>
                  </a:lnTo>
                  <a:lnTo>
                    <a:pt x="9008" y="2823"/>
                  </a:lnTo>
                  <a:lnTo>
                    <a:pt x="9041" y="2823"/>
                  </a:lnTo>
                  <a:cubicBezTo>
                    <a:pt x="9075" y="2790"/>
                    <a:pt x="9109" y="2756"/>
                    <a:pt x="9142" y="2722"/>
                  </a:cubicBezTo>
                  <a:cubicBezTo>
                    <a:pt x="9209" y="2689"/>
                    <a:pt x="9243" y="2655"/>
                    <a:pt x="9310" y="2622"/>
                  </a:cubicBezTo>
                  <a:cubicBezTo>
                    <a:pt x="9310" y="2622"/>
                    <a:pt x="9310" y="2622"/>
                    <a:pt x="9310" y="2588"/>
                  </a:cubicBezTo>
                  <a:cubicBezTo>
                    <a:pt x="9377" y="2554"/>
                    <a:pt x="9411" y="2487"/>
                    <a:pt x="9478" y="2454"/>
                  </a:cubicBezTo>
                  <a:cubicBezTo>
                    <a:pt x="9478" y="2454"/>
                    <a:pt x="9478" y="2420"/>
                    <a:pt x="9478" y="2420"/>
                  </a:cubicBezTo>
                  <a:lnTo>
                    <a:pt x="9512" y="2386"/>
                  </a:lnTo>
                  <a:cubicBezTo>
                    <a:pt x="9512" y="2353"/>
                    <a:pt x="9545" y="2353"/>
                    <a:pt x="9545" y="2319"/>
                  </a:cubicBezTo>
                  <a:cubicBezTo>
                    <a:pt x="9579" y="2285"/>
                    <a:pt x="9613" y="2218"/>
                    <a:pt x="9613" y="2185"/>
                  </a:cubicBezTo>
                  <a:cubicBezTo>
                    <a:pt x="9613" y="2185"/>
                    <a:pt x="9613" y="2185"/>
                    <a:pt x="9613" y="2151"/>
                  </a:cubicBezTo>
                  <a:cubicBezTo>
                    <a:pt x="9646" y="2117"/>
                    <a:pt x="9646" y="2084"/>
                    <a:pt x="9646" y="2050"/>
                  </a:cubicBezTo>
                  <a:cubicBezTo>
                    <a:pt x="9646" y="2017"/>
                    <a:pt x="9680" y="1983"/>
                    <a:pt x="9680" y="1916"/>
                  </a:cubicBez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00;p49">
              <a:extLst>
                <a:ext uri="{FF2B5EF4-FFF2-40B4-BE49-F238E27FC236}">
                  <a16:creationId xmlns:a16="http://schemas.microsoft.com/office/drawing/2014/main" id="{2F4FAE0D-5BE7-453E-B7E6-A424280E4B45}"/>
                </a:ext>
              </a:extLst>
            </p:cNvPr>
            <p:cNvSpPr/>
            <p:nvPr/>
          </p:nvSpPr>
          <p:spPr>
            <a:xfrm>
              <a:off x="1861108" y="3888899"/>
              <a:ext cx="39209" cy="28972"/>
            </a:xfrm>
            <a:custGeom>
              <a:avLst/>
              <a:gdLst/>
              <a:ahLst/>
              <a:cxnLst/>
              <a:rect l="l" t="t" r="r" b="b"/>
              <a:pathLst>
                <a:path w="12941" h="8436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18"/>
                    <a:pt x="203" y="2554"/>
                    <a:pt x="673" y="2823"/>
                  </a:cubicBezTo>
                  <a:lnTo>
                    <a:pt x="9714" y="8033"/>
                  </a:lnTo>
                  <a:cubicBezTo>
                    <a:pt x="9815" y="8100"/>
                    <a:pt x="9915" y="8167"/>
                    <a:pt x="10050" y="8201"/>
                  </a:cubicBezTo>
                  <a:cubicBezTo>
                    <a:pt x="10083" y="8201"/>
                    <a:pt x="10083" y="8234"/>
                    <a:pt x="10117" y="8234"/>
                  </a:cubicBezTo>
                  <a:cubicBezTo>
                    <a:pt x="10184" y="8234"/>
                    <a:pt x="10252" y="8268"/>
                    <a:pt x="10319" y="8301"/>
                  </a:cubicBezTo>
                  <a:cubicBezTo>
                    <a:pt x="10352" y="8301"/>
                    <a:pt x="10386" y="8301"/>
                    <a:pt x="10420" y="8335"/>
                  </a:cubicBezTo>
                  <a:lnTo>
                    <a:pt x="10554" y="8335"/>
                  </a:lnTo>
                  <a:cubicBezTo>
                    <a:pt x="10621" y="8369"/>
                    <a:pt x="10722" y="8369"/>
                    <a:pt x="10789" y="8402"/>
                  </a:cubicBezTo>
                  <a:lnTo>
                    <a:pt x="10991" y="8402"/>
                  </a:lnTo>
                  <a:cubicBezTo>
                    <a:pt x="11092" y="8402"/>
                    <a:pt x="11159" y="8402"/>
                    <a:pt x="11226" y="8436"/>
                  </a:cubicBezTo>
                  <a:lnTo>
                    <a:pt x="11461" y="8436"/>
                  </a:lnTo>
                  <a:cubicBezTo>
                    <a:pt x="11529" y="8402"/>
                    <a:pt x="11629" y="8402"/>
                    <a:pt x="11697" y="8402"/>
                  </a:cubicBezTo>
                  <a:lnTo>
                    <a:pt x="11798" y="8402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5"/>
                    <a:pt x="12066" y="8335"/>
                  </a:cubicBezTo>
                  <a:cubicBezTo>
                    <a:pt x="12167" y="8335"/>
                    <a:pt x="12234" y="8301"/>
                    <a:pt x="12302" y="8301"/>
                  </a:cubicBezTo>
                  <a:cubicBezTo>
                    <a:pt x="12335" y="8268"/>
                    <a:pt x="12402" y="8268"/>
                    <a:pt x="12436" y="8268"/>
                  </a:cubicBezTo>
                  <a:cubicBezTo>
                    <a:pt x="12436" y="8268"/>
                    <a:pt x="12470" y="8234"/>
                    <a:pt x="12470" y="8234"/>
                  </a:cubicBezTo>
                  <a:cubicBezTo>
                    <a:pt x="12638" y="8167"/>
                    <a:pt x="12772" y="8133"/>
                    <a:pt x="12907" y="8033"/>
                  </a:cubicBezTo>
                  <a:lnTo>
                    <a:pt x="12940" y="6150"/>
                  </a:lnTo>
                  <a:lnTo>
                    <a:pt x="12940" y="6150"/>
                  </a:lnTo>
                  <a:cubicBezTo>
                    <a:pt x="12806" y="6251"/>
                    <a:pt x="12638" y="6319"/>
                    <a:pt x="12470" y="6352"/>
                  </a:cubicBezTo>
                  <a:cubicBezTo>
                    <a:pt x="12436" y="6386"/>
                    <a:pt x="12369" y="6386"/>
                    <a:pt x="12302" y="6419"/>
                  </a:cubicBezTo>
                  <a:cubicBezTo>
                    <a:pt x="12234" y="6419"/>
                    <a:pt x="12167" y="6453"/>
                    <a:pt x="12100" y="6453"/>
                  </a:cubicBezTo>
                  <a:cubicBezTo>
                    <a:pt x="11999" y="6487"/>
                    <a:pt x="11898" y="6520"/>
                    <a:pt x="11798" y="6520"/>
                  </a:cubicBezTo>
                  <a:lnTo>
                    <a:pt x="11730" y="6520"/>
                  </a:lnTo>
                  <a:cubicBezTo>
                    <a:pt x="11629" y="6520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93" y="6554"/>
                    <a:pt x="11058" y="6520"/>
                    <a:pt x="10924" y="6520"/>
                  </a:cubicBezTo>
                  <a:lnTo>
                    <a:pt x="10856" y="6520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53" y="6419"/>
                    <a:pt x="10453" y="6419"/>
                  </a:cubicBezTo>
                  <a:cubicBezTo>
                    <a:pt x="10319" y="6419"/>
                    <a:pt x="10218" y="6386"/>
                    <a:pt x="10117" y="6319"/>
                  </a:cubicBezTo>
                  <a:lnTo>
                    <a:pt x="10083" y="6319"/>
                  </a:lnTo>
                  <a:cubicBezTo>
                    <a:pt x="9949" y="6285"/>
                    <a:pt x="9815" y="6218"/>
                    <a:pt x="9714" y="6150"/>
                  </a:cubicBezTo>
                  <a:lnTo>
                    <a:pt x="673" y="941"/>
                  </a:lnTo>
                  <a:cubicBezTo>
                    <a:pt x="337" y="739"/>
                    <a:pt x="135" y="504"/>
                    <a:pt x="35" y="235"/>
                  </a:cubicBezTo>
                  <a:cubicBezTo>
                    <a:pt x="1" y="168"/>
                    <a:pt x="1" y="67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01;p49">
              <a:extLst>
                <a:ext uri="{FF2B5EF4-FFF2-40B4-BE49-F238E27FC236}">
                  <a16:creationId xmlns:a16="http://schemas.microsoft.com/office/drawing/2014/main" id="{50E4A019-AC5E-4AC6-B310-DFE3FE44FE8E}"/>
                </a:ext>
              </a:extLst>
            </p:cNvPr>
            <p:cNvSpPr/>
            <p:nvPr/>
          </p:nvSpPr>
          <p:spPr>
            <a:xfrm>
              <a:off x="1860396" y="3866476"/>
              <a:ext cx="69858" cy="44931"/>
            </a:xfrm>
            <a:custGeom>
              <a:avLst/>
              <a:gdLst/>
              <a:ahLst/>
              <a:cxnLst/>
              <a:rect l="l" t="t" r="r" b="b"/>
              <a:pathLst>
                <a:path w="23057" h="13083" extrusionOk="0">
                  <a:moveTo>
                    <a:pt x="11482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908" y="5622"/>
                  </a:lnTo>
                  <a:cubicBezTo>
                    <a:pt x="1" y="6126"/>
                    <a:pt x="34" y="6966"/>
                    <a:pt x="908" y="7470"/>
                  </a:cubicBezTo>
                  <a:lnTo>
                    <a:pt x="9949" y="12679"/>
                  </a:lnTo>
                  <a:cubicBezTo>
                    <a:pt x="10403" y="12948"/>
                    <a:pt x="10991" y="13083"/>
                    <a:pt x="11575" y="13083"/>
                  </a:cubicBezTo>
                  <a:cubicBezTo>
                    <a:pt x="12159" y="13083"/>
                    <a:pt x="12738" y="12948"/>
                    <a:pt x="13175" y="12679"/>
                  </a:cubicBezTo>
                  <a:lnTo>
                    <a:pt x="22149" y="7470"/>
                  </a:lnTo>
                  <a:cubicBezTo>
                    <a:pt x="23056" y="6966"/>
                    <a:pt x="23023" y="6126"/>
                    <a:pt x="22149" y="5622"/>
                  </a:cubicBezTo>
                  <a:lnTo>
                    <a:pt x="13108" y="379"/>
                  </a:lnTo>
                  <a:cubicBezTo>
                    <a:pt x="12654" y="127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02;p49">
              <a:extLst>
                <a:ext uri="{FF2B5EF4-FFF2-40B4-BE49-F238E27FC236}">
                  <a16:creationId xmlns:a16="http://schemas.microsoft.com/office/drawing/2014/main" id="{D6B3059C-90D8-4D60-B776-B7F05918BBCB}"/>
                </a:ext>
              </a:extLst>
            </p:cNvPr>
            <p:cNvSpPr/>
            <p:nvPr/>
          </p:nvSpPr>
          <p:spPr>
            <a:xfrm>
              <a:off x="1940637" y="3914636"/>
              <a:ext cx="29226" cy="27592"/>
            </a:xfrm>
            <a:custGeom>
              <a:avLst/>
              <a:gdLst/>
              <a:ahLst/>
              <a:cxnLst/>
              <a:rect l="l" t="t" r="r" b="b"/>
              <a:pathLst>
                <a:path w="9646" h="8034" extrusionOk="0">
                  <a:moveTo>
                    <a:pt x="9646" y="1"/>
                  </a:moveTo>
                  <a:cubicBezTo>
                    <a:pt x="9646" y="102"/>
                    <a:pt x="9646" y="169"/>
                    <a:pt x="9612" y="236"/>
                  </a:cubicBezTo>
                  <a:cubicBezTo>
                    <a:pt x="9612" y="236"/>
                    <a:pt x="9612" y="270"/>
                    <a:pt x="9612" y="270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7"/>
                  </a:cubicBezTo>
                  <a:cubicBezTo>
                    <a:pt x="9243" y="740"/>
                    <a:pt x="9175" y="807"/>
                    <a:pt x="9108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8974" y="2824"/>
                    <a:pt x="9007" y="2824"/>
                    <a:pt x="9007" y="2790"/>
                  </a:cubicBezTo>
                  <a:cubicBezTo>
                    <a:pt x="9041" y="2790"/>
                    <a:pt x="9075" y="2757"/>
                    <a:pt x="9108" y="2723"/>
                  </a:cubicBezTo>
                  <a:cubicBezTo>
                    <a:pt x="9175" y="2690"/>
                    <a:pt x="9243" y="2656"/>
                    <a:pt x="9276" y="2589"/>
                  </a:cubicBezTo>
                  <a:lnTo>
                    <a:pt x="9310" y="2589"/>
                  </a:ln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1"/>
                    <a:pt x="9444" y="2421"/>
                    <a:pt x="9478" y="2421"/>
                  </a:cubicBezTo>
                  <a:lnTo>
                    <a:pt x="9478" y="2353"/>
                  </a:lnTo>
                  <a:cubicBezTo>
                    <a:pt x="9511" y="2353"/>
                    <a:pt x="9511" y="2320"/>
                    <a:pt x="9545" y="2320"/>
                  </a:cubicBezTo>
                  <a:cubicBezTo>
                    <a:pt x="9545" y="2253"/>
                    <a:pt x="9579" y="2219"/>
                    <a:pt x="9579" y="2185"/>
                  </a:cubicBezTo>
                  <a:cubicBezTo>
                    <a:pt x="9612" y="2152"/>
                    <a:pt x="9612" y="2152"/>
                    <a:pt x="9612" y="2152"/>
                  </a:cubicBezTo>
                  <a:cubicBezTo>
                    <a:pt x="9612" y="2152"/>
                    <a:pt x="9612" y="2152"/>
                    <a:pt x="9612" y="2118"/>
                  </a:cubicBezTo>
                  <a:cubicBezTo>
                    <a:pt x="9612" y="2085"/>
                    <a:pt x="9612" y="2085"/>
                    <a:pt x="9646" y="2051"/>
                  </a:cubicBezTo>
                  <a:cubicBezTo>
                    <a:pt x="9646" y="2017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03;p49">
              <a:extLst>
                <a:ext uri="{FF2B5EF4-FFF2-40B4-BE49-F238E27FC236}">
                  <a16:creationId xmlns:a16="http://schemas.microsoft.com/office/drawing/2014/main" id="{58B28586-FBBE-4F4F-914B-BBC8AEC8EB12}"/>
                </a:ext>
              </a:extLst>
            </p:cNvPr>
            <p:cNvSpPr/>
            <p:nvPr/>
          </p:nvSpPr>
          <p:spPr>
            <a:xfrm>
              <a:off x="1901432" y="3914636"/>
              <a:ext cx="39209" cy="2897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34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01"/>
                    <a:pt x="10117" y="8235"/>
                  </a:cubicBezTo>
                  <a:cubicBezTo>
                    <a:pt x="10184" y="8235"/>
                    <a:pt x="10252" y="8269"/>
                    <a:pt x="10319" y="8302"/>
                  </a:cubicBezTo>
                  <a:lnTo>
                    <a:pt x="10453" y="8302"/>
                  </a:lnTo>
                  <a:cubicBezTo>
                    <a:pt x="10453" y="8336"/>
                    <a:pt x="10487" y="8336"/>
                    <a:pt x="10520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403"/>
                  </a:cubicBezTo>
                  <a:lnTo>
                    <a:pt x="11025" y="8403"/>
                  </a:lnTo>
                  <a:cubicBezTo>
                    <a:pt x="11092" y="8437"/>
                    <a:pt x="11159" y="8437"/>
                    <a:pt x="11226" y="8437"/>
                  </a:cubicBezTo>
                  <a:lnTo>
                    <a:pt x="11461" y="8437"/>
                  </a:lnTo>
                  <a:cubicBezTo>
                    <a:pt x="11562" y="8437"/>
                    <a:pt x="11630" y="8403"/>
                    <a:pt x="11730" y="8403"/>
                  </a:cubicBezTo>
                  <a:lnTo>
                    <a:pt x="11798" y="8403"/>
                  </a:lnTo>
                  <a:cubicBezTo>
                    <a:pt x="11865" y="8403"/>
                    <a:pt x="11932" y="8369"/>
                    <a:pt x="11999" y="8369"/>
                  </a:cubicBezTo>
                  <a:cubicBezTo>
                    <a:pt x="12033" y="8369"/>
                    <a:pt x="12066" y="8369"/>
                    <a:pt x="12100" y="8336"/>
                  </a:cubicBezTo>
                  <a:cubicBezTo>
                    <a:pt x="12167" y="8336"/>
                    <a:pt x="12234" y="8302"/>
                    <a:pt x="12302" y="8302"/>
                  </a:cubicBezTo>
                  <a:cubicBezTo>
                    <a:pt x="12335" y="8269"/>
                    <a:pt x="12403" y="8269"/>
                    <a:pt x="12436" y="8269"/>
                  </a:cubicBezTo>
                  <a:cubicBezTo>
                    <a:pt x="12436" y="8269"/>
                    <a:pt x="12470" y="8235"/>
                    <a:pt x="12470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18"/>
                    <a:pt x="12638" y="6286"/>
                    <a:pt x="12503" y="6353"/>
                  </a:cubicBezTo>
                  <a:cubicBezTo>
                    <a:pt x="12436" y="6386"/>
                    <a:pt x="12369" y="6386"/>
                    <a:pt x="12335" y="6386"/>
                  </a:cubicBezTo>
                  <a:cubicBezTo>
                    <a:pt x="12234" y="6420"/>
                    <a:pt x="12167" y="6454"/>
                    <a:pt x="12100" y="6454"/>
                  </a:cubicBezTo>
                  <a:cubicBezTo>
                    <a:pt x="11999" y="6487"/>
                    <a:pt x="11898" y="6487"/>
                    <a:pt x="11831" y="6487"/>
                  </a:cubicBezTo>
                  <a:cubicBezTo>
                    <a:pt x="11798" y="6487"/>
                    <a:pt x="11764" y="6521"/>
                    <a:pt x="11764" y="6521"/>
                  </a:cubicBezTo>
                  <a:lnTo>
                    <a:pt x="10924" y="6521"/>
                  </a:lnTo>
                  <a:cubicBezTo>
                    <a:pt x="10924" y="6521"/>
                    <a:pt x="10890" y="6487"/>
                    <a:pt x="10890" y="6487"/>
                  </a:cubicBezTo>
                  <a:cubicBezTo>
                    <a:pt x="10756" y="6487"/>
                    <a:pt x="10621" y="6454"/>
                    <a:pt x="10520" y="6454"/>
                  </a:cubicBezTo>
                  <a:cubicBezTo>
                    <a:pt x="10487" y="6420"/>
                    <a:pt x="10487" y="6420"/>
                    <a:pt x="10453" y="6420"/>
                  </a:cubicBezTo>
                  <a:cubicBezTo>
                    <a:pt x="10352" y="6386"/>
                    <a:pt x="10218" y="6353"/>
                    <a:pt x="10117" y="6319"/>
                  </a:cubicBezTo>
                  <a:lnTo>
                    <a:pt x="10084" y="6319"/>
                  </a:lnTo>
                  <a:cubicBezTo>
                    <a:pt x="9949" y="6252"/>
                    <a:pt x="9848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04;p49">
              <a:extLst>
                <a:ext uri="{FF2B5EF4-FFF2-40B4-BE49-F238E27FC236}">
                  <a16:creationId xmlns:a16="http://schemas.microsoft.com/office/drawing/2014/main" id="{EFA8A648-0B8A-49AD-AADB-7CC965FBBACE}"/>
                </a:ext>
              </a:extLst>
            </p:cNvPr>
            <p:cNvSpPr/>
            <p:nvPr/>
          </p:nvSpPr>
          <p:spPr>
            <a:xfrm>
              <a:off x="1900719" y="3892217"/>
              <a:ext cx="69858" cy="44846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82" y="0"/>
                  </a:moveTo>
                  <a:cubicBezTo>
                    <a:pt x="10898" y="0"/>
                    <a:pt x="10319" y="126"/>
                    <a:pt x="9882" y="378"/>
                  </a:cubicBezTo>
                  <a:lnTo>
                    <a:pt x="908" y="5588"/>
                  </a:lnTo>
                  <a:cubicBezTo>
                    <a:pt x="1" y="6126"/>
                    <a:pt x="34" y="6932"/>
                    <a:pt x="908" y="7470"/>
                  </a:cubicBezTo>
                  <a:lnTo>
                    <a:pt x="9949" y="12679"/>
                  </a:lnTo>
                  <a:cubicBezTo>
                    <a:pt x="10403" y="12931"/>
                    <a:pt x="10991" y="13057"/>
                    <a:pt x="11575" y="13057"/>
                  </a:cubicBezTo>
                  <a:cubicBezTo>
                    <a:pt x="12159" y="13057"/>
                    <a:pt x="12738" y="12931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6"/>
                    <a:pt x="22149" y="5588"/>
                  </a:cubicBezTo>
                  <a:lnTo>
                    <a:pt x="13108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05;p49">
              <a:extLst>
                <a:ext uri="{FF2B5EF4-FFF2-40B4-BE49-F238E27FC236}">
                  <a16:creationId xmlns:a16="http://schemas.microsoft.com/office/drawing/2014/main" id="{6B1BF773-2488-47D0-83AB-232B00A82DFC}"/>
                </a:ext>
              </a:extLst>
            </p:cNvPr>
            <p:cNvSpPr/>
            <p:nvPr/>
          </p:nvSpPr>
          <p:spPr>
            <a:xfrm>
              <a:off x="1980349" y="3942570"/>
              <a:ext cx="29329" cy="27588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80" y="0"/>
                  </a:moveTo>
                  <a:cubicBezTo>
                    <a:pt x="9680" y="67"/>
                    <a:pt x="9646" y="168"/>
                    <a:pt x="9646" y="235"/>
                  </a:cubicBezTo>
                  <a:cubicBezTo>
                    <a:pt x="9646" y="235"/>
                    <a:pt x="9646" y="235"/>
                    <a:pt x="9613" y="269"/>
                  </a:cubicBezTo>
                  <a:cubicBezTo>
                    <a:pt x="9613" y="336"/>
                    <a:pt x="9579" y="403"/>
                    <a:pt x="9512" y="471"/>
                  </a:cubicBezTo>
                  <a:lnTo>
                    <a:pt x="9512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77" y="739"/>
                    <a:pt x="9209" y="773"/>
                    <a:pt x="9142" y="807"/>
                  </a:cubicBezTo>
                  <a:cubicBezTo>
                    <a:pt x="9109" y="840"/>
                    <a:pt x="9075" y="874"/>
                    <a:pt x="9008" y="908"/>
                  </a:cubicBezTo>
                  <a:lnTo>
                    <a:pt x="34" y="6150"/>
                  </a:lnTo>
                  <a:lnTo>
                    <a:pt x="1" y="8033"/>
                  </a:lnTo>
                  <a:lnTo>
                    <a:pt x="1" y="8033"/>
                  </a:lnTo>
                  <a:lnTo>
                    <a:pt x="9008" y="2823"/>
                  </a:lnTo>
                  <a:cubicBezTo>
                    <a:pt x="9008" y="2823"/>
                    <a:pt x="9008" y="2790"/>
                    <a:pt x="9041" y="2790"/>
                  </a:cubicBezTo>
                  <a:cubicBezTo>
                    <a:pt x="9075" y="2756"/>
                    <a:pt x="9109" y="2756"/>
                    <a:pt x="9142" y="2722"/>
                  </a:cubicBezTo>
                  <a:cubicBezTo>
                    <a:pt x="9209" y="2689"/>
                    <a:pt x="9277" y="2622"/>
                    <a:pt x="9310" y="2588"/>
                  </a:cubicBezTo>
                  <a:cubicBezTo>
                    <a:pt x="9377" y="2521"/>
                    <a:pt x="9411" y="2487"/>
                    <a:pt x="9478" y="2420"/>
                  </a:cubicBezTo>
                  <a:cubicBezTo>
                    <a:pt x="9478" y="2420"/>
                    <a:pt x="9478" y="2420"/>
                    <a:pt x="9478" y="2386"/>
                  </a:cubicBezTo>
                  <a:lnTo>
                    <a:pt x="9512" y="2353"/>
                  </a:lnTo>
                  <a:cubicBezTo>
                    <a:pt x="9545" y="2353"/>
                    <a:pt x="9545" y="2319"/>
                    <a:pt x="9545" y="2285"/>
                  </a:cubicBezTo>
                  <a:cubicBezTo>
                    <a:pt x="9579" y="2252"/>
                    <a:pt x="9613" y="2218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7"/>
                    <a:pt x="9646" y="2117"/>
                  </a:cubicBezTo>
                  <a:cubicBezTo>
                    <a:pt x="9646" y="2084"/>
                    <a:pt x="9646" y="2084"/>
                    <a:pt x="9646" y="2050"/>
                  </a:cubicBezTo>
                  <a:cubicBezTo>
                    <a:pt x="9680" y="1983"/>
                    <a:pt x="9680" y="1949"/>
                    <a:pt x="9680" y="1916"/>
                  </a:cubicBezTo>
                  <a:lnTo>
                    <a:pt x="9680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06;p49">
              <a:extLst>
                <a:ext uri="{FF2B5EF4-FFF2-40B4-BE49-F238E27FC236}">
                  <a16:creationId xmlns:a16="http://schemas.microsoft.com/office/drawing/2014/main" id="{4FC1BA22-568C-4C59-8B65-C2EDAEA9D978}"/>
                </a:ext>
              </a:extLst>
            </p:cNvPr>
            <p:cNvSpPr/>
            <p:nvPr/>
          </p:nvSpPr>
          <p:spPr>
            <a:xfrm>
              <a:off x="1941246" y="3942454"/>
              <a:ext cx="39209" cy="2897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0"/>
                  </a:moveTo>
                  <a:lnTo>
                    <a:pt x="1" y="1916"/>
                  </a:lnTo>
                  <a:cubicBezTo>
                    <a:pt x="1" y="2252"/>
                    <a:pt x="203" y="2588"/>
                    <a:pt x="673" y="2824"/>
                  </a:cubicBezTo>
                  <a:lnTo>
                    <a:pt x="9714" y="8067"/>
                  </a:lnTo>
                  <a:cubicBezTo>
                    <a:pt x="9815" y="8134"/>
                    <a:pt x="9915" y="8167"/>
                    <a:pt x="10050" y="8235"/>
                  </a:cubicBezTo>
                  <a:lnTo>
                    <a:pt x="10117" y="8235"/>
                  </a:lnTo>
                  <a:cubicBezTo>
                    <a:pt x="10184" y="8268"/>
                    <a:pt x="10252" y="8302"/>
                    <a:pt x="10319" y="8302"/>
                  </a:cubicBezTo>
                  <a:lnTo>
                    <a:pt x="10420" y="8335"/>
                  </a:lnTo>
                  <a:lnTo>
                    <a:pt x="10487" y="8335"/>
                  </a:lnTo>
                  <a:cubicBezTo>
                    <a:pt x="10520" y="8369"/>
                    <a:pt x="10554" y="8369"/>
                    <a:pt x="10554" y="8369"/>
                  </a:cubicBezTo>
                  <a:cubicBezTo>
                    <a:pt x="10621" y="8369"/>
                    <a:pt x="10722" y="8403"/>
                    <a:pt x="10789" y="8403"/>
                  </a:cubicBezTo>
                  <a:lnTo>
                    <a:pt x="10924" y="8403"/>
                  </a:lnTo>
                  <a:cubicBezTo>
                    <a:pt x="10957" y="8403"/>
                    <a:pt x="10991" y="8436"/>
                    <a:pt x="10991" y="8436"/>
                  </a:cubicBezTo>
                  <a:lnTo>
                    <a:pt x="11461" y="8436"/>
                  </a:lnTo>
                  <a:cubicBezTo>
                    <a:pt x="11529" y="8436"/>
                    <a:pt x="11629" y="8436"/>
                    <a:pt x="11697" y="8403"/>
                  </a:cubicBezTo>
                  <a:lnTo>
                    <a:pt x="11798" y="8403"/>
                  </a:lnTo>
                  <a:cubicBezTo>
                    <a:pt x="11865" y="8403"/>
                    <a:pt x="11932" y="8403"/>
                    <a:pt x="11999" y="8369"/>
                  </a:cubicBezTo>
                  <a:lnTo>
                    <a:pt x="12066" y="8369"/>
                  </a:lnTo>
                  <a:cubicBezTo>
                    <a:pt x="12167" y="8335"/>
                    <a:pt x="12234" y="8335"/>
                    <a:pt x="12302" y="8302"/>
                  </a:cubicBezTo>
                  <a:cubicBezTo>
                    <a:pt x="12335" y="8302"/>
                    <a:pt x="12402" y="8268"/>
                    <a:pt x="12436" y="8268"/>
                  </a:cubicBezTo>
                  <a:cubicBezTo>
                    <a:pt x="12436" y="8268"/>
                    <a:pt x="12470" y="8268"/>
                    <a:pt x="12470" y="8235"/>
                  </a:cubicBezTo>
                  <a:cubicBezTo>
                    <a:pt x="12638" y="8201"/>
                    <a:pt x="12772" y="8134"/>
                    <a:pt x="12907" y="8067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6" y="6252"/>
                    <a:pt x="12638" y="6319"/>
                    <a:pt x="12470" y="6386"/>
                  </a:cubicBezTo>
                  <a:cubicBezTo>
                    <a:pt x="12436" y="6386"/>
                    <a:pt x="12369" y="6420"/>
                    <a:pt x="12302" y="6420"/>
                  </a:cubicBezTo>
                  <a:cubicBezTo>
                    <a:pt x="12234" y="6453"/>
                    <a:pt x="12167" y="6453"/>
                    <a:pt x="12100" y="6487"/>
                  </a:cubicBezTo>
                  <a:cubicBezTo>
                    <a:pt x="11999" y="6487"/>
                    <a:pt x="11898" y="6521"/>
                    <a:pt x="11798" y="6521"/>
                  </a:cubicBezTo>
                  <a:lnTo>
                    <a:pt x="11730" y="6521"/>
                  </a:lnTo>
                  <a:cubicBezTo>
                    <a:pt x="11629" y="6554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93" y="6554"/>
                    <a:pt x="11058" y="6554"/>
                    <a:pt x="10924" y="6521"/>
                  </a:cubicBezTo>
                  <a:lnTo>
                    <a:pt x="10856" y="6521"/>
                  </a:lnTo>
                  <a:cubicBezTo>
                    <a:pt x="10756" y="6521"/>
                    <a:pt x="10621" y="6487"/>
                    <a:pt x="10520" y="6453"/>
                  </a:cubicBezTo>
                  <a:lnTo>
                    <a:pt x="10453" y="6453"/>
                  </a:lnTo>
                  <a:cubicBezTo>
                    <a:pt x="10319" y="6420"/>
                    <a:pt x="10218" y="6386"/>
                    <a:pt x="10117" y="6353"/>
                  </a:cubicBezTo>
                  <a:cubicBezTo>
                    <a:pt x="10117" y="6353"/>
                    <a:pt x="10083" y="6353"/>
                    <a:pt x="10083" y="6319"/>
                  </a:cubicBezTo>
                  <a:cubicBezTo>
                    <a:pt x="9949" y="6285"/>
                    <a:pt x="9815" y="6218"/>
                    <a:pt x="9714" y="6184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5" y="269"/>
                  </a:cubicBezTo>
                  <a:cubicBezTo>
                    <a:pt x="1" y="169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07;p49">
              <a:extLst>
                <a:ext uri="{FF2B5EF4-FFF2-40B4-BE49-F238E27FC236}">
                  <a16:creationId xmlns:a16="http://schemas.microsoft.com/office/drawing/2014/main" id="{58AF120A-95FE-4B05-8091-D79ADAACE5DE}"/>
                </a:ext>
              </a:extLst>
            </p:cNvPr>
            <p:cNvSpPr/>
            <p:nvPr/>
          </p:nvSpPr>
          <p:spPr>
            <a:xfrm>
              <a:off x="1940534" y="3920148"/>
              <a:ext cx="69858" cy="44846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82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908" y="5588"/>
                  </a:lnTo>
                  <a:cubicBezTo>
                    <a:pt x="1" y="6126"/>
                    <a:pt x="34" y="6932"/>
                    <a:pt x="908" y="7470"/>
                  </a:cubicBezTo>
                  <a:lnTo>
                    <a:pt x="9949" y="12679"/>
                  </a:lnTo>
                  <a:cubicBezTo>
                    <a:pt x="10403" y="12932"/>
                    <a:pt x="10991" y="13058"/>
                    <a:pt x="11575" y="13058"/>
                  </a:cubicBezTo>
                  <a:cubicBezTo>
                    <a:pt x="12159" y="13058"/>
                    <a:pt x="12738" y="12932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6"/>
                    <a:pt x="22149" y="5588"/>
                  </a:cubicBezTo>
                  <a:lnTo>
                    <a:pt x="13108" y="379"/>
                  </a:lnTo>
                  <a:cubicBezTo>
                    <a:pt x="12654" y="127"/>
                    <a:pt x="12066" y="1"/>
                    <a:pt x="11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08;p49">
              <a:extLst>
                <a:ext uri="{FF2B5EF4-FFF2-40B4-BE49-F238E27FC236}">
                  <a16:creationId xmlns:a16="http://schemas.microsoft.com/office/drawing/2014/main" id="{28619AB3-A4A5-47C9-9977-EACA12DE4EB9}"/>
                </a:ext>
              </a:extLst>
            </p:cNvPr>
            <p:cNvSpPr/>
            <p:nvPr/>
          </p:nvSpPr>
          <p:spPr>
            <a:xfrm>
              <a:off x="2020978" y="3970038"/>
              <a:ext cx="29228" cy="27592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6" y="1"/>
                  </a:moveTo>
                  <a:cubicBezTo>
                    <a:pt x="9646" y="68"/>
                    <a:pt x="9646" y="135"/>
                    <a:pt x="9613" y="236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40"/>
                    <a:pt x="9310" y="707"/>
                  </a:cubicBezTo>
                  <a:cubicBezTo>
                    <a:pt x="9243" y="740"/>
                    <a:pt x="9176" y="774"/>
                    <a:pt x="9142" y="808"/>
                  </a:cubicBezTo>
                  <a:cubicBezTo>
                    <a:pt x="9075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8" y="2790"/>
                  </a:lnTo>
                  <a:cubicBezTo>
                    <a:pt x="9075" y="2757"/>
                    <a:pt x="9108" y="2723"/>
                    <a:pt x="9142" y="2690"/>
                  </a:cubicBezTo>
                  <a:cubicBezTo>
                    <a:pt x="9176" y="2656"/>
                    <a:pt x="9243" y="2622"/>
                    <a:pt x="9276" y="2589"/>
                  </a:cubicBezTo>
                  <a:lnTo>
                    <a:pt x="9310" y="2589"/>
                  </a:lnTo>
                  <a:cubicBezTo>
                    <a:pt x="9377" y="2522"/>
                    <a:pt x="9411" y="2488"/>
                    <a:pt x="9444" y="2421"/>
                  </a:cubicBezTo>
                  <a:cubicBezTo>
                    <a:pt x="9444" y="2421"/>
                    <a:pt x="9478" y="2387"/>
                    <a:pt x="9478" y="2387"/>
                  </a:cubicBezTo>
                  <a:lnTo>
                    <a:pt x="9512" y="2354"/>
                  </a:lnTo>
                  <a:cubicBezTo>
                    <a:pt x="9512" y="2320"/>
                    <a:pt x="9545" y="2320"/>
                    <a:pt x="9545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5"/>
                    <a:pt x="9646" y="2051"/>
                    <a:pt x="9646" y="2017"/>
                  </a:cubicBezTo>
                  <a:cubicBezTo>
                    <a:pt x="9646" y="1984"/>
                    <a:pt x="9646" y="1950"/>
                    <a:pt x="9646" y="1917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09;p49">
              <a:extLst>
                <a:ext uri="{FF2B5EF4-FFF2-40B4-BE49-F238E27FC236}">
                  <a16:creationId xmlns:a16="http://schemas.microsoft.com/office/drawing/2014/main" id="{2D9437A5-AF8E-4486-A143-14BBA9F4A97D}"/>
                </a:ext>
              </a:extLst>
            </p:cNvPr>
            <p:cNvSpPr/>
            <p:nvPr/>
          </p:nvSpPr>
          <p:spPr>
            <a:xfrm>
              <a:off x="1981775" y="3969925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0"/>
                  </a:moveTo>
                  <a:lnTo>
                    <a:pt x="0" y="1882"/>
                  </a:lnTo>
                  <a:cubicBezTo>
                    <a:pt x="0" y="2219"/>
                    <a:pt x="235" y="2588"/>
                    <a:pt x="672" y="2823"/>
                  </a:cubicBezTo>
                  <a:lnTo>
                    <a:pt x="9747" y="8066"/>
                  </a:lnTo>
                  <a:cubicBezTo>
                    <a:pt x="9847" y="8100"/>
                    <a:pt x="9948" y="8167"/>
                    <a:pt x="10049" y="8201"/>
                  </a:cubicBezTo>
                  <a:lnTo>
                    <a:pt x="10083" y="8201"/>
                  </a:lnTo>
                  <a:cubicBezTo>
                    <a:pt x="10083" y="8234"/>
                    <a:pt x="10116" y="8234"/>
                    <a:pt x="10150" y="8234"/>
                  </a:cubicBezTo>
                  <a:cubicBezTo>
                    <a:pt x="10217" y="8268"/>
                    <a:pt x="10284" y="8268"/>
                    <a:pt x="10352" y="8302"/>
                  </a:cubicBezTo>
                  <a:cubicBezTo>
                    <a:pt x="10385" y="8302"/>
                    <a:pt x="10419" y="8302"/>
                    <a:pt x="10452" y="8335"/>
                  </a:cubicBezTo>
                  <a:lnTo>
                    <a:pt x="10520" y="8335"/>
                  </a:lnTo>
                  <a:cubicBezTo>
                    <a:pt x="10553" y="8335"/>
                    <a:pt x="10553" y="8369"/>
                    <a:pt x="10587" y="8369"/>
                  </a:cubicBezTo>
                  <a:cubicBezTo>
                    <a:pt x="10654" y="8369"/>
                    <a:pt x="10721" y="8403"/>
                    <a:pt x="10822" y="8403"/>
                  </a:cubicBezTo>
                  <a:lnTo>
                    <a:pt x="11024" y="8403"/>
                  </a:lnTo>
                  <a:cubicBezTo>
                    <a:pt x="11091" y="8436"/>
                    <a:pt x="11158" y="8436"/>
                    <a:pt x="11259" y="8436"/>
                  </a:cubicBezTo>
                  <a:lnTo>
                    <a:pt x="11494" y="8436"/>
                  </a:lnTo>
                  <a:cubicBezTo>
                    <a:pt x="11561" y="8436"/>
                    <a:pt x="11662" y="8436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2032" y="8369"/>
                  </a:cubicBezTo>
                  <a:cubicBezTo>
                    <a:pt x="12032" y="8369"/>
                    <a:pt x="12066" y="8369"/>
                    <a:pt x="12099" y="8335"/>
                  </a:cubicBezTo>
                  <a:cubicBezTo>
                    <a:pt x="12166" y="8335"/>
                    <a:pt x="12234" y="8302"/>
                    <a:pt x="12334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4"/>
                    <a:pt x="12503" y="8234"/>
                  </a:cubicBezTo>
                  <a:cubicBezTo>
                    <a:pt x="12637" y="8201"/>
                    <a:pt x="12805" y="8134"/>
                    <a:pt x="12939" y="8066"/>
                  </a:cubicBezTo>
                  <a:lnTo>
                    <a:pt x="12939" y="6151"/>
                  </a:lnTo>
                  <a:cubicBezTo>
                    <a:pt x="12805" y="6252"/>
                    <a:pt x="12671" y="6319"/>
                    <a:pt x="12503" y="6352"/>
                  </a:cubicBezTo>
                  <a:cubicBezTo>
                    <a:pt x="12435" y="6386"/>
                    <a:pt x="12402" y="6386"/>
                    <a:pt x="12334" y="6420"/>
                  </a:cubicBezTo>
                  <a:cubicBezTo>
                    <a:pt x="12267" y="6420"/>
                    <a:pt x="12200" y="6453"/>
                    <a:pt x="12099" y="6453"/>
                  </a:cubicBezTo>
                  <a:cubicBezTo>
                    <a:pt x="11998" y="6487"/>
                    <a:pt x="11931" y="6487"/>
                    <a:pt x="11830" y="6520"/>
                  </a:cubicBezTo>
                  <a:lnTo>
                    <a:pt x="11763" y="6520"/>
                  </a:lnTo>
                  <a:cubicBezTo>
                    <a:pt x="11629" y="6520"/>
                    <a:pt x="11494" y="6554"/>
                    <a:pt x="11393" y="6554"/>
                  </a:cubicBezTo>
                  <a:lnTo>
                    <a:pt x="11326" y="6554"/>
                  </a:lnTo>
                  <a:cubicBezTo>
                    <a:pt x="11192" y="6554"/>
                    <a:pt x="11057" y="6520"/>
                    <a:pt x="10957" y="6520"/>
                  </a:cubicBezTo>
                  <a:lnTo>
                    <a:pt x="10889" y="6520"/>
                  </a:lnTo>
                  <a:cubicBezTo>
                    <a:pt x="10755" y="6487"/>
                    <a:pt x="10654" y="6487"/>
                    <a:pt x="10520" y="6453"/>
                  </a:cubicBezTo>
                  <a:lnTo>
                    <a:pt x="10452" y="6453"/>
                  </a:lnTo>
                  <a:cubicBezTo>
                    <a:pt x="10352" y="6420"/>
                    <a:pt x="10251" y="6386"/>
                    <a:pt x="10150" y="6352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82" y="6285"/>
                    <a:pt x="9847" y="6218"/>
                    <a:pt x="9747" y="6151"/>
                  </a:cubicBezTo>
                  <a:lnTo>
                    <a:pt x="706" y="941"/>
                  </a:lnTo>
                  <a:cubicBezTo>
                    <a:pt x="370" y="740"/>
                    <a:pt x="135" y="504"/>
                    <a:pt x="67" y="269"/>
                  </a:cubicBezTo>
                  <a:cubicBezTo>
                    <a:pt x="34" y="168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10;p49">
              <a:extLst>
                <a:ext uri="{FF2B5EF4-FFF2-40B4-BE49-F238E27FC236}">
                  <a16:creationId xmlns:a16="http://schemas.microsoft.com/office/drawing/2014/main" id="{7FE6FD5B-F604-40BB-9074-E1F7F98BCCE5}"/>
                </a:ext>
              </a:extLst>
            </p:cNvPr>
            <p:cNvSpPr/>
            <p:nvPr/>
          </p:nvSpPr>
          <p:spPr>
            <a:xfrm>
              <a:off x="1981164" y="3947502"/>
              <a:ext cx="69755" cy="44963"/>
            </a:xfrm>
            <a:custGeom>
              <a:avLst/>
              <a:gdLst/>
              <a:ahLst/>
              <a:cxnLst/>
              <a:rect l="l" t="t" r="r" b="b"/>
              <a:pathLst>
                <a:path w="23023" h="13092" extrusionOk="0">
                  <a:moveTo>
                    <a:pt x="11478" y="1"/>
                  </a:moveTo>
                  <a:cubicBezTo>
                    <a:pt x="10898" y="1"/>
                    <a:pt x="10318" y="127"/>
                    <a:pt x="9881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908" y="7470"/>
                  </a:cubicBezTo>
                  <a:lnTo>
                    <a:pt x="9949" y="12713"/>
                  </a:lnTo>
                  <a:cubicBezTo>
                    <a:pt x="10386" y="12965"/>
                    <a:pt x="10965" y="13091"/>
                    <a:pt x="11545" y="13091"/>
                  </a:cubicBezTo>
                  <a:cubicBezTo>
                    <a:pt x="12125" y="13091"/>
                    <a:pt x="12705" y="12965"/>
                    <a:pt x="13141" y="12713"/>
                  </a:cubicBezTo>
                  <a:lnTo>
                    <a:pt x="22149" y="7470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37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11;p49">
              <a:extLst>
                <a:ext uri="{FF2B5EF4-FFF2-40B4-BE49-F238E27FC236}">
                  <a16:creationId xmlns:a16="http://schemas.microsoft.com/office/drawing/2014/main" id="{8B1F41CD-E255-4086-BCEC-3F406DD1922A}"/>
                </a:ext>
              </a:extLst>
            </p:cNvPr>
            <p:cNvSpPr/>
            <p:nvPr/>
          </p:nvSpPr>
          <p:spPr>
            <a:xfrm>
              <a:off x="2062422" y="3997509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79" y="1"/>
                  </a:moveTo>
                  <a:cubicBezTo>
                    <a:pt x="9679" y="68"/>
                    <a:pt x="9646" y="169"/>
                    <a:pt x="9646" y="236"/>
                  </a:cubicBezTo>
                  <a:cubicBezTo>
                    <a:pt x="9612" y="236"/>
                    <a:pt x="9612" y="236"/>
                    <a:pt x="9612" y="270"/>
                  </a:cubicBezTo>
                  <a:cubicBezTo>
                    <a:pt x="9612" y="337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76" y="740"/>
                    <a:pt x="9209" y="774"/>
                    <a:pt x="9142" y="807"/>
                  </a:cubicBezTo>
                  <a:cubicBezTo>
                    <a:pt x="9108" y="841"/>
                    <a:pt x="9074" y="875"/>
                    <a:pt x="9007" y="908"/>
                  </a:cubicBezTo>
                  <a:lnTo>
                    <a:pt x="34" y="6151"/>
                  </a:lnTo>
                  <a:lnTo>
                    <a:pt x="0" y="8033"/>
                  </a:lnTo>
                  <a:lnTo>
                    <a:pt x="0" y="8033"/>
                  </a:lnTo>
                  <a:lnTo>
                    <a:pt x="9007" y="2824"/>
                  </a:lnTo>
                  <a:cubicBezTo>
                    <a:pt x="9007" y="2790"/>
                    <a:pt x="9007" y="2790"/>
                    <a:pt x="9041" y="2790"/>
                  </a:cubicBezTo>
                  <a:cubicBezTo>
                    <a:pt x="9074" y="2757"/>
                    <a:pt x="9108" y="2723"/>
                    <a:pt x="9142" y="2723"/>
                  </a:cubicBezTo>
                  <a:cubicBezTo>
                    <a:pt x="9209" y="2656"/>
                    <a:pt x="9276" y="2622"/>
                    <a:pt x="9310" y="2589"/>
                  </a:cubicBezTo>
                  <a:cubicBezTo>
                    <a:pt x="9377" y="2521"/>
                    <a:pt x="9411" y="2488"/>
                    <a:pt x="9478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1" y="2353"/>
                  </a:lnTo>
                  <a:cubicBezTo>
                    <a:pt x="9511" y="2353"/>
                    <a:pt x="9545" y="2320"/>
                    <a:pt x="9545" y="2286"/>
                  </a:cubicBezTo>
                  <a:cubicBezTo>
                    <a:pt x="9579" y="2253"/>
                    <a:pt x="9612" y="2219"/>
                    <a:pt x="9612" y="2152"/>
                  </a:cubicBezTo>
                  <a:cubicBezTo>
                    <a:pt x="9612" y="2152"/>
                    <a:pt x="9612" y="2118"/>
                    <a:pt x="9612" y="2118"/>
                  </a:cubicBezTo>
                  <a:cubicBezTo>
                    <a:pt x="9646" y="2085"/>
                    <a:pt x="9646" y="2051"/>
                    <a:pt x="9646" y="2051"/>
                  </a:cubicBezTo>
                  <a:cubicBezTo>
                    <a:pt x="9646" y="1984"/>
                    <a:pt x="9679" y="1950"/>
                    <a:pt x="9679" y="1917"/>
                  </a:cubicBezTo>
                  <a:lnTo>
                    <a:pt x="9679" y="1883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12;p49">
              <a:extLst>
                <a:ext uri="{FF2B5EF4-FFF2-40B4-BE49-F238E27FC236}">
                  <a16:creationId xmlns:a16="http://schemas.microsoft.com/office/drawing/2014/main" id="{5DE0EEF2-036F-4EB0-B8B8-E4441781AA77}"/>
                </a:ext>
              </a:extLst>
            </p:cNvPr>
            <p:cNvSpPr/>
            <p:nvPr/>
          </p:nvSpPr>
          <p:spPr>
            <a:xfrm>
              <a:off x="2023321" y="3997396"/>
              <a:ext cx="39105" cy="28972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3" y="2823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01"/>
                  </a:cubicBezTo>
                  <a:cubicBezTo>
                    <a:pt x="10049" y="8234"/>
                    <a:pt x="10049" y="8234"/>
                    <a:pt x="10049" y="8234"/>
                  </a:cubicBezTo>
                  <a:lnTo>
                    <a:pt x="10117" y="8234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02"/>
                    <a:pt x="10386" y="8335"/>
                    <a:pt x="10419" y="8335"/>
                  </a:cubicBezTo>
                  <a:lnTo>
                    <a:pt x="10486" y="8335"/>
                  </a:lnTo>
                  <a:cubicBezTo>
                    <a:pt x="10520" y="8369"/>
                    <a:pt x="10520" y="8369"/>
                    <a:pt x="10554" y="8369"/>
                  </a:cubicBezTo>
                  <a:cubicBezTo>
                    <a:pt x="10621" y="8369"/>
                    <a:pt x="10722" y="8402"/>
                    <a:pt x="10789" y="8402"/>
                  </a:cubicBezTo>
                  <a:lnTo>
                    <a:pt x="10923" y="8402"/>
                  </a:lnTo>
                  <a:cubicBezTo>
                    <a:pt x="10957" y="8402"/>
                    <a:pt x="10990" y="8436"/>
                    <a:pt x="10990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6" y="8402"/>
                  </a:cubicBezTo>
                  <a:lnTo>
                    <a:pt x="11797" y="8402"/>
                  </a:lnTo>
                  <a:cubicBezTo>
                    <a:pt x="11864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5" y="8302"/>
                    <a:pt x="12368" y="8268"/>
                    <a:pt x="12436" y="8268"/>
                  </a:cubicBezTo>
                  <a:cubicBezTo>
                    <a:pt x="12436" y="8268"/>
                    <a:pt x="12469" y="8268"/>
                    <a:pt x="12469" y="8234"/>
                  </a:cubicBezTo>
                  <a:cubicBezTo>
                    <a:pt x="12637" y="8201"/>
                    <a:pt x="12772" y="8134"/>
                    <a:pt x="12906" y="8066"/>
                  </a:cubicBezTo>
                  <a:lnTo>
                    <a:pt x="12906" y="6151"/>
                  </a:lnTo>
                  <a:cubicBezTo>
                    <a:pt x="12805" y="6251"/>
                    <a:pt x="12637" y="6319"/>
                    <a:pt x="12469" y="6386"/>
                  </a:cubicBezTo>
                  <a:cubicBezTo>
                    <a:pt x="12436" y="6386"/>
                    <a:pt x="12368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3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6" y="6453"/>
                  </a:cubicBezTo>
                  <a:lnTo>
                    <a:pt x="10419" y="6453"/>
                  </a:lnTo>
                  <a:cubicBezTo>
                    <a:pt x="10318" y="6419"/>
                    <a:pt x="10217" y="6386"/>
                    <a:pt x="10117" y="6352"/>
                  </a:cubicBezTo>
                  <a:lnTo>
                    <a:pt x="10049" y="6352"/>
                  </a:lnTo>
                  <a:cubicBezTo>
                    <a:pt x="9949" y="6285"/>
                    <a:pt x="9814" y="6251"/>
                    <a:pt x="9713" y="6184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13;p49">
              <a:extLst>
                <a:ext uri="{FF2B5EF4-FFF2-40B4-BE49-F238E27FC236}">
                  <a16:creationId xmlns:a16="http://schemas.microsoft.com/office/drawing/2014/main" id="{C6B6BAEC-07C4-4382-9279-0C0540A6A770}"/>
                </a:ext>
              </a:extLst>
            </p:cNvPr>
            <p:cNvSpPr/>
            <p:nvPr/>
          </p:nvSpPr>
          <p:spPr>
            <a:xfrm>
              <a:off x="2022608" y="3975005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8" y="135"/>
                    <a:pt x="9881" y="403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8" y="12704"/>
                  </a:lnTo>
                  <a:cubicBezTo>
                    <a:pt x="10402" y="12956"/>
                    <a:pt x="10982" y="13082"/>
                    <a:pt x="11557" y="13082"/>
                  </a:cubicBezTo>
                  <a:cubicBezTo>
                    <a:pt x="12133" y="13082"/>
                    <a:pt x="12704" y="12956"/>
                    <a:pt x="13141" y="12704"/>
                  </a:cubicBezTo>
                  <a:lnTo>
                    <a:pt x="22148" y="7461"/>
                  </a:lnTo>
                  <a:cubicBezTo>
                    <a:pt x="23022" y="6957"/>
                    <a:pt x="23022" y="6117"/>
                    <a:pt x="22148" y="5613"/>
                  </a:cubicBezTo>
                  <a:lnTo>
                    <a:pt x="13074" y="403"/>
                  </a:lnTo>
                  <a:cubicBezTo>
                    <a:pt x="12637" y="135"/>
                    <a:pt x="12057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14;p49">
              <a:extLst>
                <a:ext uri="{FF2B5EF4-FFF2-40B4-BE49-F238E27FC236}">
                  <a16:creationId xmlns:a16="http://schemas.microsoft.com/office/drawing/2014/main" id="{674752F2-9742-4BB4-9F16-7B12AE886C36}"/>
                </a:ext>
              </a:extLst>
            </p:cNvPr>
            <p:cNvSpPr/>
            <p:nvPr/>
          </p:nvSpPr>
          <p:spPr>
            <a:xfrm>
              <a:off x="2102238" y="4024291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4"/>
                    <a:pt x="9612" y="235"/>
                  </a:cubicBezTo>
                  <a:cubicBezTo>
                    <a:pt x="9579" y="336"/>
                    <a:pt x="9545" y="403"/>
                    <a:pt x="9511" y="471"/>
                  </a:cubicBezTo>
                  <a:lnTo>
                    <a:pt x="9478" y="504"/>
                  </a:lnTo>
                  <a:cubicBezTo>
                    <a:pt x="9411" y="571"/>
                    <a:pt x="9377" y="639"/>
                    <a:pt x="9276" y="706"/>
                  </a:cubicBezTo>
                  <a:cubicBezTo>
                    <a:pt x="9242" y="739"/>
                    <a:pt x="9175" y="773"/>
                    <a:pt x="9142" y="807"/>
                  </a:cubicBezTo>
                  <a:cubicBezTo>
                    <a:pt x="9074" y="840"/>
                    <a:pt x="9041" y="874"/>
                    <a:pt x="8974" y="907"/>
                  </a:cubicBezTo>
                  <a:lnTo>
                    <a:pt x="0" y="6150"/>
                  </a:lnTo>
                  <a:lnTo>
                    <a:pt x="0" y="8033"/>
                  </a:lnTo>
                  <a:lnTo>
                    <a:pt x="8974" y="2823"/>
                  </a:lnTo>
                  <a:cubicBezTo>
                    <a:pt x="9007" y="2790"/>
                    <a:pt x="9007" y="2790"/>
                    <a:pt x="9007" y="2790"/>
                  </a:cubicBezTo>
                  <a:cubicBezTo>
                    <a:pt x="9041" y="2756"/>
                    <a:pt x="9074" y="2722"/>
                    <a:pt x="9142" y="2722"/>
                  </a:cubicBezTo>
                  <a:cubicBezTo>
                    <a:pt x="9175" y="2655"/>
                    <a:pt x="9242" y="2622"/>
                    <a:pt x="9276" y="2588"/>
                  </a:cubicBezTo>
                  <a:lnTo>
                    <a:pt x="9310" y="2588"/>
                  </a:lnTo>
                  <a:cubicBezTo>
                    <a:pt x="9343" y="2521"/>
                    <a:pt x="9411" y="2487"/>
                    <a:pt x="9444" y="2420"/>
                  </a:cubicBezTo>
                  <a:cubicBezTo>
                    <a:pt x="9444" y="2420"/>
                    <a:pt x="9478" y="2386"/>
                    <a:pt x="9478" y="2386"/>
                  </a:cubicBezTo>
                  <a:lnTo>
                    <a:pt x="9511" y="2353"/>
                  </a:lnTo>
                  <a:cubicBezTo>
                    <a:pt x="9511" y="2319"/>
                    <a:pt x="9511" y="2319"/>
                    <a:pt x="9545" y="2285"/>
                  </a:cubicBezTo>
                  <a:cubicBezTo>
                    <a:pt x="9579" y="2252"/>
                    <a:pt x="9579" y="2218"/>
                    <a:pt x="9612" y="2151"/>
                  </a:cubicBezTo>
                  <a:cubicBezTo>
                    <a:pt x="9612" y="2117"/>
                    <a:pt x="9612" y="2117"/>
                    <a:pt x="9612" y="2117"/>
                  </a:cubicBezTo>
                  <a:cubicBezTo>
                    <a:pt x="9612" y="2084"/>
                    <a:pt x="9612" y="2050"/>
                    <a:pt x="9646" y="2017"/>
                  </a:cubicBezTo>
                  <a:cubicBezTo>
                    <a:pt x="9646" y="1983"/>
                    <a:pt x="9646" y="1949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15;p49">
              <a:extLst>
                <a:ext uri="{FF2B5EF4-FFF2-40B4-BE49-F238E27FC236}">
                  <a16:creationId xmlns:a16="http://schemas.microsoft.com/office/drawing/2014/main" id="{6F8FF681-9FF3-4AF5-9CB4-8C4E18C4FADC}"/>
                </a:ext>
              </a:extLst>
            </p:cNvPr>
            <p:cNvSpPr/>
            <p:nvPr/>
          </p:nvSpPr>
          <p:spPr>
            <a:xfrm>
              <a:off x="2063032" y="4024174"/>
              <a:ext cx="39209" cy="2897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52"/>
                    <a:pt x="236" y="2588"/>
                    <a:pt x="673" y="2824"/>
                  </a:cubicBezTo>
                  <a:lnTo>
                    <a:pt x="9747" y="8067"/>
                  </a:lnTo>
                  <a:cubicBezTo>
                    <a:pt x="9848" y="8100"/>
                    <a:pt x="9949" y="8167"/>
                    <a:pt x="10050" y="8201"/>
                  </a:cubicBezTo>
                  <a:cubicBezTo>
                    <a:pt x="10050" y="8235"/>
                    <a:pt x="10083" y="8235"/>
                    <a:pt x="10083" y="8235"/>
                  </a:cubicBezTo>
                  <a:lnTo>
                    <a:pt x="10117" y="8235"/>
                  </a:lnTo>
                  <a:cubicBezTo>
                    <a:pt x="10184" y="8268"/>
                    <a:pt x="10251" y="8302"/>
                    <a:pt x="10352" y="8302"/>
                  </a:cubicBezTo>
                  <a:cubicBezTo>
                    <a:pt x="10386" y="8302"/>
                    <a:pt x="10419" y="8335"/>
                    <a:pt x="10453" y="8335"/>
                  </a:cubicBezTo>
                  <a:lnTo>
                    <a:pt x="10520" y="8335"/>
                  </a:lnTo>
                  <a:cubicBezTo>
                    <a:pt x="10554" y="8369"/>
                    <a:pt x="10554" y="8369"/>
                    <a:pt x="10588" y="8369"/>
                  </a:cubicBezTo>
                  <a:cubicBezTo>
                    <a:pt x="10655" y="8369"/>
                    <a:pt x="10722" y="8403"/>
                    <a:pt x="10789" y="8403"/>
                  </a:cubicBezTo>
                  <a:lnTo>
                    <a:pt x="10924" y="8403"/>
                  </a:lnTo>
                  <a:cubicBezTo>
                    <a:pt x="10957" y="8403"/>
                    <a:pt x="10991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1999" y="8369"/>
                  </a:cubicBezTo>
                  <a:lnTo>
                    <a:pt x="12100" y="8369"/>
                  </a:lnTo>
                  <a:cubicBezTo>
                    <a:pt x="12167" y="8335"/>
                    <a:pt x="12234" y="8335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70" y="8268"/>
                    <a:pt x="12470" y="8268"/>
                    <a:pt x="12503" y="8235"/>
                  </a:cubicBezTo>
                  <a:cubicBezTo>
                    <a:pt x="12638" y="8201"/>
                    <a:pt x="12806" y="8134"/>
                    <a:pt x="12940" y="8067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86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53"/>
                    <a:pt x="12167" y="6453"/>
                    <a:pt x="12100" y="6487"/>
                  </a:cubicBezTo>
                  <a:cubicBezTo>
                    <a:pt x="11999" y="6487"/>
                    <a:pt x="11932" y="6521"/>
                    <a:pt x="11831" y="6521"/>
                  </a:cubicBezTo>
                  <a:lnTo>
                    <a:pt x="11764" y="6521"/>
                  </a:lnTo>
                  <a:cubicBezTo>
                    <a:pt x="11629" y="6554"/>
                    <a:pt x="11495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54"/>
                    <a:pt x="10957" y="6521"/>
                  </a:cubicBezTo>
                  <a:lnTo>
                    <a:pt x="10890" y="6521"/>
                  </a:lnTo>
                  <a:cubicBezTo>
                    <a:pt x="10756" y="6521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1" y="6352"/>
                  </a:cubicBezTo>
                  <a:cubicBezTo>
                    <a:pt x="10117" y="6352"/>
                    <a:pt x="10117" y="6319"/>
                    <a:pt x="10083" y="6319"/>
                  </a:cubicBezTo>
                  <a:cubicBezTo>
                    <a:pt x="9949" y="6285"/>
                    <a:pt x="9848" y="6218"/>
                    <a:pt x="9747" y="6151"/>
                  </a:cubicBezTo>
                  <a:lnTo>
                    <a:pt x="673" y="941"/>
                  </a:lnTo>
                  <a:cubicBezTo>
                    <a:pt x="337" y="740"/>
                    <a:pt x="135" y="505"/>
                    <a:pt x="68" y="269"/>
                  </a:cubicBezTo>
                  <a:cubicBezTo>
                    <a:pt x="34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16;p49">
              <a:extLst>
                <a:ext uri="{FF2B5EF4-FFF2-40B4-BE49-F238E27FC236}">
                  <a16:creationId xmlns:a16="http://schemas.microsoft.com/office/drawing/2014/main" id="{519F1B8F-42F6-4E2A-A505-7BDC29BE1EA0}"/>
                </a:ext>
              </a:extLst>
            </p:cNvPr>
            <p:cNvSpPr/>
            <p:nvPr/>
          </p:nvSpPr>
          <p:spPr>
            <a:xfrm>
              <a:off x="2062422" y="4001782"/>
              <a:ext cx="69752" cy="44931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77" y="0"/>
                  </a:moveTo>
                  <a:cubicBezTo>
                    <a:pt x="10898" y="0"/>
                    <a:pt x="10318" y="135"/>
                    <a:pt x="9881" y="404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8" y="12704"/>
                  </a:lnTo>
                  <a:cubicBezTo>
                    <a:pt x="10385" y="12957"/>
                    <a:pt x="10965" y="13083"/>
                    <a:pt x="11545" y="13083"/>
                  </a:cubicBezTo>
                  <a:cubicBezTo>
                    <a:pt x="12124" y="13083"/>
                    <a:pt x="12704" y="12957"/>
                    <a:pt x="13141" y="12704"/>
                  </a:cubicBezTo>
                  <a:lnTo>
                    <a:pt x="22148" y="7461"/>
                  </a:lnTo>
                  <a:cubicBezTo>
                    <a:pt x="23022" y="6957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37" y="135"/>
                    <a:pt x="12057" y="0"/>
                    <a:pt x="1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17;p49">
              <a:extLst>
                <a:ext uri="{FF2B5EF4-FFF2-40B4-BE49-F238E27FC236}">
                  <a16:creationId xmlns:a16="http://schemas.microsoft.com/office/drawing/2014/main" id="{AEC3A0AF-2E25-4656-9C7E-0951FC15DE23}"/>
                </a:ext>
              </a:extLst>
            </p:cNvPr>
            <p:cNvSpPr/>
            <p:nvPr/>
          </p:nvSpPr>
          <p:spPr>
            <a:xfrm>
              <a:off x="2142458" y="4051068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6"/>
                  </a:cubicBezTo>
                  <a:cubicBezTo>
                    <a:pt x="9579" y="336"/>
                    <a:pt x="9545" y="404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0"/>
                    <a:pt x="9041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790"/>
                  </a:lnTo>
                  <a:lnTo>
                    <a:pt x="9008" y="2790"/>
                  </a:lnTo>
                  <a:cubicBezTo>
                    <a:pt x="9041" y="2756"/>
                    <a:pt x="9075" y="2723"/>
                    <a:pt x="9142" y="2689"/>
                  </a:cubicBezTo>
                  <a:cubicBezTo>
                    <a:pt x="9176" y="2655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12" y="2319"/>
                    <a:pt x="9545" y="2286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4"/>
                    <a:pt x="9613" y="2050"/>
                    <a:pt x="9646" y="2017"/>
                  </a:cubicBezTo>
                  <a:cubicBezTo>
                    <a:pt x="9646" y="1983"/>
                    <a:pt x="9646" y="1950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18;p49">
              <a:extLst>
                <a:ext uri="{FF2B5EF4-FFF2-40B4-BE49-F238E27FC236}">
                  <a16:creationId xmlns:a16="http://schemas.microsoft.com/office/drawing/2014/main" id="{9F78C732-9DC4-4EA6-B31D-AACAB50D939B}"/>
                </a:ext>
              </a:extLst>
            </p:cNvPr>
            <p:cNvSpPr/>
            <p:nvPr/>
          </p:nvSpPr>
          <p:spPr>
            <a:xfrm>
              <a:off x="2103256" y="4050951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89"/>
                    <a:pt x="672" y="2824"/>
                  </a:cubicBezTo>
                  <a:lnTo>
                    <a:pt x="9713" y="8067"/>
                  </a:lnTo>
                  <a:cubicBezTo>
                    <a:pt x="9814" y="8100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16" y="8235"/>
                  </a:cubicBezTo>
                  <a:cubicBezTo>
                    <a:pt x="10184" y="8268"/>
                    <a:pt x="10251" y="8268"/>
                    <a:pt x="10318" y="8302"/>
                  </a:cubicBezTo>
                  <a:cubicBezTo>
                    <a:pt x="10352" y="8302"/>
                    <a:pt x="10419" y="8302"/>
                    <a:pt x="10452" y="8336"/>
                  </a:cubicBezTo>
                  <a:lnTo>
                    <a:pt x="10520" y="8336"/>
                  </a:lnTo>
                  <a:cubicBezTo>
                    <a:pt x="10520" y="8336"/>
                    <a:pt x="10553" y="8369"/>
                    <a:pt x="10553" y="8369"/>
                  </a:cubicBezTo>
                  <a:cubicBezTo>
                    <a:pt x="10654" y="8369"/>
                    <a:pt x="10721" y="8403"/>
                    <a:pt x="10789" y="8403"/>
                  </a:cubicBezTo>
                  <a:lnTo>
                    <a:pt x="10923" y="8403"/>
                  </a:lnTo>
                  <a:cubicBezTo>
                    <a:pt x="10957" y="8403"/>
                    <a:pt x="10990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797" y="8403"/>
                  </a:lnTo>
                  <a:cubicBezTo>
                    <a:pt x="11864" y="8403"/>
                    <a:pt x="11931" y="8403"/>
                    <a:pt x="11998" y="8369"/>
                  </a:cubicBezTo>
                  <a:lnTo>
                    <a:pt x="12099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35" y="8302"/>
                    <a:pt x="12402" y="8268"/>
                    <a:pt x="12435" y="8268"/>
                  </a:cubicBezTo>
                  <a:cubicBezTo>
                    <a:pt x="12435" y="8268"/>
                    <a:pt x="12469" y="8268"/>
                    <a:pt x="12469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37" y="6319"/>
                    <a:pt x="12503" y="6353"/>
                  </a:cubicBezTo>
                  <a:cubicBezTo>
                    <a:pt x="12435" y="6386"/>
                    <a:pt x="12368" y="6386"/>
                    <a:pt x="12335" y="6420"/>
                  </a:cubicBezTo>
                  <a:cubicBezTo>
                    <a:pt x="12234" y="6420"/>
                    <a:pt x="12167" y="6454"/>
                    <a:pt x="12099" y="6487"/>
                  </a:cubicBezTo>
                  <a:cubicBezTo>
                    <a:pt x="11998" y="6487"/>
                    <a:pt x="11898" y="6487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494" y="6554"/>
                    <a:pt x="11360" y="6554"/>
                  </a:cubicBezTo>
                  <a:lnTo>
                    <a:pt x="11326" y="6554"/>
                  </a:lnTo>
                  <a:cubicBezTo>
                    <a:pt x="11192" y="6554"/>
                    <a:pt x="11057" y="6521"/>
                    <a:pt x="10923" y="6521"/>
                  </a:cubicBezTo>
                  <a:lnTo>
                    <a:pt x="10889" y="6521"/>
                  </a:lnTo>
                  <a:cubicBezTo>
                    <a:pt x="10755" y="6487"/>
                    <a:pt x="10621" y="6487"/>
                    <a:pt x="10520" y="6454"/>
                  </a:cubicBezTo>
                  <a:lnTo>
                    <a:pt x="10452" y="6454"/>
                  </a:lnTo>
                  <a:cubicBezTo>
                    <a:pt x="10352" y="6420"/>
                    <a:pt x="10217" y="6386"/>
                    <a:pt x="10116" y="6353"/>
                  </a:cubicBezTo>
                  <a:cubicBezTo>
                    <a:pt x="10116" y="6319"/>
                    <a:pt x="10083" y="6319"/>
                    <a:pt x="10083" y="6319"/>
                  </a:cubicBezTo>
                  <a:cubicBezTo>
                    <a:pt x="9948" y="6285"/>
                    <a:pt x="9848" y="6218"/>
                    <a:pt x="9713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34" y="270"/>
                  </a:cubicBezTo>
                  <a:cubicBezTo>
                    <a:pt x="34" y="169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19;p49">
              <a:extLst>
                <a:ext uri="{FF2B5EF4-FFF2-40B4-BE49-F238E27FC236}">
                  <a16:creationId xmlns:a16="http://schemas.microsoft.com/office/drawing/2014/main" id="{C1EB0089-7A3F-4C5A-8DC7-855237C3A8DB}"/>
                </a:ext>
              </a:extLst>
            </p:cNvPr>
            <p:cNvSpPr/>
            <p:nvPr/>
          </p:nvSpPr>
          <p:spPr>
            <a:xfrm>
              <a:off x="2102644" y="4028560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2" y="135"/>
                    <a:pt x="9848" y="404"/>
                  </a:cubicBezTo>
                  <a:lnTo>
                    <a:pt x="874" y="5613"/>
                  </a:lnTo>
                  <a:cubicBezTo>
                    <a:pt x="1" y="6117"/>
                    <a:pt x="1" y="6958"/>
                    <a:pt x="874" y="7462"/>
                  </a:cubicBezTo>
                  <a:lnTo>
                    <a:pt x="9915" y="12705"/>
                  </a:lnTo>
                  <a:cubicBezTo>
                    <a:pt x="10369" y="12957"/>
                    <a:pt x="10957" y="13083"/>
                    <a:pt x="11541" y="13083"/>
                  </a:cubicBezTo>
                  <a:cubicBezTo>
                    <a:pt x="12125" y="13083"/>
                    <a:pt x="12705" y="12957"/>
                    <a:pt x="13142" y="12705"/>
                  </a:cubicBezTo>
                  <a:lnTo>
                    <a:pt x="22115" y="7462"/>
                  </a:lnTo>
                  <a:cubicBezTo>
                    <a:pt x="23022" y="6958"/>
                    <a:pt x="23022" y="6117"/>
                    <a:pt x="22115" y="5613"/>
                  </a:cubicBezTo>
                  <a:lnTo>
                    <a:pt x="13074" y="404"/>
                  </a:lnTo>
                  <a:cubicBezTo>
                    <a:pt x="12621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20;p49">
              <a:extLst>
                <a:ext uri="{FF2B5EF4-FFF2-40B4-BE49-F238E27FC236}">
                  <a16:creationId xmlns:a16="http://schemas.microsoft.com/office/drawing/2014/main" id="{76AF5F2D-2D4A-4288-8FD1-E4BA562E74F7}"/>
                </a:ext>
              </a:extLst>
            </p:cNvPr>
            <p:cNvSpPr/>
            <p:nvPr/>
          </p:nvSpPr>
          <p:spPr>
            <a:xfrm>
              <a:off x="2182375" y="4076692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101"/>
                    <a:pt x="9646" y="168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6"/>
                    <a:pt x="9545" y="404"/>
                    <a:pt x="9511" y="471"/>
                  </a:cubicBezTo>
                  <a:lnTo>
                    <a:pt x="9478" y="505"/>
                  </a:lnTo>
                  <a:cubicBezTo>
                    <a:pt x="9411" y="572"/>
                    <a:pt x="9377" y="639"/>
                    <a:pt x="9276" y="706"/>
                  </a:cubicBezTo>
                  <a:cubicBezTo>
                    <a:pt x="9242" y="740"/>
                    <a:pt x="9175" y="807"/>
                    <a:pt x="9142" y="841"/>
                  </a:cubicBezTo>
                  <a:cubicBezTo>
                    <a:pt x="9074" y="874"/>
                    <a:pt x="9041" y="908"/>
                    <a:pt x="9007" y="941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74" y="2790"/>
                    <a:pt x="9108" y="2756"/>
                    <a:pt x="9142" y="2723"/>
                  </a:cubicBezTo>
                  <a:cubicBezTo>
                    <a:pt x="9175" y="2689"/>
                    <a:pt x="9242" y="2655"/>
                    <a:pt x="9276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7" y="2555"/>
                    <a:pt x="9411" y="2487"/>
                    <a:pt x="9444" y="2454"/>
                  </a:cubicBezTo>
                  <a:cubicBezTo>
                    <a:pt x="9444" y="2420"/>
                    <a:pt x="9478" y="2420"/>
                    <a:pt x="9478" y="2420"/>
                  </a:cubicBezTo>
                  <a:lnTo>
                    <a:pt x="9511" y="2387"/>
                  </a:lnTo>
                  <a:cubicBezTo>
                    <a:pt x="9511" y="2353"/>
                    <a:pt x="9545" y="2319"/>
                    <a:pt x="9545" y="2319"/>
                  </a:cubicBezTo>
                  <a:cubicBezTo>
                    <a:pt x="9579" y="2286"/>
                    <a:pt x="9579" y="2219"/>
                    <a:pt x="9612" y="2185"/>
                  </a:cubicBezTo>
                  <a:cubicBezTo>
                    <a:pt x="9612" y="2185"/>
                    <a:pt x="9612" y="2185"/>
                    <a:pt x="9612" y="2151"/>
                  </a:cubicBezTo>
                  <a:cubicBezTo>
                    <a:pt x="9612" y="2118"/>
                    <a:pt x="9646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21;p49">
              <a:extLst>
                <a:ext uri="{FF2B5EF4-FFF2-40B4-BE49-F238E27FC236}">
                  <a16:creationId xmlns:a16="http://schemas.microsoft.com/office/drawing/2014/main" id="{4C90071F-6533-4474-B440-10B63206EC5B}"/>
                </a:ext>
              </a:extLst>
            </p:cNvPr>
            <p:cNvSpPr/>
            <p:nvPr/>
          </p:nvSpPr>
          <p:spPr>
            <a:xfrm>
              <a:off x="2143171" y="4076692"/>
              <a:ext cx="39209" cy="28859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47" y="8033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01"/>
                    <a:pt x="10117" y="8201"/>
                    <a:pt x="10117" y="8235"/>
                  </a:cubicBezTo>
                  <a:cubicBezTo>
                    <a:pt x="10184" y="8235"/>
                    <a:pt x="10251" y="8268"/>
                    <a:pt x="10352" y="8302"/>
                  </a:cubicBezTo>
                  <a:lnTo>
                    <a:pt x="10453" y="8302"/>
                  </a:lnTo>
                  <a:cubicBezTo>
                    <a:pt x="10487" y="8335"/>
                    <a:pt x="10487" y="8335"/>
                    <a:pt x="10520" y="8335"/>
                  </a:cubicBezTo>
                  <a:lnTo>
                    <a:pt x="10587" y="8335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403"/>
                    <a:pt x="10856" y="8403"/>
                    <a:pt x="10890" y="8403"/>
                  </a:cubicBezTo>
                  <a:lnTo>
                    <a:pt x="11831" y="8403"/>
                  </a:lnTo>
                  <a:cubicBezTo>
                    <a:pt x="11898" y="8369"/>
                    <a:pt x="11965" y="8369"/>
                    <a:pt x="11999" y="8369"/>
                  </a:cubicBezTo>
                  <a:cubicBezTo>
                    <a:pt x="12033" y="8369"/>
                    <a:pt x="12066" y="8335"/>
                    <a:pt x="12100" y="8335"/>
                  </a:cubicBezTo>
                  <a:cubicBezTo>
                    <a:pt x="12167" y="8335"/>
                    <a:pt x="12234" y="8302"/>
                    <a:pt x="12335" y="8268"/>
                  </a:cubicBezTo>
                  <a:lnTo>
                    <a:pt x="12436" y="8268"/>
                  </a:lnTo>
                  <a:cubicBezTo>
                    <a:pt x="12470" y="8235"/>
                    <a:pt x="12470" y="8235"/>
                    <a:pt x="12503" y="8235"/>
                  </a:cubicBezTo>
                  <a:cubicBezTo>
                    <a:pt x="12638" y="8167"/>
                    <a:pt x="12806" y="8100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71" y="6285"/>
                    <a:pt x="12503" y="6352"/>
                  </a:cubicBezTo>
                  <a:cubicBezTo>
                    <a:pt x="12436" y="6386"/>
                    <a:pt x="12402" y="6386"/>
                    <a:pt x="12335" y="6386"/>
                  </a:cubicBezTo>
                  <a:cubicBezTo>
                    <a:pt x="12268" y="6420"/>
                    <a:pt x="12167" y="6453"/>
                    <a:pt x="12100" y="6453"/>
                  </a:cubicBezTo>
                  <a:cubicBezTo>
                    <a:pt x="11999" y="6487"/>
                    <a:pt x="11932" y="6487"/>
                    <a:pt x="11831" y="6487"/>
                  </a:cubicBezTo>
                  <a:cubicBezTo>
                    <a:pt x="11797" y="6520"/>
                    <a:pt x="11797" y="6520"/>
                    <a:pt x="11764" y="6520"/>
                  </a:cubicBezTo>
                  <a:lnTo>
                    <a:pt x="10890" y="6520"/>
                  </a:lnTo>
                  <a:cubicBezTo>
                    <a:pt x="10756" y="6487"/>
                    <a:pt x="10655" y="6487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386"/>
                    <a:pt x="10251" y="6352"/>
                    <a:pt x="10151" y="6319"/>
                  </a:cubicBezTo>
                  <a:lnTo>
                    <a:pt x="10083" y="6319"/>
                  </a:lnTo>
                  <a:cubicBezTo>
                    <a:pt x="9949" y="6252"/>
                    <a:pt x="9848" y="6218"/>
                    <a:pt x="9747" y="6151"/>
                  </a:cubicBezTo>
                  <a:lnTo>
                    <a:pt x="673" y="941"/>
                  </a:lnTo>
                  <a:cubicBezTo>
                    <a:pt x="337" y="740"/>
                    <a:pt x="135" y="505"/>
                    <a:pt x="68" y="236"/>
                  </a:cubicBezTo>
                  <a:cubicBezTo>
                    <a:pt x="34" y="168"/>
                    <a:pt x="1" y="68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22;p49">
              <a:extLst>
                <a:ext uri="{FF2B5EF4-FFF2-40B4-BE49-F238E27FC236}">
                  <a16:creationId xmlns:a16="http://schemas.microsoft.com/office/drawing/2014/main" id="{052F3DB0-97D3-486A-991E-4BD3CBA22561}"/>
                </a:ext>
              </a:extLst>
            </p:cNvPr>
            <p:cNvSpPr/>
            <p:nvPr/>
          </p:nvSpPr>
          <p:spPr>
            <a:xfrm>
              <a:off x="2142561" y="4054269"/>
              <a:ext cx="69752" cy="44935"/>
            </a:xfrm>
            <a:custGeom>
              <a:avLst/>
              <a:gdLst/>
              <a:ahLst/>
              <a:cxnLst/>
              <a:rect l="l" t="t" r="r" b="b"/>
              <a:pathLst>
                <a:path w="23022" h="13084" extrusionOk="0">
                  <a:moveTo>
                    <a:pt x="11461" y="1"/>
                  </a:moveTo>
                  <a:cubicBezTo>
                    <a:pt x="10881" y="1"/>
                    <a:pt x="10301" y="127"/>
                    <a:pt x="9847" y="379"/>
                  </a:cubicBezTo>
                  <a:lnTo>
                    <a:pt x="874" y="5622"/>
                  </a:lnTo>
                  <a:cubicBezTo>
                    <a:pt x="0" y="6126"/>
                    <a:pt x="0" y="6966"/>
                    <a:pt x="874" y="7470"/>
                  </a:cubicBezTo>
                  <a:lnTo>
                    <a:pt x="9948" y="12680"/>
                  </a:lnTo>
                  <a:cubicBezTo>
                    <a:pt x="10385" y="12949"/>
                    <a:pt x="10965" y="13083"/>
                    <a:pt x="11545" y="13083"/>
                  </a:cubicBezTo>
                  <a:cubicBezTo>
                    <a:pt x="12124" y="13083"/>
                    <a:pt x="12704" y="12949"/>
                    <a:pt x="13141" y="12680"/>
                  </a:cubicBezTo>
                  <a:lnTo>
                    <a:pt x="22148" y="7470"/>
                  </a:lnTo>
                  <a:cubicBezTo>
                    <a:pt x="23022" y="6966"/>
                    <a:pt x="23022" y="6126"/>
                    <a:pt x="22115" y="5622"/>
                  </a:cubicBezTo>
                  <a:lnTo>
                    <a:pt x="13074" y="379"/>
                  </a:lnTo>
                  <a:cubicBezTo>
                    <a:pt x="12620" y="127"/>
                    <a:pt x="12040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23;p49">
              <a:extLst>
                <a:ext uri="{FF2B5EF4-FFF2-40B4-BE49-F238E27FC236}">
                  <a16:creationId xmlns:a16="http://schemas.microsoft.com/office/drawing/2014/main" id="{6445E34B-0578-41DB-AF38-0AB36C8E6EDA}"/>
                </a:ext>
              </a:extLst>
            </p:cNvPr>
            <p:cNvSpPr/>
            <p:nvPr/>
          </p:nvSpPr>
          <p:spPr>
            <a:xfrm>
              <a:off x="1778934" y="3863966"/>
              <a:ext cx="29228" cy="27592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6" y="1"/>
                  </a:moveTo>
                  <a:cubicBezTo>
                    <a:pt x="9646" y="101"/>
                    <a:pt x="9613" y="169"/>
                    <a:pt x="9613" y="236"/>
                  </a:cubicBezTo>
                  <a:cubicBezTo>
                    <a:pt x="9613" y="236"/>
                    <a:pt x="9613" y="269"/>
                    <a:pt x="9613" y="269"/>
                  </a:cubicBezTo>
                  <a:cubicBezTo>
                    <a:pt x="9579" y="337"/>
                    <a:pt x="9546" y="404"/>
                    <a:pt x="9478" y="471"/>
                  </a:cubicBezTo>
                  <a:lnTo>
                    <a:pt x="9445" y="505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807"/>
                    <a:pt x="9109" y="841"/>
                  </a:cubicBezTo>
                  <a:cubicBezTo>
                    <a:pt x="9075" y="874"/>
                    <a:pt x="9041" y="908"/>
                    <a:pt x="8974" y="942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4"/>
                  </a:lnTo>
                  <a:cubicBezTo>
                    <a:pt x="8974" y="2824"/>
                    <a:pt x="9008" y="2790"/>
                    <a:pt x="9008" y="2790"/>
                  </a:cubicBezTo>
                  <a:cubicBezTo>
                    <a:pt x="9041" y="2790"/>
                    <a:pt x="9075" y="2757"/>
                    <a:pt x="9109" y="2723"/>
                  </a:cubicBezTo>
                  <a:cubicBezTo>
                    <a:pt x="9176" y="2689"/>
                    <a:pt x="9243" y="2656"/>
                    <a:pt x="9277" y="2588"/>
                  </a:cubicBezTo>
                  <a:lnTo>
                    <a:pt x="9310" y="2588"/>
                  </a:lnTo>
                  <a:cubicBezTo>
                    <a:pt x="9344" y="2555"/>
                    <a:pt x="9411" y="2488"/>
                    <a:pt x="9445" y="2454"/>
                  </a:cubicBezTo>
                  <a:cubicBezTo>
                    <a:pt x="9445" y="2420"/>
                    <a:pt x="9445" y="2420"/>
                    <a:pt x="9445" y="2420"/>
                  </a:cubicBezTo>
                  <a:lnTo>
                    <a:pt x="9478" y="2353"/>
                  </a:lnTo>
                  <a:cubicBezTo>
                    <a:pt x="9512" y="2353"/>
                    <a:pt x="9512" y="2320"/>
                    <a:pt x="9512" y="2320"/>
                  </a:cubicBezTo>
                  <a:cubicBezTo>
                    <a:pt x="9546" y="2252"/>
                    <a:pt x="9579" y="2219"/>
                    <a:pt x="9579" y="2185"/>
                  </a:cubicBezTo>
                  <a:cubicBezTo>
                    <a:pt x="9579" y="2152"/>
                    <a:pt x="9579" y="2152"/>
                    <a:pt x="9579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13" y="2084"/>
                    <a:pt x="9613" y="2084"/>
                    <a:pt x="9613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24;p49">
              <a:extLst>
                <a:ext uri="{FF2B5EF4-FFF2-40B4-BE49-F238E27FC236}">
                  <a16:creationId xmlns:a16="http://schemas.microsoft.com/office/drawing/2014/main" id="{7F0F1C22-EC98-482F-8223-2C3A6C25EE4C}"/>
                </a:ext>
              </a:extLst>
            </p:cNvPr>
            <p:cNvSpPr/>
            <p:nvPr/>
          </p:nvSpPr>
          <p:spPr>
            <a:xfrm>
              <a:off x="1739731" y="3863966"/>
              <a:ext cx="39205" cy="28859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6" y="2555"/>
                    <a:pt x="673" y="2824"/>
                  </a:cubicBezTo>
                  <a:lnTo>
                    <a:pt x="9713" y="8033"/>
                  </a:lnTo>
                  <a:cubicBezTo>
                    <a:pt x="9814" y="8100"/>
                    <a:pt x="9949" y="8134"/>
                    <a:pt x="10049" y="8201"/>
                  </a:cubicBezTo>
                  <a:lnTo>
                    <a:pt x="10117" y="8201"/>
                  </a:lnTo>
                  <a:cubicBezTo>
                    <a:pt x="10184" y="8235"/>
                    <a:pt x="10251" y="8268"/>
                    <a:pt x="10318" y="8268"/>
                  </a:cubicBezTo>
                  <a:cubicBezTo>
                    <a:pt x="10352" y="8302"/>
                    <a:pt x="10386" y="8302"/>
                    <a:pt x="10453" y="8302"/>
                  </a:cubicBezTo>
                  <a:cubicBezTo>
                    <a:pt x="10453" y="8302"/>
                    <a:pt x="10486" y="8336"/>
                    <a:pt x="10520" y="8336"/>
                  </a:cubicBezTo>
                  <a:lnTo>
                    <a:pt x="10554" y="8336"/>
                  </a:lnTo>
                  <a:cubicBezTo>
                    <a:pt x="10654" y="8369"/>
                    <a:pt x="10722" y="8369"/>
                    <a:pt x="10789" y="8369"/>
                  </a:cubicBezTo>
                  <a:lnTo>
                    <a:pt x="10856" y="8369"/>
                  </a:lnTo>
                  <a:cubicBezTo>
                    <a:pt x="10890" y="8369"/>
                    <a:pt x="10923" y="8403"/>
                    <a:pt x="10923" y="8403"/>
                  </a:cubicBezTo>
                  <a:lnTo>
                    <a:pt x="11730" y="8403"/>
                  </a:lnTo>
                  <a:cubicBezTo>
                    <a:pt x="11763" y="8369"/>
                    <a:pt x="11797" y="8369"/>
                    <a:pt x="11797" y="8369"/>
                  </a:cubicBezTo>
                  <a:cubicBezTo>
                    <a:pt x="11864" y="8369"/>
                    <a:pt x="11932" y="8369"/>
                    <a:pt x="11999" y="8336"/>
                  </a:cubicBezTo>
                  <a:lnTo>
                    <a:pt x="12066" y="8336"/>
                  </a:lnTo>
                  <a:cubicBezTo>
                    <a:pt x="12167" y="8302"/>
                    <a:pt x="12234" y="8302"/>
                    <a:pt x="12301" y="8268"/>
                  </a:cubicBezTo>
                  <a:cubicBezTo>
                    <a:pt x="12335" y="8268"/>
                    <a:pt x="12402" y="8268"/>
                    <a:pt x="12436" y="8235"/>
                  </a:cubicBezTo>
                  <a:lnTo>
                    <a:pt x="12469" y="8235"/>
                  </a:lnTo>
                  <a:cubicBezTo>
                    <a:pt x="12637" y="8168"/>
                    <a:pt x="12772" y="8100"/>
                    <a:pt x="12940" y="8033"/>
                  </a:cubicBezTo>
                  <a:lnTo>
                    <a:pt x="12940" y="6151"/>
                  </a:lnTo>
                  <a:cubicBezTo>
                    <a:pt x="12805" y="6252"/>
                    <a:pt x="12637" y="6285"/>
                    <a:pt x="12503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0890" y="6521"/>
                  </a:lnTo>
                  <a:cubicBezTo>
                    <a:pt x="10755" y="6487"/>
                    <a:pt x="10621" y="6453"/>
                    <a:pt x="10520" y="6453"/>
                  </a:cubicBezTo>
                  <a:cubicBezTo>
                    <a:pt x="10486" y="6453"/>
                    <a:pt x="10486" y="6420"/>
                    <a:pt x="10453" y="6420"/>
                  </a:cubicBezTo>
                  <a:cubicBezTo>
                    <a:pt x="10352" y="6386"/>
                    <a:pt x="10217" y="6353"/>
                    <a:pt x="10117" y="6319"/>
                  </a:cubicBezTo>
                  <a:lnTo>
                    <a:pt x="10083" y="6319"/>
                  </a:lnTo>
                  <a:cubicBezTo>
                    <a:pt x="9949" y="6252"/>
                    <a:pt x="9848" y="6218"/>
                    <a:pt x="9713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25;p49">
              <a:extLst>
                <a:ext uri="{FF2B5EF4-FFF2-40B4-BE49-F238E27FC236}">
                  <a16:creationId xmlns:a16="http://schemas.microsoft.com/office/drawing/2014/main" id="{47B56408-DD49-41ED-8939-2B0C25145E7A}"/>
                </a:ext>
              </a:extLst>
            </p:cNvPr>
            <p:cNvSpPr/>
            <p:nvPr/>
          </p:nvSpPr>
          <p:spPr>
            <a:xfrm>
              <a:off x="1739118" y="3841547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2" y="0"/>
                    <a:pt x="10302" y="126"/>
                    <a:pt x="9848" y="378"/>
                  </a:cubicBezTo>
                  <a:lnTo>
                    <a:pt x="875" y="5621"/>
                  </a:lnTo>
                  <a:cubicBezTo>
                    <a:pt x="1" y="6125"/>
                    <a:pt x="1" y="6966"/>
                    <a:pt x="875" y="7470"/>
                  </a:cubicBezTo>
                  <a:lnTo>
                    <a:pt x="9949" y="12679"/>
                  </a:lnTo>
                  <a:cubicBezTo>
                    <a:pt x="10386" y="12948"/>
                    <a:pt x="10966" y="13082"/>
                    <a:pt x="11545" y="13082"/>
                  </a:cubicBezTo>
                  <a:cubicBezTo>
                    <a:pt x="12125" y="13082"/>
                    <a:pt x="12705" y="12948"/>
                    <a:pt x="13142" y="12679"/>
                  </a:cubicBezTo>
                  <a:lnTo>
                    <a:pt x="22115" y="7470"/>
                  </a:lnTo>
                  <a:cubicBezTo>
                    <a:pt x="23023" y="6966"/>
                    <a:pt x="22989" y="6125"/>
                    <a:pt x="22115" y="5621"/>
                  </a:cubicBezTo>
                  <a:lnTo>
                    <a:pt x="13075" y="378"/>
                  </a:lnTo>
                  <a:cubicBezTo>
                    <a:pt x="12621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26;p49">
              <a:extLst>
                <a:ext uri="{FF2B5EF4-FFF2-40B4-BE49-F238E27FC236}">
                  <a16:creationId xmlns:a16="http://schemas.microsoft.com/office/drawing/2014/main" id="{73F9CF6C-1AD3-4A1A-8E53-F06327BE6E0E}"/>
                </a:ext>
              </a:extLst>
            </p:cNvPr>
            <p:cNvSpPr/>
            <p:nvPr/>
          </p:nvSpPr>
          <p:spPr>
            <a:xfrm>
              <a:off x="1818852" y="3891667"/>
              <a:ext cx="29226" cy="27592"/>
            </a:xfrm>
            <a:custGeom>
              <a:avLst/>
              <a:gdLst/>
              <a:ahLst/>
              <a:cxnLst/>
              <a:rect l="l" t="t" r="r" b="b"/>
              <a:pathLst>
                <a:path w="9646" h="8034" extrusionOk="0">
                  <a:moveTo>
                    <a:pt x="9646" y="1"/>
                  </a:moveTo>
                  <a:cubicBezTo>
                    <a:pt x="9646" y="102"/>
                    <a:pt x="9646" y="169"/>
                    <a:pt x="9612" y="236"/>
                  </a:cubicBezTo>
                  <a:cubicBezTo>
                    <a:pt x="9612" y="270"/>
                    <a:pt x="9612" y="270"/>
                    <a:pt x="9612" y="270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4" y="639"/>
                    <a:pt x="9276" y="706"/>
                  </a:cubicBezTo>
                  <a:cubicBezTo>
                    <a:pt x="9243" y="740"/>
                    <a:pt x="9175" y="807"/>
                    <a:pt x="9142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9007" y="2824"/>
                    <a:pt x="9007" y="2824"/>
                    <a:pt x="9007" y="2790"/>
                  </a:cubicBezTo>
                  <a:cubicBezTo>
                    <a:pt x="9041" y="2790"/>
                    <a:pt x="9075" y="2757"/>
                    <a:pt x="9142" y="2723"/>
                  </a:cubicBezTo>
                  <a:cubicBezTo>
                    <a:pt x="9175" y="2689"/>
                    <a:pt x="9243" y="2656"/>
                    <a:pt x="9276" y="2589"/>
                  </a:cubicBezTo>
                  <a:lnTo>
                    <a:pt x="9310" y="2589"/>
                  </a:lnTo>
                  <a:cubicBezTo>
                    <a:pt x="9344" y="2555"/>
                    <a:pt x="9411" y="2488"/>
                    <a:pt x="9444" y="2454"/>
                  </a:cubicBezTo>
                  <a:cubicBezTo>
                    <a:pt x="9444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12" y="2320"/>
                    <a:pt x="9545" y="2320"/>
                  </a:cubicBezTo>
                  <a:cubicBezTo>
                    <a:pt x="9579" y="2252"/>
                    <a:pt x="9579" y="2219"/>
                    <a:pt x="9612" y="2185"/>
                  </a:cubicBezTo>
                  <a:cubicBezTo>
                    <a:pt x="9612" y="2185"/>
                    <a:pt x="9612" y="2152"/>
                    <a:pt x="9612" y="2152"/>
                  </a:cubicBezTo>
                  <a:cubicBezTo>
                    <a:pt x="9612" y="2152"/>
                    <a:pt x="9612" y="2152"/>
                    <a:pt x="9612" y="2118"/>
                  </a:cubicBezTo>
                  <a:cubicBezTo>
                    <a:pt x="9612" y="2118"/>
                    <a:pt x="9612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27;p49">
              <a:extLst>
                <a:ext uri="{FF2B5EF4-FFF2-40B4-BE49-F238E27FC236}">
                  <a16:creationId xmlns:a16="http://schemas.microsoft.com/office/drawing/2014/main" id="{AD8E562E-F0AB-4B87-B816-B0EAF4FE5342}"/>
                </a:ext>
              </a:extLst>
            </p:cNvPr>
            <p:cNvSpPr/>
            <p:nvPr/>
          </p:nvSpPr>
          <p:spPr>
            <a:xfrm>
              <a:off x="1779649" y="3891667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55"/>
                    <a:pt x="672" y="2824"/>
                  </a:cubicBezTo>
                  <a:lnTo>
                    <a:pt x="9747" y="8033"/>
                  </a:lnTo>
                  <a:cubicBezTo>
                    <a:pt x="9814" y="8100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01"/>
                    <a:pt x="10116" y="8235"/>
                    <a:pt x="10116" y="8235"/>
                  </a:cubicBezTo>
                  <a:cubicBezTo>
                    <a:pt x="10183" y="8235"/>
                    <a:pt x="10251" y="8268"/>
                    <a:pt x="10351" y="8302"/>
                  </a:cubicBezTo>
                  <a:lnTo>
                    <a:pt x="10452" y="8302"/>
                  </a:lnTo>
                  <a:cubicBezTo>
                    <a:pt x="10486" y="8336"/>
                    <a:pt x="10486" y="8336"/>
                    <a:pt x="10520" y="8336"/>
                  </a:cubicBezTo>
                  <a:lnTo>
                    <a:pt x="10587" y="8336"/>
                  </a:lnTo>
                  <a:cubicBezTo>
                    <a:pt x="10654" y="8369"/>
                    <a:pt x="10721" y="8369"/>
                    <a:pt x="10788" y="8403"/>
                  </a:cubicBezTo>
                  <a:lnTo>
                    <a:pt x="11024" y="8403"/>
                  </a:lnTo>
                  <a:cubicBezTo>
                    <a:pt x="11091" y="8403"/>
                    <a:pt x="11158" y="8403"/>
                    <a:pt x="11259" y="8436"/>
                  </a:cubicBezTo>
                  <a:lnTo>
                    <a:pt x="11461" y="8436"/>
                  </a:lnTo>
                  <a:cubicBezTo>
                    <a:pt x="11561" y="8403"/>
                    <a:pt x="11629" y="8403"/>
                    <a:pt x="11729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8" y="8369"/>
                  </a:cubicBezTo>
                  <a:cubicBezTo>
                    <a:pt x="12032" y="8369"/>
                    <a:pt x="12066" y="8336"/>
                    <a:pt x="12099" y="8336"/>
                  </a:cubicBezTo>
                  <a:cubicBezTo>
                    <a:pt x="12166" y="8336"/>
                    <a:pt x="12234" y="8302"/>
                    <a:pt x="12301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5"/>
                    <a:pt x="12502" y="8235"/>
                  </a:cubicBezTo>
                  <a:cubicBezTo>
                    <a:pt x="12637" y="8168"/>
                    <a:pt x="12805" y="8134"/>
                    <a:pt x="12939" y="8033"/>
                  </a:cubicBezTo>
                  <a:lnTo>
                    <a:pt x="12939" y="6151"/>
                  </a:lnTo>
                  <a:cubicBezTo>
                    <a:pt x="12805" y="6252"/>
                    <a:pt x="12637" y="6319"/>
                    <a:pt x="12502" y="6353"/>
                  </a:cubicBezTo>
                  <a:cubicBezTo>
                    <a:pt x="12435" y="6386"/>
                    <a:pt x="12368" y="6386"/>
                    <a:pt x="12334" y="6420"/>
                  </a:cubicBezTo>
                  <a:cubicBezTo>
                    <a:pt x="12267" y="6420"/>
                    <a:pt x="12166" y="6454"/>
                    <a:pt x="12099" y="6454"/>
                  </a:cubicBezTo>
                  <a:cubicBezTo>
                    <a:pt x="11998" y="6487"/>
                    <a:pt x="11897" y="6487"/>
                    <a:pt x="11830" y="6521"/>
                  </a:cubicBezTo>
                  <a:lnTo>
                    <a:pt x="10889" y="6521"/>
                  </a:lnTo>
                  <a:cubicBezTo>
                    <a:pt x="10755" y="6487"/>
                    <a:pt x="10654" y="6487"/>
                    <a:pt x="10520" y="6454"/>
                  </a:cubicBezTo>
                  <a:cubicBezTo>
                    <a:pt x="10486" y="6454"/>
                    <a:pt x="10486" y="6420"/>
                    <a:pt x="10452" y="6420"/>
                  </a:cubicBezTo>
                  <a:cubicBezTo>
                    <a:pt x="10351" y="6420"/>
                    <a:pt x="10251" y="6386"/>
                    <a:pt x="10150" y="6319"/>
                  </a:cubicBezTo>
                  <a:lnTo>
                    <a:pt x="10083" y="6319"/>
                  </a:lnTo>
                  <a:cubicBezTo>
                    <a:pt x="9948" y="6286"/>
                    <a:pt x="9847" y="6218"/>
                    <a:pt x="9747" y="6151"/>
                  </a:cubicBezTo>
                  <a:lnTo>
                    <a:pt x="672" y="942"/>
                  </a:lnTo>
                  <a:cubicBezTo>
                    <a:pt x="336" y="740"/>
                    <a:pt x="134" y="505"/>
                    <a:pt x="67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28;p49">
              <a:extLst>
                <a:ext uri="{FF2B5EF4-FFF2-40B4-BE49-F238E27FC236}">
                  <a16:creationId xmlns:a16="http://schemas.microsoft.com/office/drawing/2014/main" id="{98C8B1D8-BD62-4518-B88F-0163F31D84D6}"/>
                </a:ext>
              </a:extLst>
            </p:cNvPr>
            <p:cNvSpPr/>
            <p:nvPr/>
          </p:nvSpPr>
          <p:spPr>
            <a:xfrm>
              <a:off x="1779036" y="3869248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621"/>
                  </a:lnTo>
                  <a:cubicBezTo>
                    <a:pt x="0" y="6125"/>
                    <a:pt x="0" y="6966"/>
                    <a:pt x="874" y="7470"/>
                  </a:cubicBezTo>
                  <a:lnTo>
                    <a:pt x="9949" y="12679"/>
                  </a:lnTo>
                  <a:cubicBezTo>
                    <a:pt x="10385" y="12948"/>
                    <a:pt x="10965" y="13082"/>
                    <a:pt x="11545" y="13082"/>
                  </a:cubicBezTo>
                  <a:cubicBezTo>
                    <a:pt x="12125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6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29;p49">
              <a:extLst>
                <a:ext uri="{FF2B5EF4-FFF2-40B4-BE49-F238E27FC236}">
                  <a16:creationId xmlns:a16="http://schemas.microsoft.com/office/drawing/2014/main" id="{81569055-E483-434E-AFCC-A75BF278A3C3}"/>
                </a:ext>
              </a:extLst>
            </p:cNvPr>
            <p:cNvSpPr/>
            <p:nvPr/>
          </p:nvSpPr>
          <p:spPr>
            <a:xfrm>
              <a:off x="1859378" y="3917407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8"/>
                    <a:pt x="9646" y="168"/>
                    <a:pt x="9613" y="236"/>
                  </a:cubicBezTo>
                  <a:cubicBezTo>
                    <a:pt x="9613" y="236"/>
                    <a:pt x="9613" y="236"/>
                    <a:pt x="9613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4" y="639"/>
                    <a:pt x="9277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1"/>
                    <a:pt x="9041" y="874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4"/>
                  </a:lnTo>
                  <a:cubicBezTo>
                    <a:pt x="9008" y="2824"/>
                    <a:pt x="9008" y="2790"/>
                    <a:pt x="9008" y="2790"/>
                  </a:cubicBezTo>
                  <a:cubicBezTo>
                    <a:pt x="9041" y="2756"/>
                    <a:pt x="9075" y="2756"/>
                    <a:pt x="9142" y="2723"/>
                  </a:cubicBezTo>
                  <a:cubicBezTo>
                    <a:pt x="9176" y="2689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44" y="2521"/>
                    <a:pt x="9411" y="2487"/>
                    <a:pt x="9445" y="2420"/>
                  </a:cubicBezTo>
                  <a:cubicBezTo>
                    <a:pt x="9445" y="2420"/>
                    <a:pt x="9478" y="2420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12" y="2319"/>
                    <a:pt x="9545" y="2286"/>
                  </a:cubicBezTo>
                  <a:cubicBezTo>
                    <a:pt x="9579" y="2252"/>
                    <a:pt x="9579" y="2219"/>
                    <a:pt x="9613" y="2185"/>
                  </a:cubicBezTo>
                  <a:cubicBezTo>
                    <a:pt x="9613" y="2151"/>
                    <a:pt x="9613" y="2151"/>
                    <a:pt x="9613" y="2151"/>
                  </a:cubicBezTo>
                  <a:cubicBezTo>
                    <a:pt x="9613" y="2151"/>
                    <a:pt x="9613" y="2118"/>
                    <a:pt x="9613" y="2118"/>
                  </a:cubicBezTo>
                  <a:cubicBezTo>
                    <a:pt x="9613" y="2084"/>
                    <a:pt x="9613" y="2084"/>
                    <a:pt x="9646" y="2051"/>
                  </a:cubicBezTo>
                  <a:cubicBezTo>
                    <a:pt x="9646" y="1983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30;p49">
              <a:extLst>
                <a:ext uri="{FF2B5EF4-FFF2-40B4-BE49-F238E27FC236}">
                  <a16:creationId xmlns:a16="http://schemas.microsoft.com/office/drawing/2014/main" id="{89CA8F3A-6A4E-4AA6-90B6-1A553C666E32}"/>
                </a:ext>
              </a:extLst>
            </p:cNvPr>
            <p:cNvSpPr/>
            <p:nvPr/>
          </p:nvSpPr>
          <p:spPr>
            <a:xfrm>
              <a:off x="1820175" y="3917291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917"/>
                  </a:lnTo>
                  <a:cubicBezTo>
                    <a:pt x="0" y="2253"/>
                    <a:pt x="236" y="2589"/>
                    <a:pt x="672" y="2858"/>
                  </a:cubicBezTo>
                  <a:lnTo>
                    <a:pt x="9747" y="8067"/>
                  </a:lnTo>
                  <a:cubicBezTo>
                    <a:pt x="9848" y="8134"/>
                    <a:pt x="9948" y="8168"/>
                    <a:pt x="10049" y="8235"/>
                  </a:cubicBezTo>
                  <a:lnTo>
                    <a:pt x="10116" y="8235"/>
                  </a:lnTo>
                  <a:cubicBezTo>
                    <a:pt x="10184" y="8269"/>
                    <a:pt x="10251" y="8302"/>
                    <a:pt x="10352" y="8302"/>
                  </a:cubicBezTo>
                  <a:cubicBezTo>
                    <a:pt x="10385" y="8302"/>
                    <a:pt x="10419" y="8336"/>
                    <a:pt x="10453" y="8336"/>
                  </a:cubicBezTo>
                  <a:cubicBezTo>
                    <a:pt x="10486" y="8336"/>
                    <a:pt x="10486" y="8336"/>
                    <a:pt x="10520" y="8369"/>
                  </a:cubicBezTo>
                  <a:lnTo>
                    <a:pt x="10587" y="8369"/>
                  </a:lnTo>
                  <a:cubicBezTo>
                    <a:pt x="10654" y="8369"/>
                    <a:pt x="10721" y="8403"/>
                    <a:pt x="10789" y="8403"/>
                  </a:cubicBezTo>
                  <a:lnTo>
                    <a:pt x="10889" y="8403"/>
                  </a:lnTo>
                  <a:cubicBezTo>
                    <a:pt x="10889" y="8403"/>
                    <a:pt x="10923" y="8403"/>
                    <a:pt x="10923" y="8437"/>
                  </a:cubicBezTo>
                  <a:lnTo>
                    <a:pt x="11763" y="8437"/>
                  </a:lnTo>
                  <a:cubicBezTo>
                    <a:pt x="11763" y="8403"/>
                    <a:pt x="11797" y="8403"/>
                    <a:pt x="11797" y="8403"/>
                  </a:cubicBezTo>
                  <a:cubicBezTo>
                    <a:pt x="11864" y="8403"/>
                    <a:pt x="11965" y="8403"/>
                    <a:pt x="11999" y="8369"/>
                  </a:cubicBezTo>
                  <a:lnTo>
                    <a:pt x="12099" y="8369"/>
                  </a:lnTo>
                  <a:cubicBezTo>
                    <a:pt x="12167" y="8336"/>
                    <a:pt x="12234" y="8336"/>
                    <a:pt x="12301" y="8302"/>
                  </a:cubicBezTo>
                  <a:cubicBezTo>
                    <a:pt x="12368" y="8302"/>
                    <a:pt x="12402" y="8302"/>
                    <a:pt x="12435" y="8269"/>
                  </a:cubicBezTo>
                  <a:lnTo>
                    <a:pt x="12503" y="8269"/>
                  </a:ln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85"/>
                  </a:lnTo>
                  <a:cubicBezTo>
                    <a:pt x="12805" y="6252"/>
                    <a:pt x="12671" y="6319"/>
                    <a:pt x="12503" y="6386"/>
                  </a:cubicBezTo>
                  <a:cubicBezTo>
                    <a:pt x="12435" y="6386"/>
                    <a:pt x="12368" y="6420"/>
                    <a:pt x="12335" y="6420"/>
                  </a:cubicBezTo>
                  <a:cubicBezTo>
                    <a:pt x="12267" y="6454"/>
                    <a:pt x="12167" y="6454"/>
                    <a:pt x="12099" y="6487"/>
                  </a:cubicBezTo>
                  <a:cubicBezTo>
                    <a:pt x="11999" y="6487"/>
                    <a:pt x="11931" y="6521"/>
                    <a:pt x="11830" y="6521"/>
                  </a:cubicBezTo>
                  <a:cubicBezTo>
                    <a:pt x="11797" y="6521"/>
                    <a:pt x="11797" y="6554"/>
                    <a:pt x="11763" y="6554"/>
                  </a:cubicBezTo>
                  <a:lnTo>
                    <a:pt x="10957" y="6554"/>
                  </a:lnTo>
                  <a:cubicBezTo>
                    <a:pt x="10923" y="6554"/>
                    <a:pt x="10889" y="6521"/>
                    <a:pt x="10889" y="6521"/>
                  </a:cubicBezTo>
                  <a:cubicBezTo>
                    <a:pt x="10755" y="6521"/>
                    <a:pt x="10654" y="6487"/>
                    <a:pt x="10520" y="6454"/>
                  </a:cubicBezTo>
                  <a:lnTo>
                    <a:pt x="10453" y="6454"/>
                  </a:lnTo>
                  <a:cubicBezTo>
                    <a:pt x="10352" y="6420"/>
                    <a:pt x="10251" y="6386"/>
                    <a:pt x="10150" y="6353"/>
                  </a:cubicBezTo>
                  <a:lnTo>
                    <a:pt x="10083" y="6353"/>
                  </a:lnTo>
                  <a:cubicBezTo>
                    <a:pt x="9948" y="6286"/>
                    <a:pt x="9848" y="6252"/>
                    <a:pt x="9747" y="6185"/>
                  </a:cubicBezTo>
                  <a:lnTo>
                    <a:pt x="672" y="942"/>
                  </a:lnTo>
                  <a:cubicBezTo>
                    <a:pt x="336" y="774"/>
                    <a:pt x="135" y="505"/>
                    <a:pt x="67" y="270"/>
                  </a:cubicBezTo>
                  <a:cubicBezTo>
                    <a:pt x="34" y="169"/>
                    <a:pt x="0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31;p49">
              <a:extLst>
                <a:ext uri="{FF2B5EF4-FFF2-40B4-BE49-F238E27FC236}">
                  <a16:creationId xmlns:a16="http://schemas.microsoft.com/office/drawing/2014/main" id="{17CC5D0E-1C44-46DA-B382-69D76C3D4E61}"/>
                </a:ext>
              </a:extLst>
            </p:cNvPr>
            <p:cNvSpPr/>
            <p:nvPr/>
          </p:nvSpPr>
          <p:spPr>
            <a:xfrm>
              <a:off x="1819563" y="3894899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1"/>
                  </a:moveTo>
                  <a:cubicBezTo>
                    <a:pt x="10881" y="1"/>
                    <a:pt x="10302" y="135"/>
                    <a:pt x="9848" y="404"/>
                  </a:cubicBezTo>
                  <a:lnTo>
                    <a:pt x="874" y="5613"/>
                  </a:lnTo>
                  <a:cubicBezTo>
                    <a:pt x="1" y="6118"/>
                    <a:pt x="1" y="6958"/>
                    <a:pt x="874" y="7462"/>
                  </a:cubicBezTo>
                  <a:lnTo>
                    <a:pt x="9949" y="12705"/>
                  </a:lnTo>
                  <a:cubicBezTo>
                    <a:pt x="10386" y="12957"/>
                    <a:pt x="10965" y="13083"/>
                    <a:pt x="11545" y="13083"/>
                  </a:cubicBezTo>
                  <a:cubicBezTo>
                    <a:pt x="12125" y="13083"/>
                    <a:pt x="12705" y="12957"/>
                    <a:pt x="13142" y="12705"/>
                  </a:cubicBezTo>
                  <a:lnTo>
                    <a:pt x="22115" y="7495"/>
                  </a:lnTo>
                  <a:cubicBezTo>
                    <a:pt x="23023" y="6958"/>
                    <a:pt x="23023" y="6118"/>
                    <a:pt x="22115" y="5613"/>
                  </a:cubicBezTo>
                  <a:lnTo>
                    <a:pt x="13074" y="404"/>
                  </a:lnTo>
                  <a:cubicBezTo>
                    <a:pt x="12621" y="135"/>
                    <a:pt x="12041" y="1"/>
                    <a:pt x="1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32;p49">
              <a:extLst>
                <a:ext uri="{FF2B5EF4-FFF2-40B4-BE49-F238E27FC236}">
                  <a16:creationId xmlns:a16="http://schemas.microsoft.com/office/drawing/2014/main" id="{849FDE47-F82A-4F58-9661-348ABCCB2B31}"/>
                </a:ext>
              </a:extLst>
            </p:cNvPr>
            <p:cNvSpPr/>
            <p:nvPr/>
          </p:nvSpPr>
          <p:spPr>
            <a:xfrm>
              <a:off x="1899702" y="3943148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5"/>
                  </a:cubicBezTo>
                  <a:cubicBezTo>
                    <a:pt x="9579" y="336"/>
                    <a:pt x="9545" y="403"/>
                    <a:pt x="9512" y="471"/>
                  </a:cubicBezTo>
                  <a:lnTo>
                    <a:pt x="9478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43" y="740"/>
                    <a:pt x="9176" y="773"/>
                    <a:pt x="9142" y="807"/>
                  </a:cubicBezTo>
                  <a:cubicBezTo>
                    <a:pt x="9075" y="840"/>
                    <a:pt x="9041" y="874"/>
                    <a:pt x="9008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823"/>
                  </a:lnTo>
                  <a:cubicBezTo>
                    <a:pt x="9008" y="2790"/>
                    <a:pt x="9008" y="2790"/>
                    <a:pt x="9008" y="2790"/>
                  </a:cubicBezTo>
                  <a:cubicBezTo>
                    <a:pt x="9075" y="2756"/>
                    <a:pt x="9109" y="2722"/>
                    <a:pt x="9142" y="2722"/>
                  </a:cubicBezTo>
                  <a:cubicBezTo>
                    <a:pt x="9176" y="2655"/>
                    <a:pt x="9243" y="2622"/>
                    <a:pt x="9277" y="2588"/>
                  </a:cubicBezTo>
                  <a:lnTo>
                    <a:pt x="9310" y="2588"/>
                  </a:lnTo>
                  <a:cubicBezTo>
                    <a:pt x="9377" y="2521"/>
                    <a:pt x="9411" y="2487"/>
                    <a:pt x="9445" y="2420"/>
                  </a:cubicBezTo>
                  <a:cubicBezTo>
                    <a:pt x="9445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45" y="2319"/>
                    <a:pt x="9545" y="2286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7"/>
                    <a:pt x="9613" y="2117"/>
                    <a:pt x="9613" y="2117"/>
                  </a:cubicBezTo>
                  <a:cubicBezTo>
                    <a:pt x="9613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916"/>
                  </a:cubicBezTo>
                  <a:lnTo>
                    <a:pt x="9646" y="1882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33;p49">
              <a:extLst>
                <a:ext uri="{FF2B5EF4-FFF2-40B4-BE49-F238E27FC236}">
                  <a16:creationId xmlns:a16="http://schemas.microsoft.com/office/drawing/2014/main" id="{2BB9EFB0-536E-43D5-AD9D-A22A6CA0D0AA}"/>
                </a:ext>
              </a:extLst>
            </p:cNvPr>
            <p:cNvSpPr/>
            <p:nvPr/>
          </p:nvSpPr>
          <p:spPr>
            <a:xfrm>
              <a:off x="1860499" y="3943031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1"/>
                  </a:moveTo>
                  <a:lnTo>
                    <a:pt x="0" y="1883"/>
                  </a:lnTo>
                  <a:cubicBezTo>
                    <a:pt x="0" y="2219"/>
                    <a:pt x="236" y="2588"/>
                    <a:pt x="672" y="2824"/>
                  </a:cubicBezTo>
                  <a:lnTo>
                    <a:pt x="9747" y="8067"/>
                  </a:lnTo>
                  <a:cubicBezTo>
                    <a:pt x="9848" y="8100"/>
                    <a:pt x="9948" y="8167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50" y="8235"/>
                  </a:cubicBezTo>
                  <a:cubicBezTo>
                    <a:pt x="10217" y="8268"/>
                    <a:pt x="10284" y="8268"/>
                    <a:pt x="10352" y="8302"/>
                  </a:cubicBezTo>
                  <a:cubicBezTo>
                    <a:pt x="10385" y="8302"/>
                    <a:pt x="10419" y="8302"/>
                    <a:pt x="10453" y="8335"/>
                  </a:cubicBezTo>
                  <a:lnTo>
                    <a:pt x="10520" y="8335"/>
                  </a:lnTo>
                  <a:cubicBezTo>
                    <a:pt x="10553" y="8335"/>
                    <a:pt x="10553" y="8369"/>
                    <a:pt x="10587" y="8369"/>
                  </a:cubicBezTo>
                  <a:cubicBezTo>
                    <a:pt x="10654" y="8369"/>
                    <a:pt x="10721" y="8403"/>
                    <a:pt x="10822" y="8403"/>
                  </a:cubicBezTo>
                  <a:lnTo>
                    <a:pt x="11024" y="8403"/>
                  </a:lnTo>
                  <a:cubicBezTo>
                    <a:pt x="11091" y="8436"/>
                    <a:pt x="11158" y="8436"/>
                    <a:pt x="11259" y="8436"/>
                  </a:cubicBezTo>
                  <a:lnTo>
                    <a:pt x="11494" y="8436"/>
                  </a:lnTo>
                  <a:cubicBezTo>
                    <a:pt x="11562" y="8436"/>
                    <a:pt x="11662" y="8436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2032" y="8369"/>
                  </a:cubicBezTo>
                  <a:cubicBezTo>
                    <a:pt x="12032" y="8369"/>
                    <a:pt x="12066" y="8369"/>
                    <a:pt x="12099" y="8335"/>
                  </a:cubicBezTo>
                  <a:cubicBezTo>
                    <a:pt x="12167" y="8335"/>
                    <a:pt x="12234" y="8302"/>
                    <a:pt x="12335" y="8302"/>
                  </a:cubicBezTo>
                  <a:cubicBezTo>
                    <a:pt x="12368" y="8268"/>
                    <a:pt x="12402" y="8268"/>
                    <a:pt x="12435" y="8268"/>
                  </a:cubicBezTo>
                  <a:cubicBezTo>
                    <a:pt x="12469" y="8268"/>
                    <a:pt x="12469" y="8235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53"/>
                  </a:cubicBezTo>
                  <a:cubicBezTo>
                    <a:pt x="12435" y="6386"/>
                    <a:pt x="12402" y="6420"/>
                    <a:pt x="12335" y="6420"/>
                  </a:cubicBezTo>
                  <a:cubicBezTo>
                    <a:pt x="12267" y="6420"/>
                    <a:pt x="12200" y="6453"/>
                    <a:pt x="12099" y="6487"/>
                  </a:cubicBezTo>
                  <a:cubicBezTo>
                    <a:pt x="11999" y="6487"/>
                    <a:pt x="11931" y="6521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528" y="6554"/>
                    <a:pt x="11394" y="6554"/>
                  </a:cubicBezTo>
                  <a:lnTo>
                    <a:pt x="11326" y="6554"/>
                  </a:lnTo>
                  <a:cubicBezTo>
                    <a:pt x="11192" y="6554"/>
                    <a:pt x="11057" y="6521"/>
                    <a:pt x="10957" y="6521"/>
                  </a:cubicBezTo>
                  <a:lnTo>
                    <a:pt x="10889" y="6521"/>
                  </a:lnTo>
                  <a:cubicBezTo>
                    <a:pt x="10755" y="6521"/>
                    <a:pt x="10654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0" y="6353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82" y="6285"/>
                    <a:pt x="9848" y="6218"/>
                    <a:pt x="9747" y="6151"/>
                  </a:cubicBezTo>
                  <a:lnTo>
                    <a:pt x="706" y="942"/>
                  </a:lnTo>
                  <a:cubicBezTo>
                    <a:pt x="370" y="740"/>
                    <a:pt x="135" y="505"/>
                    <a:pt x="67" y="269"/>
                  </a:cubicBezTo>
                  <a:cubicBezTo>
                    <a:pt x="34" y="169"/>
                    <a:pt x="34" y="101"/>
                    <a:pt x="34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34;p49">
              <a:extLst>
                <a:ext uri="{FF2B5EF4-FFF2-40B4-BE49-F238E27FC236}">
                  <a16:creationId xmlns:a16="http://schemas.microsoft.com/office/drawing/2014/main" id="{D58959A0-666B-492A-B148-1438A01335BE}"/>
                </a:ext>
              </a:extLst>
            </p:cNvPr>
            <p:cNvSpPr/>
            <p:nvPr/>
          </p:nvSpPr>
          <p:spPr>
            <a:xfrm>
              <a:off x="1859887" y="3920612"/>
              <a:ext cx="69755" cy="44945"/>
            </a:xfrm>
            <a:custGeom>
              <a:avLst/>
              <a:gdLst/>
              <a:ahLst/>
              <a:cxnLst/>
              <a:rect l="l" t="t" r="r" b="b"/>
              <a:pathLst>
                <a:path w="23023" h="13087" extrusionOk="0">
                  <a:moveTo>
                    <a:pt x="11478" y="0"/>
                  </a:moveTo>
                  <a:cubicBezTo>
                    <a:pt x="10898" y="0"/>
                    <a:pt x="10318" y="126"/>
                    <a:pt x="9882" y="378"/>
                  </a:cubicBezTo>
                  <a:lnTo>
                    <a:pt x="874" y="5621"/>
                  </a:lnTo>
                  <a:cubicBezTo>
                    <a:pt x="1" y="6125"/>
                    <a:pt x="1" y="6965"/>
                    <a:pt x="908" y="7470"/>
                  </a:cubicBezTo>
                  <a:lnTo>
                    <a:pt x="9949" y="12679"/>
                  </a:lnTo>
                  <a:cubicBezTo>
                    <a:pt x="10393" y="12952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0"/>
                  </a:lnTo>
                  <a:cubicBezTo>
                    <a:pt x="23023" y="6965"/>
                    <a:pt x="23023" y="6125"/>
                    <a:pt x="22115" y="5621"/>
                  </a:cubicBezTo>
                  <a:lnTo>
                    <a:pt x="13074" y="378"/>
                  </a:lnTo>
                  <a:cubicBezTo>
                    <a:pt x="12637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35;p49">
              <a:extLst>
                <a:ext uri="{FF2B5EF4-FFF2-40B4-BE49-F238E27FC236}">
                  <a16:creationId xmlns:a16="http://schemas.microsoft.com/office/drawing/2014/main" id="{16C44432-EA21-4AC7-A95A-361874CE1D49}"/>
                </a:ext>
              </a:extLst>
            </p:cNvPr>
            <p:cNvSpPr/>
            <p:nvPr/>
          </p:nvSpPr>
          <p:spPr>
            <a:xfrm>
              <a:off x="1939516" y="3970962"/>
              <a:ext cx="29228" cy="27705"/>
            </a:xfrm>
            <a:custGeom>
              <a:avLst/>
              <a:gdLst/>
              <a:ahLst/>
              <a:cxnLst/>
              <a:rect l="l" t="t" r="r" b="b"/>
              <a:pathLst>
                <a:path w="9647" h="8067" extrusionOk="0">
                  <a:moveTo>
                    <a:pt x="9646" y="1"/>
                  </a:moveTo>
                  <a:cubicBezTo>
                    <a:pt x="9646" y="102"/>
                    <a:pt x="9646" y="169"/>
                    <a:pt x="9613" y="270"/>
                  </a:cubicBezTo>
                  <a:cubicBezTo>
                    <a:pt x="9579" y="337"/>
                    <a:pt x="9545" y="404"/>
                    <a:pt x="9512" y="505"/>
                  </a:cubicBezTo>
                  <a:lnTo>
                    <a:pt x="9478" y="539"/>
                  </a:lnTo>
                  <a:cubicBezTo>
                    <a:pt x="9411" y="606"/>
                    <a:pt x="9377" y="673"/>
                    <a:pt x="9277" y="707"/>
                  </a:cubicBezTo>
                  <a:cubicBezTo>
                    <a:pt x="9243" y="774"/>
                    <a:pt x="9176" y="807"/>
                    <a:pt x="9142" y="841"/>
                  </a:cubicBezTo>
                  <a:cubicBezTo>
                    <a:pt x="9075" y="875"/>
                    <a:pt x="9041" y="908"/>
                    <a:pt x="9008" y="942"/>
                  </a:cubicBezTo>
                  <a:lnTo>
                    <a:pt x="1" y="6151"/>
                  </a:lnTo>
                  <a:lnTo>
                    <a:pt x="1" y="8067"/>
                  </a:lnTo>
                  <a:lnTo>
                    <a:pt x="8974" y="2824"/>
                  </a:lnTo>
                  <a:lnTo>
                    <a:pt x="9008" y="2824"/>
                  </a:lnTo>
                  <a:cubicBezTo>
                    <a:pt x="9075" y="2790"/>
                    <a:pt x="9108" y="2757"/>
                    <a:pt x="9142" y="2723"/>
                  </a:cubicBezTo>
                  <a:cubicBezTo>
                    <a:pt x="9176" y="2690"/>
                    <a:pt x="9243" y="2656"/>
                    <a:pt x="9277" y="2622"/>
                  </a:cubicBezTo>
                  <a:cubicBezTo>
                    <a:pt x="9310" y="2622"/>
                    <a:pt x="9310" y="2589"/>
                    <a:pt x="9310" y="2589"/>
                  </a:cubicBezTo>
                  <a:cubicBezTo>
                    <a:pt x="9377" y="2555"/>
                    <a:pt x="9411" y="2488"/>
                    <a:pt x="9445" y="2454"/>
                  </a:cubicBezTo>
                  <a:cubicBezTo>
                    <a:pt x="9445" y="2454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45" y="2353"/>
                    <a:pt x="9545" y="2320"/>
                  </a:cubicBezTo>
                  <a:cubicBezTo>
                    <a:pt x="9579" y="2286"/>
                    <a:pt x="9579" y="2219"/>
                    <a:pt x="9613" y="2185"/>
                  </a:cubicBezTo>
                  <a:cubicBezTo>
                    <a:pt x="9613" y="2185"/>
                    <a:pt x="9613" y="2185"/>
                    <a:pt x="9613" y="2152"/>
                  </a:cubicBezTo>
                  <a:cubicBezTo>
                    <a:pt x="9613" y="2118"/>
                    <a:pt x="9646" y="2085"/>
                    <a:pt x="9646" y="2051"/>
                  </a:cubicBezTo>
                  <a:cubicBezTo>
                    <a:pt x="9646" y="2017"/>
                    <a:pt x="9646" y="1984"/>
                    <a:pt x="9646" y="1917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36;p49">
              <a:extLst>
                <a:ext uri="{FF2B5EF4-FFF2-40B4-BE49-F238E27FC236}">
                  <a16:creationId xmlns:a16="http://schemas.microsoft.com/office/drawing/2014/main" id="{57C3358E-8629-459C-94FF-1C1406E23EE0}"/>
                </a:ext>
              </a:extLst>
            </p:cNvPr>
            <p:cNvSpPr/>
            <p:nvPr/>
          </p:nvSpPr>
          <p:spPr>
            <a:xfrm>
              <a:off x="1900313" y="3970962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35" y="2555"/>
                    <a:pt x="672" y="2824"/>
                  </a:cubicBezTo>
                  <a:lnTo>
                    <a:pt x="9747" y="8033"/>
                  </a:lnTo>
                  <a:cubicBezTo>
                    <a:pt x="9848" y="8101"/>
                    <a:pt x="9948" y="8168"/>
                    <a:pt x="10049" y="8201"/>
                  </a:cubicBezTo>
                  <a:lnTo>
                    <a:pt x="10083" y="8201"/>
                  </a:lnTo>
                  <a:cubicBezTo>
                    <a:pt x="10083" y="8235"/>
                    <a:pt x="10116" y="8235"/>
                    <a:pt x="10116" y="8235"/>
                  </a:cubicBezTo>
                  <a:cubicBezTo>
                    <a:pt x="10184" y="8269"/>
                    <a:pt x="10251" y="8269"/>
                    <a:pt x="10352" y="8302"/>
                  </a:cubicBezTo>
                  <a:cubicBezTo>
                    <a:pt x="10385" y="8302"/>
                    <a:pt x="10419" y="8302"/>
                    <a:pt x="10453" y="8336"/>
                  </a:cubicBezTo>
                  <a:lnTo>
                    <a:pt x="10520" y="8336"/>
                  </a:lnTo>
                  <a:cubicBezTo>
                    <a:pt x="10553" y="8336"/>
                    <a:pt x="10553" y="8336"/>
                    <a:pt x="10587" y="8369"/>
                  </a:cubicBezTo>
                  <a:cubicBezTo>
                    <a:pt x="10654" y="8369"/>
                    <a:pt x="10721" y="8369"/>
                    <a:pt x="10789" y="8403"/>
                  </a:cubicBezTo>
                  <a:lnTo>
                    <a:pt x="11024" y="8403"/>
                  </a:lnTo>
                  <a:cubicBezTo>
                    <a:pt x="11091" y="8437"/>
                    <a:pt x="11158" y="8437"/>
                    <a:pt x="11259" y="8437"/>
                  </a:cubicBezTo>
                  <a:lnTo>
                    <a:pt x="11461" y="8437"/>
                  </a:lnTo>
                  <a:cubicBezTo>
                    <a:pt x="11562" y="8437"/>
                    <a:pt x="11629" y="8437"/>
                    <a:pt x="11730" y="8403"/>
                  </a:cubicBezTo>
                  <a:lnTo>
                    <a:pt x="11830" y="8403"/>
                  </a:lnTo>
                  <a:cubicBezTo>
                    <a:pt x="11898" y="8403"/>
                    <a:pt x="11965" y="8369"/>
                    <a:pt x="11999" y="8369"/>
                  </a:cubicBezTo>
                  <a:cubicBezTo>
                    <a:pt x="12032" y="8369"/>
                    <a:pt x="12066" y="8369"/>
                    <a:pt x="12099" y="8336"/>
                  </a:cubicBezTo>
                  <a:cubicBezTo>
                    <a:pt x="12167" y="8336"/>
                    <a:pt x="12234" y="8302"/>
                    <a:pt x="12335" y="8302"/>
                  </a:cubicBezTo>
                  <a:cubicBezTo>
                    <a:pt x="12368" y="8269"/>
                    <a:pt x="12402" y="8269"/>
                    <a:pt x="12435" y="8269"/>
                  </a:cubicBezTo>
                  <a:cubicBezTo>
                    <a:pt x="12469" y="8269"/>
                    <a:pt x="12469" y="8235"/>
                    <a:pt x="12503" y="8235"/>
                  </a:cubicBezTo>
                  <a:cubicBezTo>
                    <a:pt x="12637" y="8201"/>
                    <a:pt x="12805" y="8134"/>
                    <a:pt x="12940" y="8067"/>
                  </a:cubicBezTo>
                  <a:lnTo>
                    <a:pt x="12940" y="6151"/>
                  </a:lnTo>
                  <a:cubicBezTo>
                    <a:pt x="12805" y="6252"/>
                    <a:pt x="12671" y="6319"/>
                    <a:pt x="12503" y="6353"/>
                  </a:cubicBezTo>
                  <a:cubicBezTo>
                    <a:pt x="12435" y="6386"/>
                    <a:pt x="12402" y="6386"/>
                    <a:pt x="12335" y="6420"/>
                  </a:cubicBezTo>
                  <a:cubicBezTo>
                    <a:pt x="12267" y="6420"/>
                    <a:pt x="12167" y="6454"/>
                    <a:pt x="12099" y="6454"/>
                  </a:cubicBezTo>
                  <a:cubicBezTo>
                    <a:pt x="11999" y="6487"/>
                    <a:pt x="11931" y="6487"/>
                    <a:pt x="11830" y="6521"/>
                  </a:cubicBezTo>
                  <a:lnTo>
                    <a:pt x="11763" y="6521"/>
                  </a:lnTo>
                  <a:cubicBezTo>
                    <a:pt x="11629" y="6521"/>
                    <a:pt x="11494" y="6555"/>
                    <a:pt x="11394" y="6555"/>
                  </a:cubicBezTo>
                  <a:lnTo>
                    <a:pt x="11326" y="6555"/>
                  </a:lnTo>
                  <a:cubicBezTo>
                    <a:pt x="11192" y="6555"/>
                    <a:pt x="11057" y="6521"/>
                    <a:pt x="10957" y="6521"/>
                  </a:cubicBezTo>
                  <a:lnTo>
                    <a:pt x="10889" y="6521"/>
                  </a:lnTo>
                  <a:cubicBezTo>
                    <a:pt x="10755" y="6487"/>
                    <a:pt x="10654" y="6487"/>
                    <a:pt x="10520" y="6454"/>
                  </a:cubicBezTo>
                  <a:cubicBezTo>
                    <a:pt x="10486" y="6454"/>
                    <a:pt x="10486" y="6454"/>
                    <a:pt x="10453" y="6420"/>
                  </a:cubicBezTo>
                  <a:cubicBezTo>
                    <a:pt x="10352" y="6420"/>
                    <a:pt x="10251" y="6386"/>
                    <a:pt x="10150" y="6353"/>
                  </a:cubicBezTo>
                  <a:cubicBezTo>
                    <a:pt x="10116" y="6319"/>
                    <a:pt x="10116" y="6319"/>
                    <a:pt x="10083" y="6319"/>
                  </a:cubicBezTo>
                  <a:cubicBezTo>
                    <a:pt x="9948" y="6286"/>
                    <a:pt x="9848" y="6218"/>
                    <a:pt x="9747" y="6151"/>
                  </a:cubicBezTo>
                  <a:lnTo>
                    <a:pt x="672" y="942"/>
                  </a:lnTo>
                  <a:cubicBezTo>
                    <a:pt x="336" y="740"/>
                    <a:pt x="135" y="505"/>
                    <a:pt x="67" y="236"/>
                  </a:cubicBezTo>
                  <a:cubicBezTo>
                    <a:pt x="34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37;p49">
              <a:extLst>
                <a:ext uri="{FF2B5EF4-FFF2-40B4-BE49-F238E27FC236}">
                  <a16:creationId xmlns:a16="http://schemas.microsoft.com/office/drawing/2014/main" id="{6FDD2BA8-03F2-4271-BD89-436D39453C9A}"/>
                </a:ext>
              </a:extLst>
            </p:cNvPr>
            <p:cNvSpPr/>
            <p:nvPr/>
          </p:nvSpPr>
          <p:spPr>
            <a:xfrm>
              <a:off x="1899702" y="3948543"/>
              <a:ext cx="69755" cy="44945"/>
            </a:xfrm>
            <a:custGeom>
              <a:avLst/>
              <a:gdLst/>
              <a:ahLst/>
              <a:cxnLst/>
              <a:rect l="l" t="t" r="r" b="b"/>
              <a:pathLst>
                <a:path w="23023" h="13087" extrusionOk="0">
                  <a:moveTo>
                    <a:pt x="11461" y="0"/>
                  </a:moveTo>
                  <a:cubicBezTo>
                    <a:pt x="10881" y="0"/>
                    <a:pt x="10302" y="126"/>
                    <a:pt x="9848" y="378"/>
                  </a:cubicBezTo>
                  <a:lnTo>
                    <a:pt x="874" y="5621"/>
                  </a:lnTo>
                  <a:cubicBezTo>
                    <a:pt x="1" y="6126"/>
                    <a:pt x="1" y="6966"/>
                    <a:pt x="874" y="7470"/>
                  </a:cubicBezTo>
                  <a:lnTo>
                    <a:pt x="9949" y="12679"/>
                  </a:lnTo>
                  <a:cubicBezTo>
                    <a:pt x="10393" y="12952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15" y="7470"/>
                  </a:lnTo>
                  <a:cubicBezTo>
                    <a:pt x="23022" y="6966"/>
                    <a:pt x="23022" y="6126"/>
                    <a:pt x="22115" y="5621"/>
                  </a:cubicBezTo>
                  <a:lnTo>
                    <a:pt x="13074" y="378"/>
                  </a:lnTo>
                  <a:cubicBezTo>
                    <a:pt x="12621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38;p49">
              <a:extLst>
                <a:ext uri="{FF2B5EF4-FFF2-40B4-BE49-F238E27FC236}">
                  <a16:creationId xmlns:a16="http://schemas.microsoft.com/office/drawing/2014/main" id="{36FC3811-EA6B-4877-88AD-2BF05E8CA2C4}"/>
                </a:ext>
              </a:extLst>
            </p:cNvPr>
            <p:cNvSpPr/>
            <p:nvPr/>
          </p:nvSpPr>
          <p:spPr>
            <a:xfrm>
              <a:off x="1980043" y="3998434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102"/>
                    <a:pt x="9646" y="169"/>
                    <a:pt x="9646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613" y="337"/>
                    <a:pt x="9546" y="404"/>
                    <a:pt x="9512" y="471"/>
                  </a:cubicBezTo>
                  <a:lnTo>
                    <a:pt x="9478" y="505"/>
                  </a:lnTo>
                  <a:cubicBezTo>
                    <a:pt x="9445" y="572"/>
                    <a:pt x="9378" y="639"/>
                    <a:pt x="9310" y="706"/>
                  </a:cubicBezTo>
                  <a:cubicBezTo>
                    <a:pt x="9277" y="740"/>
                    <a:pt x="9210" y="774"/>
                    <a:pt x="9142" y="841"/>
                  </a:cubicBezTo>
                  <a:cubicBezTo>
                    <a:pt x="9109" y="875"/>
                    <a:pt x="9075" y="908"/>
                    <a:pt x="9008" y="942"/>
                  </a:cubicBezTo>
                  <a:lnTo>
                    <a:pt x="34" y="6151"/>
                  </a:lnTo>
                  <a:lnTo>
                    <a:pt x="1" y="8033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824"/>
                    <a:pt x="9008" y="2824"/>
                    <a:pt x="9041" y="2790"/>
                  </a:cubicBezTo>
                  <a:cubicBezTo>
                    <a:pt x="9075" y="2790"/>
                    <a:pt x="9109" y="2757"/>
                    <a:pt x="9142" y="2723"/>
                  </a:cubicBezTo>
                  <a:cubicBezTo>
                    <a:pt x="9210" y="2689"/>
                    <a:pt x="9277" y="2656"/>
                    <a:pt x="9310" y="2589"/>
                  </a:cubicBezTo>
                  <a:cubicBezTo>
                    <a:pt x="9378" y="2555"/>
                    <a:pt x="9411" y="2488"/>
                    <a:pt x="9478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46" y="2353"/>
                    <a:pt x="9546" y="2320"/>
                    <a:pt x="9546" y="2320"/>
                  </a:cubicBezTo>
                  <a:cubicBezTo>
                    <a:pt x="9579" y="2252"/>
                    <a:pt x="9613" y="2219"/>
                    <a:pt x="9613" y="2185"/>
                  </a:cubicBezTo>
                  <a:cubicBezTo>
                    <a:pt x="9613" y="2185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46" y="2118"/>
                  </a:cubicBezTo>
                  <a:cubicBezTo>
                    <a:pt x="9646" y="2118"/>
                    <a:pt x="9646" y="2084"/>
                    <a:pt x="9646" y="2051"/>
                  </a:cubicBezTo>
                  <a:cubicBezTo>
                    <a:pt x="9680" y="2017"/>
                    <a:pt x="9680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39;p49">
              <a:extLst>
                <a:ext uri="{FF2B5EF4-FFF2-40B4-BE49-F238E27FC236}">
                  <a16:creationId xmlns:a16="http://schemas.microsoft.com/office/drawing/2014/main" id="{D016B8D7-A6BB-426A-A78D-1C136EC66B7E}"/>
                </a:ext>
              </a:extLst>
            </p:cNvPr>
            <p:cNvSpPr/>
            <p:nvPr/>
          </p:nvSpPr>
          <p:spPr>
            <a:xfrm>
              <a:off x="1940943" y="3998434"/>
              <a:ext cx="39205" cy="28859"/>
            </a:xfrm>
            <a:custGeom>
              <a:avLst/>
              <a:gdLst/>
              <a:ahLst/>
              <a:cxnLst/>
              <a:rect l="l" t="t" r="r" b="b"/>
              <a:pathLst>
                <a:path w="12940" h="8403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2" y="2824"/>
                  </a:cubicBezTo>
                  <a:lnTo>
                    <a:pt x="9713" y="8033"/>
                  </a:lnTo>
                  <a:cubicBezTo>
                    <a:pt x="9814" y="8100"/>
                    <a:pt x="9915" y="8134"/>
                    <a:pt x="10049" y="8201"/>
                  </a:cubicBezTo>
                  <a:lnTo>
                    <a:pt x="10116" y="8201"/>
                  </a:lnTo>
                  <a:cubicBezTo>
                    <a:pt x="10183" y="8235"/>
                    <a:pt x="10251" y="8268"/>
                    <a:pt x="10318" y="8268"/>
                  </a:cubicBezTo>
                  <a:cubicBezTo>
                    <a:pt x="10352" y="8302"/>
                    <a:pt x="10385" y="8302"/>
                    <a:pt x="10419" y="8302"/>
                  </a:cubicBezTo>
                  <a:cubicBezTo>
                    <a:pt x="10452" y="8302"/>
                    <a:pt x="10486" y="8336"/>
                    <a:pt x="10486" y="8336"/>
                  </a:cubicBezTo>
                  <a:lnTo>
                    <a:pt x="10553" y="8336"/>
                  </a:lnTo>
                  <a:cubicBezTo>
                    <a:pt x="10620" y="8369"/>
                    <a:pt x="10721" y="8369"/>
                    <a:pt x="10788" y="8369"/>
                  </a:cubicBezTo>
                  <a:lnTo>
                    <a:pt x="10856" y="8369"/>
                  </a:lnTo>
                  <a:cubicBezTo>
                    <a:pt x="10889" y="8403"/>
                    <a:pt x="10889" y="8403"/>
                    <a:pt x="10923" y="8403"/>
                  </a:cubicBezTo>
                  <a:lnTo>
                    <a:pt x="11729" y="8403"/>
                  </a:lnTo>
                  <a:cubicBezTo>
                    <a:pt x="11763" y="8403"/>
                    <a:pt x="11763" y="8369"/>
                    <a:pt x="11797" y="8369"/>
                  </a:cubicBezTo>
                  <a:lnTo>
                    <a:pt x="11998" y="8369"/>
                  </a:lnTo>
                  <a:cubicBezTo>
                    <a:pt x="12032" y="8336"/>
                    <a:pt x="12066" y="8336"/>
                    <a:pt x="12066" y="8336"/>
                  </a:cubicBezTo>
                  <a:cubicBezTo>
                    <a:pt x="12166" y="8302"/>
                    <a:pt x="12234" y="8302"/>
                    <a:pt x="12301" y="8268"/>
                  </a:cubicBezTo>
                  <a:cubicBezTo>
                    <a:pt x="12334" y="8268"/>
                    <a:pt x="12402" y="8268"/>
                    <a:pt x="12435" y="8235"/>
                  </a:cubicBezTo>
                  <a:lnTo>
                    <a:pt x="12469" y="8235"/>
                  </a:lnTo>
                  <a:cubicBezTo>
                    <a:pt x="12637" y="8168"/>
                    <a:pt x="12771" y="8100"/>
                    <a:pt x="12906" y="8033"/>
                  </a:cubicBezTo>
                  <a:lnTo>
                    <a:pt x="12939" y="6151"/>
                  </a:lnTo>
                  <a:lnTo>
                    <a:pt x="12939" y="6151"/>
                  </a:lnTo>
                  <a:cubicBezTo>
                    <a:pt x="12805" y="6218"/>
                    <a:pt x="12637" y="6286"/>
                    <a:pt x="12469" y="6353"/>
                  </a:cubicBezTo>
                  <a:cubicBezTo>
                    <a:pt x="12435" y="6353"/>
                    <a:pt x="12368" y="6386"/>
                    <a:pt x="12301" y="6386"/>
                  </a:cubicBezTo>
                  <a:cubicBezTo>
                    <a:pt x="12234" y="6420"/>
                    <a:pt x="12166" y="6454"/>
                    <a:pt x="12099" y="6454"/>
                  </a:cubicBezTo>
                  <a:cubicBezTo>
                    <a:pt x="11998" y="6454"/>
                    <a:pt x="11898" y="6487"/>
                    <a:pt x="11797" y="6487"/>
                  </a:cubicBezTo>
                  <a:cubicBezTo>
                    <a:pt x="11797" y="6487"/>
                    <a:pt x="11763" y="6521"/>
                    <a:pt x="11729" y="6521"/>
                  </a:cubicBezTo>
                  <a:lnTo>
                    <a:pt x="10923" y="6521"/>
                  </a:lnTo>
                  <a:cubicBezTo>
                    <a:pt x="10923" y="6521"/>
                    <a:pt x="10889" y="6487"/>
                    <a:pt x="10856" y="6487"/>
                  </a:cubicBezTo>
                  <a:cubicBezTo>
                    <a:pt x="10755" y="6487"/>
                    <a:pt x="10620" y="6454"/>
                    <a:pt x="10520" y="6454"/>
                  </a:cubicBezTo>
                  <a:cubicBezTo>
                    <a:pt x="10486" y="6420"/>
                    <a:pt x="10452" y="6420"/>
                    <a:pt x="10452" y="6420"/>
                  </a:cubicBezTo>
                  <a:cubicBezTo>
                    <a:pt x="10318" y="6386"/>
                    <a:pt x="10217" y="6353"/>
                    <a:pt x="10116" y="6319"/>
                  </a:cubicBezTo>
                  <a:lnTo>
                    <a:pt x="10083" y="6319"/>
                  </a:lnTo>
                  <a:cubicBezTo>
                    <a:pt x="9948" y="6252"/>
                    <a:pt x="9814" y="6218"/>
                    <a:pt x="9713" y="6151"/>
                  </a:cubicBezTo>
                  <a:lnTo>
                    <a:pt x="672" y="908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40;p49">
              <a:extLst>
                <a:ext uri="{FF2B5EF4-FFF2-40B4-BE49-F238E27FC236}">
                  <a16:creationId xmlns:a16="http://schemas.microsoft.com/office/drawing/2014/main" id="{32F1E1C0-5A23-4434-A3C8-AAF34B9D012D}"/>
                </a:ext>
              </a:extLst>
            </p:cNvPr>
            <p:cNvSpPr/>
            <p:nvPr/>
          </p:nvSpPr>
          <p:spPr>
            <a:xfrm>
              <a:off x="1940229" y="3976014"/>
              <a:ext cx="69858" cy="44846"/>
            </a:xfrm>
            <a:custGeom>
              <a:avLst/>
              <a:gdLst/>
              <a:ahLst/>
              <a:cxnLst/>
              <a:rect l="l" t="t" r="r" b="b"/>
              <a:pathLst>
                <a:path w="23057" h="13058" extrusionOk="0">
                  <a:moveTo>
                    <a:pt x="11478" y="0"/>
                  </a:moveTo>
                  <a:cubicBezTo>
                    <a:pt x="10898" y="0"/>
                    <a:pt x="10319" y="126"/>
                    <a:pt x="9882" y="378"/>
                  </a:cubicBezTo>
                  <a:lnTo>
                    <a:pt x="875" y="5588"/>
                  </a:lnTo>
                  <a:cubicBezTo>
                    <a:pt x="1" y="6125"/>
                    <a:pt x="1" y="6932"/>
                    <a:pt x="908" y="7470"/>
                  </a:cubicBezTo>
                  <a:lnTo>
                    <a:pt x="9949" y="12679"/>
                  </a:lnTo>
                  <a:cubicBezTo>
                    <a:pt x="10403" y="12931"/>
                    <a:pt x="10982" y="13057"/>
                    <a:pt x="11562" y="13057"/>
                  </a:cubicBezTo>
                  <a:cubicBezTo>
                    <a:pt x="12142" y="13057"/>
                    <a:pt x="12722" y="12931"/>
                    <a:pt x="13175" y="12679"/>
                  </a:cubicBezTo>
                  <a:lnTo>
                    <a:pt x="22149" y="7470"/>
                  </a:lnTo>
                  <a:cubicBezTo>
                    <a:pt x="23056" y="6932"/>
                    <a:pt x="23023" y="6125"/>
                    <a:pt x="22149" y="5588"/>
                  </a:cubicBezTo>
                  <a:lnTo>
                    <a:pt x="13075" y="378"/>
                  </a:lnTo>
                  <a:cubicBezTo>
                    <a:pt x="12638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41;p49">
              <a:extLst>
                <a:ext uri="{FF2B5EF4-FFF2-40B4-BE49-F238E27FC236}">
                  <a16:creationId xmlns:a16="http://schemas.microsoft.com/office/drawing/2014/main" id="{0BCD8A3B-4B3B-4381-89FA-87E70898FD5F}"/>
                </a:ext>
              </a:extLst>
            </p:cNvPr>
            <p:cNvSpPr/>
            <p:nvPr/>
          </p:nvSpPr>
          <p:spPr>
            <a:xfrm>
              <a:off x="2021590" y="4025905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1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69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6"/>
                  </a:cubicBezTo>
                  <a:cubicBezTo>
                    <a:pt x="9242" y="774"/>
                    <a:pt x="9175" y="807"/>
                    <a:pt x="9108" y="841"/>
                  </a:cubicBezTo>
                  <a:cubicBezTo>
                    <a:pt x="9074" y="874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lnTo>
                    <a:pt x="9007" y="2824"/>
                  </a:lnTo>
                  <a:cubicBezTo>
                    <a:pt x="9041" y="2790"/>
                    <a:pt x="9074" y="2756"/>
                    <a:pt x="9108" y="2723"/>
                  </a:cubicBezTo>
                  <a:cubicBezTo>
                    <a:pt x="9175" y="2689"/>
                    <a:pt x="9242" y="2656"/>
                    <a:pt x="9276" y="2622"/>
                  </a:cubicBezTo>
                  <a:cubicBezTo>
                    <a:pt x="9276" y="2588"/>
                    <a:pt x="9310" y="2588"/>
                    <a:pt x="9310" y="2588"/>
                  </a:cubicBez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0"/>
                    <a:pt x="9444" y="2420"/>
                    <a:pt x="9478" y="2420"/>
                  </a:cubicBezTo>
                  <a:lnTo>
                    <a:pt x="9478" y="2387"/>
                  </a:lnTo>
                  <a:cubicBezTo>
                    <a:pt x="9511" y="2353"/>
                    <a:pt x="9511" y="2320"/>
                    <a:pt x="9545" y="2320"/>
                  </a:cubicBezTo>
                  <a:cubicBezTo>
                    <a:pt x="9545" y="2286"/>
                    <a:pt x="9579" y="2219"/>
                    <a:pt x="9579" y="2185"/>
                  </a:cubicBezTo>
                  <a:cubicBezTo>
                    <a:pt x="9612" y="2185"/>
                    <a:pt x="9612" y="2185"/>
                    <a:pt x="9612" y="2152"/>
                  </a:cubicBezTo>
                  <a:cubicBezTo>
                    <a:pt x="9612" y="2118"/>
                    <a:pt x="9612" y="2084"/>
                    <a:pt x="9646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42;p49">
              <a:extLst>
                <a:ext uri="{FF2B5EF4-FFF2-40B4-BE49-F238E27FC236}">
                  <a16:creationId xmlns:a16="http://schemas.microsoft.com/office/drawing/2014/main" id="{C4D29CDE-C2E4-408B-8737-B775C2478111}"/>
                </a:ext>
              </a:extLst>
            </p:cNvPr>
            <p:cNvSpPr/>
            <p:nvPr/>
          </p:nvSpPr>
          <p:spPr>
            <a:xfrm>
              <a:off x="1982385" y="4025905"/>
              <a:ext cx="39209" cy="28859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4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01"/>
                    <a:pt x="10117" y="8235"/>
                    <a:pt x="10117" y="8235"/>
                  </a:cubicBezTo>
                  <a:cubicBezTo>
                    <a:pt x="10184" y="8235"/>
                    <a:pt x="10251" y="8268"/>
                    <a:pt x="10319" y="8302"/>
                  </a:cubicBezTo>
                  <a:cubicBezTo>
                    <a:pt x="10352" y="8302"/>
                    <a:pt x="10419" y="8302"/>
                    <a:pt x="10453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403"/>
                    <a:pt x="10856" y="8403"/>
                    <a:pt x="10890" y="8403"/>
                  </a:cubicBezTo>
                  <a:lnTo>
                    <a:pt x="11797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6"/>
                    <a:pt x="12100" y="8336"/>
                  </a:cubicBezTo>
                  <a:cubicBezTo>
                    <a:pt x="12167" y="8336"/>
                    <a:pt x="12234" y="8302"/>
                    <a:pt x="12302" y="8268"/>
                  </a:cubicBezTo>
                  <a:lnTo>
                    <a:pt x="12436" y="8268"/>
                  </a:lnTo>
                  <a:cubicBezTo>
                    <a:pt x="12436" y="8235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38" y="6319"/>
                    <a:pt x="12503" y="6353"/>
                  </a:cubicBezTo>
                  <a:cubicBezTo>
                    <a:pt x="12436" y="6386"/>
                    <a:pt x="12369" y="6386"/>
                    <a:pt x="12335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1764" y="6521"/>
                  </a:lnTo>
                  <a:cubicBezTo>
                    <a:pt x="11629" y="6521"/>
                    <a:pt x="11495" y="6554"/>
                    <a:pt x="11360" y="6554"/>
                  </a:cubicBezTo>
                  <a:lnTo>
                    <a:pt x="11327" y="6554"/>
                  </a:lnTo>
                  <a:cubicBezTo>
                    <a:pt x="11192" y="6554"/>
                    <a:pt x="11058" y="6521"/>
                    <a:pt x="10924" y="6521"/>
                  </a:cubicBezTo>
                  <a:lnTo>
                    <a:pt x="10890" y="6521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420"/>
                    <a:pt x="10218" y="6353"/>
                    <a:pt x="10117" y="6319"/>
                  </a:cubicBezTo>
                  <a:lnTo>
                    <a:pt x="10083" y="6319"/>
                  </a:lnTo>
                  <a:cubicBezTo>
                    <a:pt x="9949" y="6285"/>
                    <a:pt x="9848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34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43;p49">
              <a:extLst>
                <a:ext uri="{FF2B5EF4-FFF2-40B4-BE49-F238E27FC236}">
                  <a16:creationId xmlns:a16="http://schemas.microsoft.com/office/drawing/2014/main" id="{982669A6-9CC4-4C95-9BDC-CE532AB2B15F}"/>
                </a:ext>
              </a:extLst>
            </p:cNvPr>
            <p:cNvSpPr/>
            <p:nvPr/>
          </p:nvSpPr>
          <p:spPr>
            <a:xfrm>
              <a:off x="1981775" y="4003485"/>
              <a:ext cx="69752" cy="44931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7" y="378"/>
                  </a:cubicBezTo>
                  <a:lnTo>
                    <a:pt x="874" y="5621"/>
                  </a:lnTo>
                  <a:cubicBezTo>
                    <a:pt x="0" y="6125"/>
                    <a:pt x="0" y="6965"/>
                    <a:pt x="874" y="7470"/>
                  </a:cubicBezTo>
                  <a:lnTo>
                    <a:pt x="9915" y="12679"/>
                  </a:lnTo>
                  <a:cubicBezTo>
                    <a:pt x="10368" y="12948"/>
                    <a:pt x="10957" y="13082"/>
                    <a:pt x="11540" y="13082"/>
                  </a:cubicBezTo>
                  <a:cubicBezTo>
                    <a:pt x="12124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5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0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44;p49">
              <a:extLst>
                <a:ext uri="{FF2B5EF4-FFF2-40B4-BE49-F238E27FC236}">
                  <a16:creationId xmlns:a16="http://schemas.microsoft.com/office/drawing/2014/main" id="{5A3529B0-2D6B-462F-B285-7F38ADEBA600}"/>
                </a:ext>
              </a:extLst>
            </p:cNvPr>
            <p:cNvSpPr/>
            <p:nvPr/>
          </p:nvSpPr>
          <p:spPr>
            <a:xfrm>
              <a:off x="2061302" y="4052683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102"/>
                    <a:pt x="9646" y="169"/>
                    <a:pt x="9613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43" y="740"/>
                    <a:pt x="9209" y="807"/>
                    <a:pt x="9142" y="841"/>
                  </a:cubicBezTo>
                  <a:cubicBezTo>
                    <a:pt x="9108" y="875"/>
                    <a:pt x="9041" y="908"/>
                    <a:pt x="9008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lnTo>
                    <a:pt x="9041" y="2824"/>
                  </a:lnTo>
                  <a:cubicBezTo>
                    <a:pt x="9075" y="2790"/>
                    <a:pt x="9108" y="2757"/>
                    <a:pt x="9142" y="2723"/>
                  </a:cubicBezTo>
                  <a:cubicBezTo>
                    <a:pt x="9209" y="2689"/>
                    <a:pt x="9243" y="2656"/>
                    <a:pt x="9310" y="2622"/>
                  </a:cubicBezTo>
                  <a:cubicBezTo>
                    <a:pt x="9310" y="2589"/>
                    <a:pt x="9310" y="2589"/>
                    <a:pt x="9310" y="2589"/>
                  </a:cubicBezTo>
                  <a:cubicBezTo>
                    <a:pt x="9377" y="2555"/>
                    <a:pt x="9411" y="2488"/>
                    <a:pt x="9478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87"/>
                  </a:lnTo>
                  <a:cubicBezTo>
                    <a:pt x="9512" y="2353"/>
                    <a:pt x="9545" y="2320"/>
                    <a:pt x="9545" y="2320"/>
                  </a:cubicBezTo>
                  <a:cubicBezTo>
                    <a:pt x="9579" y="2253"/>
                    <a:pt x="9613" y="2219"/>
                    <a:pt x="9613" y="2185"/>
                  </a:cubicBezTo>
                  <a:cubicBezTo>
                    <a:pt x="9613" y="2185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46" y="2118"/>
                    <a:pt x="9646" y="2085"/>
                    <a:pt x="9646" y="2051"/>
                  </a:cubicBezTo>
                  <a:cubicBezTo>
                    <a:pt x="9646" y="2017"/>
                    <a:pt x="9680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45;p49">
              <a:extLst>
                <a:ext uri="{FF2B5EF4-FFF2-40B4-BE49-F238E27FC236}">
                  <a16:creationId xmlns:a16="http://schemas.microsoft.com/office/drawing/2014/main" id="{D1391A11-E097-4CE0-9B92-D82E54C29249}"/>
                </a:ext>
              </a:extLst>
            </p:cNvPr>
            <p:cNvSpPr/>
            <p:nvPr/>
          </p:nvSpPr>
          <p:spPr>
            <a:xfrm>
              <a:off x="2022200" y="4052683"/>
              <a:ext cx="39105" cy="28859"/>
            </a:xfrm>
            <a:custGeom>
              <a:avLst/>
              <a:gdLst/>
              <a:ahLst/>
              <a:cxnLst/>
              <a:rect l="l" t="t" r="r" b="b"/>
              <a:pathLst>
                <a:path w="12907" h="8403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02" y="2555"/>
                    <a:pt x="673" y="2824"/>
                  </a:cubicBezTo>
                  <a:lnTo>
                    <a:pt x="9714" y="8033"/>
                  </a:lnTo>
                  <a:cubicBezTo>
                    <a:pt x="9814" y="8100"/>
                    <a:pt x="9915" y="8134"/>
                    <a:pt x="10050" y="8201"/>
                  </a:cubicBezTo>
                  <a:lnTo>
                    <a:pt x="10117" y="8201"/>
                  </a:lnTo>
                  <a:cubicBezTo>
                    <a:pt x="10184" y="8235"/>
                    <a:pt x="10251" y="8269"/>
                    <a:pt x="10319" y="8269"/>
                  </a:cubicBezTo>
                  <a:cubicBezTo>
                    <a:pt x="10352" y="8302"/>
                    <a:pt x="10386" y="8302"/>
                    <a:pt x="10419" y="8302"/>
                  </a:cubicBezTo>
                  <a:cubicBezTo>
                    <a:pt x="10453" y="8302"/>
                    <a:pt x="10487" y="8336"/>
                    <a:pt x="10487" y="8336"/>
                  </a:cubicBezTo>
                  <a:lnTo>
                    <a:pt x="10554" y="8336"/>
                  </a:lnTo>
                  <a:cubicBezTo>
                    <a:pt x="10621" y="8369"/>
                    <a:pt x="10722" y="8369"/>
                    <a:pt x="10789" y="8369"/>
                  </a:cubicBezTo>
                  <a:lnTo>
                    <a:pt x="10856" y="8369"/>
                  </a:lnTo>
                  <a:cubicBezTo>
                    <a:pt x="10890" y="8403"/>
                    <a:pt x="10890" y="8403"/>
                    <a:pt x="10924" y="8403"/>
                  </a:cubicBezTo>
                  <a:lnTo>
                    <a:pt x="11730" y="8403"/>
                  </a:lnTo>
                  <a:cubicBezTo>
                    <a:pt x="11764" y="8369"/>
                    <a:pt x="11764" y="8369"/>
                    <a:pt x="11797" y="8369"/>
                  </a:cubicBezTo>
                  <a:cubicBezTo>
                    <a:pt x="11865" y="8369"/>
                    <a:pt x="11932" y="8369"/>
                    <a:pt x="11999" y="8336"/>
                  </a:cubicBezTo>
                  <a:lnTo>
                    <a:pt x="12066" y="8336"/>
                  </a:lnTo>
                  <a:cubicBezTo>
                    <a:pt x="12133" y="8302"/>
                    <a:pt x="12234" y="8302"/>
                    <a:pt x="12302" y="8269"/>
                  </a:cubicBezTo>
                  <a:cubicBezTo>
                    <a:pt x="12335" y="8269"/>
                    <a:pt x="12369" y="8269"/>
                    <a:pt x="12436" y="8235"/>
                  </a:cubicBezTo>
                  <a:lnTo>
                    <a:pt x="12470" y="8235"/>
                  </a:lnTo>
                  <a:cubicBezTo>
                    <a:pt x="12638" y="8168"/>
                    <a:pt x="12772" y="8100"/>
                    <a:pt x="12906" y="8033"/>
                  </a:cubicBezTo>
                  <a:lnTo>
                    <a:pt x="12906" y="6151"/>
                  </a:lnTo>
                  <a:cubicBezTo>
                    <a:pt x="12806" y="6252"/>
                    <a:pt x="12638" y="6286"/>
                    <a:pt x="12470" y="6353"/>
                  </a:cubicBezTo>
                  <a:cubicBezTo>
                    <a:pt x="12436" y="6386"/>
                    <a:pt x="12369" y="6386"/>
                    <a:pt x="12302" y="6386"/>
                  </a:cubicBezTo>
                  <a:cubicBezTo>
                    <a:pt x="12234" y="6420"/>
                    <a:pt x="12167" y="6454"/>
                    <a:pt x="12066" y="6454"/>
                  </a:cubicBezTo>
                  <a:cubicBezTo>
                    <a:pt x="11999" y="6487"/>
                    <a:pt x="11898" y="6487"/>
                    <a:pt x="11797" y="6487"/>
                  </a:cubicBezTo>
                  <a:cubicBezTo>
                    <a:pt x="11797" y="6521"/>
                    <a:pt x="11764" y="6521"/>
                    <a:pt x="11730" y="6521"/>
                  </a:cubicBezTo>
                  <a:lnTo>
                    <a:pt x="10856" y="6521"/>
                  </a:lnTo>
                  <a:cubicBezTo>
                    <a:pt x="10756" y="6487"/>
                    <a:pt x="10621" y="6454"/>
                    <a:pt x="10487" y="6454"/>
                  </a:cubicBezTo>
                  <a:cubicBezTo>
                    <a:pt x="10487" y="6420"/>
                    <a:pt x="10453" y="6420"/>
                    <a:pt x="10419" y="6420"/>
                  </a:cubicBezTo>
                  <a:cubicBezTo>
                    <a:pt x="10319" y="6386"/>
                    <a:pt x="10218" y="6353"/>
                    <a:pt x="10117" y="6319"/>
                  </a:cubicBezTo>
                  <a:lnTo>
                    <a:pt x="10050" y="6319"/>
                  </a:lnTo>
                  <a:cubicBezTo>
                    <a:pt x="9949" y="6252"/>
                    <a:pt x="9814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4" y="236"/>
                  </a:cubicBezTo>
                  <a:cubicBezTo>
                    <a:pt x="1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46;p49">
              <a:extLst>
                <a:ext uri="{FF2B5EF4-FFF2-40B4-BE49-F238E27FC236}">
                  <a16:creationId xmlns:a16="http://schemas.microsoft.com/office/drawing/2014/main" id="{66C4EB7C-E0E0-4AA4-8211-DF5C91616FB5}"/>
                </a:ext>
              </a:extLst>
            </p:cNvPr>
            <p:cNvSpPr/>
            <p:nvPr/>
          </p:nvSpPr>
          <p:spPr>
            <a:xfrm>
              <a:off x="2021487" y="4030263"/>
              <a:ext cx="69755" cy="44846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8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874" y="5588"/>
                  </a:lnTo>
                  <a:cubicBezTo>
                    <a:pt x="0" y="6125"/>
                    <a:pt x="0" y="6932"/>
                    <a:pt x="908" y="7470"/>
                  </a:cubicBezTo>
                  <a:lnTo>
                    <a:pt x="9949" y="12679"/>
                  </a:lnTo>
                  <a:cubicBezTo>
                    <a:pt x="10402" y="12931"/>
                    <a:pt x="10982" y="13057"/>
                    <a:pt x="11562" y="13057"/>
                  </a:cubicBezTo>
                  <a:cubicBezTo>
                    <a:pt x="12142" y="13057"/>
                    <a:pt x="12721" y="12931"/>
                    <a:pt x="13175" y="12679"/>
                  </a:cubicBezTo>
                  <a:lnTo>
                    <a:pt x="22149" y="7470"/>
                  </a:lnTo>
                  <a:cubicBezTo>
                    <a:pt x="23022" y="6932"/>
                    <a:pt x="23022" y="6125"/>
                    <a:pt x="22149" y="5588"/>
                  </a:cubicBezTo>
                  <a:lnTo>
                    <a:pt x="13074" y="378"/>
                  </a:lnTo>
                  <a:cubicBezTo>
                    <a:pt x="12637" y="126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47;p49">
              <a:extLst>
                <a:ext uri="{FF2B5EF4-FFF2-40B4-BE49-F238E27FC236}">
                  <a16:creationId xmlns:a16="http://schemas.microsoft.com/office/drawing/2014/main" id="{BEFD937B-3109-48C1-B363-0224C9EBEE6A}"/>
                </a:ext>
              </a:extLst>
            </p:cNvPr>
            <p:cNvSpPr/>
            <p:nvPr/>
          </p:nvSpPr>
          <p:spPr>
            <a:xfrm>
              <a:off x="2101523" y="4079460"/>
              <a:ext cx="29331" cy="27592"/>
            </a:xfrm>
            <a:custGeom>
              <a:avLst/>
              <a:gdLst/>
              <a:ahLst/>
              <a:cxnLst/>
              <a:rect l="l" t="t" r="r" b="b"/>
              <a:pathLst>
                <a:path w="9681" h="8034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647" y="102"/>
                    <a:pt x="9647" y="169"/>
                    <a:pt x="9613" y="236"/>
                  </a:cubicBezTo>
                  <a:cubicBezTo>
                    <a:pt x="9613" y="236"/>
                    <a:pt x="9613" y="270"/>
                    <a:pt x="9613" y="270"/>
                  </a:cubicBezTo>
                  <a:cubicBezTo>
                    <a:pt x="9579" y="337"/>
                    <a:pt x="9546" y="404"/>
                    <a:pt x="9512" y="472"/>
                  </a:cubicBezTo>
                  <a:lnTo>
                    <a:pt x="9478" y="505"/>
                  </a:lnTo>
                  <a:cubicBezTo>
                    <a:pt x="9445" y="572"/>
                    <a:pt x="9378" y="640"/>
                    <a:pt x="9310" y="707"/>
                  </a:cubicBezTo>
                  <a:cubicBezTo>
                    <a:pt x="9243" y="740"/>
                    <a:pt x="9210" y="808"/>
                    <a:pt x="9142" y="841"/>
                  </a:cubicBezTo>
                  <a:cubicBezTo>
                    <a:pt x="9075" y="875"/>
                    <a:pt x="9042" y="908"/>
                    <a:pt x="9008" y="942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4"/>
                  </a:lnTo>
                  <a:cubicBezTo>
                    <a:pt x="9008" y="2824"/>
                    <a:pt x="9008" y="2824"/>
                    <a:pt x="9008" y="2791"/>
                  </a:cubicBezTo>
                  <a:cubicBezTo>
                    <a:pt x="9075" y="2791"/>
                    <a:pt x="9109" y="2757"/>
                    <a:pt x="9142" y="2723"/>
                  </a:cubicBezTo>
                  <a:cubicBezTo>
                    <a:pt x="9176" y="2690"/>
                    <a:pt x="9243" y="2656"/>
                    <a:pt x="9310" y="2589"/>
                  </a:cubicBezTo>
                  <a:cubicBezTo>
                    <a:pt x="9378" y="2555"/>
                    <a:pt x="9411" y="2488"/>
                    <a:pt x="9445" y="2454"/>
                  </a:cubicBezTo>
                  <a:cubicBezTo>
                    <a:pt x="9478" y="2421"/>
                    <a:pt x="9478" y="2421"/>
                    <a:pt x="9478" y="2421"/>
                  </a:cubicBezTo>
                  <a:lnTo>
                    <a:pt x="9512" y="2354"/>
                  </a:lnTo>
                  <a:cubicBezTo>
                    <a:pt x="9512" y="2354"/>
                    <a:pt x="9546" y="2320"/>
                    <a:pt x="9546" y="2320"/>
                  </a:cubicBezTo>
                  <a:cubicBezTo>
                    <a:pt x="9579" y="2253"/>
                    <a:pt x="9579" y="2219"/>
                    <a:pt x="9613" y="2186"/>
                  </a:cubicBezTo>
                  <a:cubicBezTo>
                    <a:pt x="9613" y="2152"/>
                    <a:pt x="9613" y="2152"/>
                    <a:pt x="9613" y="2152"/>
                  </a:cubicBezTo>
                  <a:cubicBezTo>
                    <a:pt x="9613" y="2152"/>
                    <a:pt x="9613" y="2152"/>
                    <a:pt x="9613" y="2118"/>
                  </a:cubicBezTo>
                  <a:cubicBezTo>
                    <a:pt x="9613" y="2085"/>
                    <a:pt x="9647" y="2085"/>
                    <a:pt x="9647" y="2051"/>
                  </a:cubicBezTo>
                  <a:cubicBezTo>
                    <a:pt x="9647" y="2018"/>
                    <a:pt x="9647" y="1950"/>
                    <a:pt x="9647" y="1917"/>
                  </a:cubicBezTo>
                  <a:lnTo>
                    <a:pt x="9647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48;p49">
              <a:extLst>
                <a:ext uri="{FF2B5EF4-FFF2-40B4-BE49-F238E27FC236}">
                  <a16:creationId xmlns:a16="http://schemas.microsoft.com/office/drawing/2014/main" id="{A6EFF8B9-4EEF-4F80-BEBA-80A6177EBFB1}"/>
                </a:ext>
              </a:extLst>
            </p:cNvPr>
            <p:cNvSpPr/>
            <p:nvPr/>
          </p:nvSpPr>
          <p:spPr>
            <a:xfrm>
              <a:off x="2062422" y="4079347"/>
              <a:ext cx="39103" cy="28975"/>
            </a:xfrm>
            <a:custGeom>
              <a:avLst/>
              <a:gdLst/>
              <a:ahLst/>
              <a:cxnLst/>
              <a:rect l="l" t="t" r="r" b="b"/>
              <a:pathLst>
                <a:path w="12906" h="8437" extrusionOk="0">
                  <a:moveTo>
                    <a:pt x="0" y="0"/>
                  </a:moveTo>
                  <a:lnTo>
                    <a:pt x="0" y="1916"/>
                  </a:lnTo>
                  <a:cubicBezTo>
                    <a:pt x="0" y="2252"/>
                    <a:pt x="202" y="2588"/>
                    <a:pt x="672" y="2857"/>
                  </a:cubicBezTo>
                  <a:lnTo>
                    <a:pt x="9713" y="8066"/>
                  </a:lnTo>
                  <a:cubicBezTo>
                    <a:pt x="9814" y="8134"/>
                    <a:pt x="9915" y="8167"/>
                    <a:pt x="10049" y="8235"/>
                  </a:cubicBezTo>
                  <a:lnTo>
                    <a:pt x="10116" y="8235"/>
                  </a:lnTo>
                  <a:cubicBezTo>
                    <a:pt x="10184" y="8268"/>
                    <a:pt x="10251" y="8302"/>
                    <a:pt x="10318" y="8302"/>
                  </a:cubicBezTo>
                  <a:cubicBezTo>
                    <a:pt x="10352" y="8335"/>
                    <a:pt x="10385" y="8335"/>
                    <a:pt x="10419" y="8335"/>
                  </a:cubicBezTo>
                  <a:cubicBezTo>
                    <a:pt x="10452" y="8335"/>
                    <a:pt x="10452" y="8369"/>
                    <a:pt x="10486" y="8369"/>
                  </a:cubicBezTo>
                  <a:lnTo>
                    <a:pt x="10553" y="8369"/>
                  </a:lnTo>
                  <a:cubicBezTo>
                    <a:pt x="10620" y="8403"/>
                    <a:pt x="10688" y="8403"/>
                    <a:pt x="10789" y="8403"/>
                  </a:cubicBezTo>
                  <a:lnTo>
                    <a:pt x="10856" y="8403"/>
                  </a:lnTo>
                  <a:cubicBezTo>
                    <a:pt x="10889" y="8436"/>
                    <a:pt x="10889" y="8436"/>
                    <a:pt x="10923" y="8436"/>
                  </a:cubicBezTo>
                  <a:lnTo>
                    <a:pt x="11730" y="8436"/>
                  </a:lnTo>
                  <a:cubicBezTo>
                    <a:pt x="11763" y="8403"/>
                    <a:pt x="11763" y="8403"/>
                    <a:pt x="11797" y="8403"/>
                  </a:cubicBezTo>
                  <a:cubicBezTo>
                    <a:pt x="11864" y="8403"/>
                    <a:pt x="11931" y="8403"/>
                    <a:pt x="11998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2"/>
                  </a:cubicBezTo>
                  <a:cubicBezTo>
                    <a:pt x="12335" y="8302"/>
                    <a:pt x="12368" y="8302"/>
                    <a:pt x="12402" y="8268"/>
                  </a:cubicBezTo>
                  <a:lnTo>
                    <a:pt x="12469" y="8268"/>
                  </a:lnTo>
                  <a:cubicBezTo>
                    <a:pt x="12637" y="8201"/>
                    <a:pt x="12771" y="8134"/>
                    <a:pt x="12906" y="8066"/>
                  </a:cubicBezTo>
                  <a:lnTo>
                    <a:pt x="12906" y="6184"/>
                  </a:lnTo>
                  <a:cubicBezTo>
                    <a:pt x="12771" y="6252"/>
                    <a:pt x="12637" y="6319"/>
                    <a:pt x="12469" y="6386"/>
                  </a:cubicBezTo>
                  <a:cubicBezTo>
                    <a:pt x="12435" y="6420"/>
                    <a:pt x="12368" y="6420"/>
                    <a:pt x="12301" y="6420"/>
                  </a:cubicBezTo>
                  <a:cubicBezTo>
                    <a:pt x="12234" y="6453"/>
                    <a:pt x="12166" y="6487"/>
                    <a:pt x="12066" y="6487"/>
                  </a:cubicBezTo>
                  <a:cubicBezTo>
                    <a:pt x="11998" y="6520"/>
                    <a:pt x="11898" y="6520"/>
                    <a:pt x="11797" y="6520"/>
                  </a:cubicBezTo>
                  <a:cubicBezTo>
                    <a:pt x="11763" y="6520"/>
                    <a:pt x="11763" y="6554"/>
                    <a:pt x="11730" y="6554"/>
                  </a:cubicBezTo>
                  <a:lnTo>
                    <a:pt x="10923" y="6554"/>
                  </a:lnTo>
                  <a:cubicBezTo>
                    <a:pt x="10889" y="6554"/>
                    <a:pt x="10889" y="6520"/>
                    <a:pt x="10856" y="6520"/>
                  </a:cubicBezTo>
                  <a:cubicBezTo>
                    <a:pt x="10755" y="6520"/>
                    <a:pt x="10620" y="6487"/>
                    <a:pt x="10486" y="6453"/>
                  </a:cubicBezTo>
                  <a:lnTo>
                    <a:pt x="10419" y="6453"/>
                  </a:lnTo>
                  <a:cubicBezTo>
                    <a:pt x="10318" y="6420"/>
                    <a:pt x="10217" y="6386"/>
                    <a:pt x="10116" y="6352"/>
                  </a:cubicBezTo>
                  <a:lnTo>
                    <a:pt x="10049" y="6352"/>
                  </a:lnTo>
                  <a:cubicBezTo>
                    <a:pt x="9948" y="6285"/>
                    <a:pt x="9814" y="6252"/>
                    <a:pt x="9713" y="6184"/>
                  </a:cubicBezTo>
                  <a:lnTo>
                    <a:pt x="672" y="941"/>
                  </a:lnTo>
                  <a:cubicBezTo>
                    <a:pt x="336" y="773"/>
                    <a:pt x="101" y="505"/>
                    <a:pt x="34" y="269"/>
                  </a:cubicBezTo>
                  <a:cubicBezTo>
                    <a:pt x="0" y="168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749;p49">
              <a:extLst>
                <a:ext uri="{FF2B5EF4-FFF2-40B4-BE49-F238E27FC236}">
                  <a16:creationId xmlns:a16="http://schemas.microsoft.com/office/drawing/2014/main" id="{1141763A-4ADE-4E15-A002-5DE5F1E895F7}"/>
                </a:ext>
              </a:extLst>
            </p:cNvPr>
            <p:cNvSpPr/>
            <p:nvPr/>
          </p:nvSpPr>
          <p:spPr>
            <a:xfrm>
              <a:off x="2061707" y="4057040"/>
              <a:ext cx="69755" cy="44846"/>
            </a:xfrm>
            <a:custGeom>
              <a:avLst/>
              <a:gdLst/>
              <a:ahLst/>
              <a:cxnLst/>
              <a:rect l="l" t="t" r="r" b="b"/>
              <a:pathLst>
                <a:path w="23023" h="13058" extrusionOk="0">
                  <a:moveTo>
                    <a:pt x="11478" y="1"/>
                  </a:moveTo>
                  <a:cubicBezTo>
                    <a:pt x="10898" y="1"/>
                    <a:pt x="10319" y="127"/>
                    <a:pt x="9882" y="379"/>
                  </a:cubicBezTo>
                  <a:lnTo>
                    <a:pt x="875" y="5588"/>
                  </a:lnTo>
                  <a:cubicBezTo>
                    <a:pt x="1" y="6126"/>
                    <a:pt x="1" y="6932"/>
                    <a:pt x="908" y="7470"/>
                  </a:cubicBezTo>
                  <a:lnTo>
                    <a:pt x="9949" y="12679"/>
                  </a:lnTo>
                  <a:cubicBezTo>
                    <a:pt x="10386" y="12931"/>
                    <a:pt x="10966" y="13057"/>
                    <a:pt x="11545" y="13057"/>
                  </a:cubicBezTo>
                  <a:cubicBezTo>
                    <a:pt x="12125" y="13057"/>
                    <a:pt x="12705" y="12931"/>
                    <a:pt x="13142" y="12679"/>
                  </a:cubicBezTo>
                  <a:lnTo>
                    <a:pt x="22149" y="7470"/>
                  </a:lnTo>
                  <a:cubicBezTo>
                    <a:pt x="23023" y="6932"/>
                    <a:pt x="23023" y="6126"/>
                    <a:pt x="22115" y="5588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750;p49">
              <a:extLst>
                <a:ext uri="{FF2B5EF4-FFF2-40B4-BE49-F238E27FC236}">
                  <a16:creationId xmlns:a16="http://schemas.microsoft.com/office/drawing/2014/main" id="{21A3130F-1DBD-45DE-A10F-95FDDE000BA8}"/>
                </a:ext>
              </a:extLst>
            </p:cNvPr>
            <p:cNvSpPr/>
            <p:nvPr/>
          </p:nvSpPr>
          <p:spPr>
            <a:xfrm>
              <a:off x="2141440" y="4105200"/>
              <a:ext cx="29329" cy="27592"/>
            </a:xfrm>
            <a:custGeom>
              <a:avLst/>
              <a:gdLst/>
              <a:ahLst/>
              <a:cxnLst/>
              <a:rect l="l" t="t" r="r" b="b"/>
              <a:pathLst>
                <a:path w="9680" h="8034" extrusionOk="0">
                  <a:moveTo>
                    <a:pt x="9680" y="1"/>
                  </a:moveTo>
                  <a:cubicBezTo>
                    <a:pt x="9680" y="68"/>
                    <a:pt x="9646" y="169"/>
                    <a:pt x="9613" y="236"/>
                  </a:cubicBezTo>
                  <a:cubicBezTo>
                    <a:pt x="9613" y="236"/>
                    <a:pt x="9613" y="236"/>
                    <a:pt x="9613" y="270"/>
                  </a:cubicBezTo>
                  <a:cubicBezTo>
                    <a:pt x="9579" y="337"/>
                    <a:pt x="9545" y="404"/>
                    <a:pt x="9512" y="471"/>
                  </a:cubicBezTo>
                  <a:lnTo>
                    <a:pt x="9478" y="505"/>
                  </a:lnTo>
                  <a:cubicBezTo>
                    <a:pt x="9444" y="572"/>
                    <a:pt x="9377" y="639"/>
                    <a:pt x="9310" y="707"/>
                  </a:cubicBezTo>
                  <a:cubicBezTo>
                    <a:pt x="9276" y="740"/>
                    <a:pt x="9209" y="774"/>
                    <a:pt x="9142" y="807"/>
                  </a:cubicBezTo>
                  <a:cubicBezTo>
                    <a:pt x="9108" y="841"/>
                    <a:pt x="9041" y="875"/>
                    <a:pt x="9008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9008" y="2824"/>
                  </a:lnTo>
                  <a:cubicBezTo>
                    <a:pt x="9008" y="2824"/>
                    <a:pt x="9008" y="2790"/>
                    <a:pt x="9041" y="2790"/>
                  </a:cubicBezTo>
                  <a:cubicBezTo>
                    <a:pt x="9075" y="2757"/>
                    <a:pt x="9108" y="2723"/>
                    <a:pt x="9142" y="2723"/>
                  </a:cubicBezTo>
                  <a:cubicBezTo>
                    <a:pt x="9209" y="2689"/>
                    <a:pt x="9243" y="2622"/>
                    <a:pt x="9310" y="2589"/>
                  </a:cubicBezTo>
                  <a:cubicBezTo>
                    <a:pt x="9377" y="2521"/>
                    <a:pt x="9411" y="2488"/>
                    <a:pt x="9444" y="2421"/>
                  </a:cubicBezTo>
                  <a:cubicBezTo>
                    <a:pt x="9478" y="2421"/>
                    <a:pt x="9478" y="2421"/>
                    <a:pt x="9478" y="2387"/>
                  </a:cubicBezTo>
                  <a:lnTo>
                    <a:pt x="9512" y="2353"/>
                  </a:lnTo>
                  <a:cubicBezTo>
                    <a:pt x="9512" y="2353"/>
                    <a:pt x="9545" y="2320"/>
                    <a:pt x="9545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52"/>
                    <a:pt x="9613" y="2118"/>
                    <a:pt x="9613" y="2118"/>
                  </a:cubicBezTo>
                  <a:cubicBezTo>
                    <a:pt x="9646" y="2084"/>
                    <a:pt x="9646" y="2051"/>
                    <a:pt x="9646" y="2051"/>
                  </a:cubicBezTo>
                  <a:cubicBezTo>
                    <a:pt x="9646" y="1984"/>
                    <a:pt x="9646" y="1950"/>
                    <a:pt x="9680" y="1916"/>
                  </a:cubicBezTo>
                  <a:lnTo>
                    <a:pt x="9680" y="1883"/>
                  </a:lnTo>
                  <a:lnTo>
                    <a:pt x="9680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51;p49">
              <a:extLst>
                <a:ext uri="{FF2B5EF4-FFF2-40B4-BE49-F238E27FC236}">
                  <a16:creationId xmlns:a16="http://schemas.microsoft.com/office/drawing/2014/main" id="{D983F40E-95BC-4C17-A46A-4F36446777F9}"/>
                </a:ext>
              </a:extLst>
            </p:cNvPr>
            <p:cNvSpPr/>
            <p:nvPr/>
          </p:nvSpPr>
          <p:spPr>
            <a:xfrm>
              <a:off x="2102338" y="4105087"/>
              <a:ext cx="39105" cy="28972"/>
            </a:xfrm>
            <a:custGeom>
              <a:avLst/>
              <a:gdLst/>
              <a:ahLst/>
              <a:cxnLst/>
              <a:rect l="l" t="t" r="r" b="b"/>
              <a:pathLst>
                <a:path w="12907" h="8436" extrusionOk="0">
                  <a:moveTo>
                    <a:pt x="1" y="0"/>
                  </a:moveTo>
                  <a:lnTo>
                    <a:pt x="1" y="1882"/>
                  </a:lnTo>
                  <a:cubicBezTo>
                    <a:pt x="1" y="2252"/>
                    <a:pt x="202" y="2588"/>
                    <a:pt x="673" y="2823"/>
                  </a:cubicBezTo>
                  <a:lnTo>
                    <a:pt x="9714" y="8066"/>
                  </a:lnTo>
                  <a:cubicBezTo>
                    <a:pt x="9814" y="8100"/>
                    <a:pt x="9915" y="8167"/>
                    <a:pt x="10050" y="8201"/>
                  </a:cubicBezTo>
                  <a:cubicBezTo>
                    <a:pt x="10050" y="8234"/>
                    <a:pt x="10050" y="8234"/>
                    <a:pt x="10050" y="8234"/>
                  </a:cubicBezTo>
                  <a:lnTo>
                    <a:pt x="10117" y="8234"/>
                  </a:lnTo>
                  <a:cubicBezTo>
                    <a:pt x="10184" y="8268"/>
                    <a:pt x="10251" y="8301"/>
                    <a:pt x="10319" y="8301"/>
                  </a:cubicBezTo>
                  <a:cubicBezTo>
                    <a:pt x="10352" y="8301"/>
                    <a:pt x="10386" y="8335"/>
                    <a:pt x="10419" y="8335"/>
                  </a:cubicBezTo>
                  <a:lnTo>
                    <a:pt x="10487" y="8335"/>
                  </a:lnTo>
                  <a:cubicBezTo>
                    <a:pt x="10520" y="8369"/>
                    <a:pt x="10520" y="8369"/>
                    <a:pt x="10554" y="8369"/>
                  </a:cubicBezTo>
                  <a:cubicBezTo>
                    <a:pt x="10621" y="8369"/>
                    <a:pt x="10722" y="8402"/>
                    <a:pt x="10789" y="8402"/>
                  </a:cubicBezTo>
                  <a:lnTo>
                    <a:pt x="10924" y="8402"/>
                  </a:lnTo>
                  <a:cubicBezTo>
                    <a:pt x="10957" y="8402"/>
                    <a:pt x="10991" y="8436"/>
                    <a:pt x="10991" y="8436"/>
                  </a:cubicBezTo>
                  <a:lnTo>
                    <a:pt x="11461" y="8436"/>
                  </a:lnTo>
                  <a:cubicBezTo>
                    <a:pt x="11528" y="8436"/>
                    <a:pt x="11629" y="8436"/>
                    <a:pt x="11697" y="8402"/>
                  </a:cubicBezTo>
                  <a:lnTo>
                    <a:pt x="11797" y="8402"/>
                  </a:lnTo>
                  <a:cubicBezTo>
                    <a:pt x="11865" y="8402"/>
                    <a:pt x="11932" y="8402"/>
                    <a:pt x="11999" y="8369"/>
                  </a:cubicBezTo>
                  <a:lnTo>
                    <a:pt x="12066" y="8369"/>
                  </a:lnTo>
                  <a:cubicBezTo>
                    <a:pt x="12133" y="8335"/>
                    <a:pt x="12234" y="8335"/>
                    <a:pt x="12301" y="8301"/>
                  </a:cubicBezTo>
                  <a:cubicBezTo>
                    <a:pt x="12335" y="8301"/>
                    <a:pt x="12369" y="8268"/>
                    <a:pt x="12436" y="8268"/>
                  </a:cubicBezTo>
                  <a:cubicBezTo>
                    <a:pt x="12436" y="8268"/>
                    <a:pt x="12470" y="8268"/>
                    <a:pt x="12470" y="8234"/>
                  </a:cubicBezTo>
                  <a:cubicBezTo>
                    <a:pt x="12638" y="8201"/>
                    <a:pt x="12772" y="8133"/>
                    <a:pt x="12906" y="8066"/>
                  </a:cubicBezTo>
                  <a:lnTo>
                    <a:pt x="12906" y="6150"/>
                  </a:lnTo>
                  <a:cubicBezTo>
                    <a:pt x="12772" y="6251"/>
                    <a:pt x="12638" y="6319"/>
                    <a:pt x="12470" y="6386"/>
                  </a:cubicBezTo>
                  <a:cubicBezTo>
                    <a:pt x="12436" y="6386"/>
                    <a:pt x="12369" y="6419"/>
                    <a:pt x="12301" y="6419"/>
                  </a:cubicBezTo>
                  <a:cubicBezTo>
                    <a:pt x="12234" y="6453"/>
                    <a:pt x="12167" y="6453"/>
                    <a:pt x="12066" y="6487"/>
                  </a:cubicBezTo>
                  <a:cubicBezTo>
                    <a:pt x="11999" y="6487"/>
                    <a:pt x="11898" y="6520"/>
                    <a:pt x="11797" y="6520"/>
                  </a:cubicBezTo>
                  <a:lnTo>
                    <a:pt x="11730" y="6520"/>
                  </a:lnTo>
                  <a:cubicBezTo>
                    <a:pt x="11629" y="6554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59" y="6554"/>
                    <a:pt x="11058" y="6554"/>
                    <a:pt x="10924" y="6520"/>
                  </a:cubicBezTo>
                  <a:lnTo>
                    <a:pt x="10856" y="6520"/>
                  </a:lnTo>
                  <a:cubicBezTo>
                    <a:pt x="10755" y="6520"/>
                    <a:pt x="10621" y="6487"/>
                    <a:pt x="10487" y="6453"/>
                  </a:cubicBezTo>
                  <a:lnTo>
                    <a:pt x="10419" y="6453"/>
                  </a:lnTo>
                  <a:cubicBezTo>
                    <a:pt x="10319" y="6419"/>
                    <a:pt x="10218" y="6386"/>
                    <a:pt x="10117" y="6352"/>
                  </a:cubicBezTo>
                  <a:cubicBezTo>
                    <a:pt x="10117" y="6352"/>
                    <a:pt x="10083" y="6319"/>
                    <a:pt x="10050" y="6319"/>
                  </a:cubicBezTo>
                  <a:cubicBezTo>
                    <a:pt x="9949" y="6285"/>
                    <a:pt x="9814" y="6218"/>
                    <a:pt x="9714" y="6150"/>
                  </a:cubicBezTo>
                  <a:lnTo>
                    <a:pt x="673" y="941"/>
                  </a:lnTo>
                  <a:cubicBezTo>
                    <a:pt x="337" y="740"/>
                    <a:pt x="135" y="504"/>
                    <a:pt x="34" y="269"/>
                  </a:cubicBezTo>
                  <a:cubicBezTo>
                    <a:pt x="1" y="168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752;p49">
              <a:extLst>
                <a:ext uri="{FF2B5EF4-FFF2-40B4-BE49-F238E27FC236}">
                  <a16:creationId xmlns:a16="http://schemas.microsoft.com/office/drawing/2014/main" id="{BC246129-9118-4A26-9E92-FB325E5E0F1B}"/>
                </a:ext>
              </a:extLst>
            </p:cNvPr>
            <p:cNvSpPr/>
            <p:nvPr/>
          </p:nvSpPr>
          <p:spPr>
            <a:xfrm>
              <a:off x="2101625" y="4082696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0"/>
                  </a:moveTo>
                  <a:cubicBezTo>
                    <a:pt x="10898" y="0"/>
                    <a:pt x="10318" y="134"/>
                    <a:pt x="9881" y="403"/>
                  </a:cubicBezTo>
                  <a:lnTo>
                    <a:pt x="874" y="5613"/>
                  </a:lnTo>
                  <a:cubicBezTo>
                    <a:pt x="0" y="6117"/>
                    <a:pt x="0" y="6957"/>
                    <a:pt x="908" y="7461"/>
                  </a:cubicBezTo>
                  <a:lnTo>
                    <a:pt x="9949" y="12704"/>
                  </a:lnTo>
                  <a:cubicBezTo>
                    <a:pt x="10402" y="12956"/>
                    <a:pt x="10982" y="13082"/>
                    <a:pt x="11562" y="13082"/>
                  </a:cubicBezTo>
                  <a:cubicBezTo>
                    <a:pt x="12142" y="13082"/>
                    <a:pt x="12721" y="12956"/>
                    <a:pt x="13175" y="12704"/>
                  </a:cubicBezTo>
                  <a:lnTo>
                    <a:pt x="22149" y="7461"/>
                  </a:lnTo>
                  <a:cubicBezTo>
                    <a:pt x="23022" y="6957"/>
                    <a:pt x="23022" y="6117"/>
                    <a:pt x="22149" y="5613"/>
                  </a:cubicBezTo>
                  <a:lnTo>
                    <a:pt x="13074" y="403"/>
                  </a:lnTo>
                  <a:cubicBezTo>
                    <a:pt x="12637" y="134"/>
                    <a:pt x="12058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753;p49">
              <a:extLst>
                <a:ext uri="{FF2B5EF4-FFF2-40B4-BE49-F238E27FC236}">
                  <a16:creationId xmlns:a16="http://schemas.microsoft.com/office/drawing/2014/main" id="{E9262595-F478-44E1-95A7-D10F3A69140D}"/>
                </a:ext>
              </a:extLst>
            </p:cNvPr>
            <p:cNvSpPr/>
            <p:nvPr/>
          </p:nvSpPr>
          <p:spPr>
            <a:xfrm>
              <a:off x="1736471" y="3893051"/>
              <a:ext cx="29228" cy="27592"/>
            </a:xfrm>
            <a:custGeom>
              <a:avLst/>
              <a:gdLst/>
              <a:ahLst/>
              <a:cxnLst/>
              <a:rect l="l" t="t" r="r" b="b"/>
              <a:pathLst>
                <a:path w="9647" h="8034" extrusionOk="0">
                  <a:moveTo>
                    <a:pt x="9647" y="1"/>
                  </a:moveTo>
                  <a:cubicBezTo>
                    <a:pt x="9647" y="68"/>
                    <a:pt x="9647" y="135"/>
                    <a:pt x="9613" y="236"/>
                  </a:cubicBezTo>
                  <a:cubicBezTo>
                    <a:pt x="9579" y="337"/>
                    <a:pt x="9546" y="404"/>
                    <a:pt x="9512" y="472"/>
                  </a:cubicBezTo>
                  <a:lnTo>
                    <a:pt x="9479" y="505"/>
                  </a:lnTo>
                  <a:cubicBezTo>
                    <a:pt x="9411" y="572"/>
                    <a:pt x="9378" y="640"/>
                    <a:pt x="9277" y="707"/>
                  </a:cubicBezTo>
                  <a:cubicBezTo>
                    <a:pt x="9243" y="740"/>
                    <a:pt x="9176" y="774"/>
                    <a:pt x="9143" y="808"/>
                  </a:cubicBezTo>
                  <a:cubicBezTo>
                    <a:pt x="9075" y="841"/>
                    <a:pt x="9042" y="875"/>
                    <a:pt x="8974" y="908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8974" y="2791"/>
                  </a:lnTo>
                  <a:lnTo>
                    <a:pt x="9008" y="2791"/>
                  </a:lnTo>
                  <a:cubicBezTo>
                    <a:pt x="9042" y="2757"/>
                    <a:pt x="9075" y="2723"/>
                    <a:pt x="9143" y="2690"/>
                  </a:cubicBezTo>
                  <a:cubicBezTo>
                    <a:pt x="9176" y="2656"/>
                    <a:pt x="9243" y="2622"/>
                    <a:pt x="9277" y="2589"/>
                  </a:cubicBezTo>
                  <a:lnTo>
                    <a:pt x="9311" y="2589"/>
                  </a:lnTo>
                  <a:cubicBezTo>
                    <a:pt x="9344" y="2522"/>
                    <a:pt x="9411" y="2488"/>
                    <a:pt x="9445" y="2421"/>
                  </a:cubicBezTo>
                  <a:cubicBezTo>
                    <a:pt x="9445" y="2421"/>
                    <a:pt x="9479" y="2387"/>
                    <a:pt x="9479" y="2387"/>
                  </a:cubicBezTo>
                  <a:lnTo>
                    <a:pt x="9512" y="2354"/>
                  </a:lnTo>
                  <a:cubicBezTo>
                    <a:pt x="9512" y="2320"/>
                    <a:pt x="9546" y="2320"/>
                    <a:pt x="9546" y="2286"/>
                  </a:cubicBezTo>
                  <a:cubicBezTo>
                    <a:pt x="9579" y="2253"/>
                    <a:pt x="9579" y="2219"/>
                    <a:pt x="9613" y="2152"/>
                  </a:cubicBezTo>
                  <a:cubicBezTo>
                    <a:pt x="9613" y="2118"/>
                    <a:pt x="9613" y="2118"/>
                    <a:pt x="9613" y="2118"/>
                  </a:cubicBezTo>
                  <a:cubicBezTo>
                    <a:pt x="9613" y="2085"/>
                    <a:pt x="9613" y="2051"/>
                    <a:pt x="9647" y="2018"/>
                  </a:cubicBezTo>
                  <a:cubicBezTo>
                    <a:pt x="9647" y="1984"/>
                    <a:pt x="9647" y="1950"/>
                    <a:pt x="9647" y="1917"/>
                  </a:cubicBezTo>
                  <a:lnTo>
                    <a:pt x="9647" y="1883"/>
                  </a:lnTo>
                  <a:lnTo>
                    <a:pt x="9647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754;p49">
              <a:extLst>
                <a:ext uri="{FF2B5EF4-FFF2-40B4-BE49-F238E27FC236}">
                  <a16:creationId xmlns:a16="http://schemas.microsoft.com/office/drawing/2014/main" id="{57B6E528-E9A2-4A49-8F16-A0AA2CC0CB7D}"/>
                </a:ext>
              </a:extLst>
            </p:cNvPr>
            <p:cNvSpPr/>
            <p:nvPr/>
          </p:nvSpPr>
          <p:spPr>
            <a:xfrm>
              <a:off x="1697268" y="3892938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34" y="0"/>
                  </a:moveTo>
                  <a:lnTo>
                    <a:pt x="1" y="1882"/>
                  </a:lnTo>
                  <a:cubicBezTo>
                    <a:pt x="1" y="2219"/>
                    <a:pt x="236" y="2588"/>
                    <a:pt x="673" y="2824"/>
                  </a:cubicBezTo>
                  <a:lnTo>
                    <a:pt x="9747" y="8066"/>
                  </a:lnTo>
                  <a:cubicBezTo>
                    <a:pt x="9848" y="8100"/>
                    <a:pt x="9949" y="8167"/>
                    <a:pt x="10050" y="8201"/>
                  </a:cubicBezTo>
                  <a:lnTo>
                    <a:pt x="10083" y="8201"/>
                  </a:lnTo>
                  <a:cubicBezTo>
                    <a:pt x="10083" y="8235"/>
                    <a:pt x="10117" y="8235"/>
                    <a:pt x="10150" y="8235"/>
                  </a:cubicBezTo>
                  <a:cubicBezTo>
                    <a:pt x="10218" y="8268"/>
                    <a:pt x="10285" y="8268"/>
                    <a:pt x="10352" y="8302"/>
                  </a:cubicBezTo>
                  <a:cubicBezTo>
                    <a:pt x="10386" y="8302"/>
                    <a:pt x="10419" y="8302"/>
                    <a:pt x="10453" y="8335"/>
                  </a:cubicBezTo>
                  <a:lnTo>
                    <a:pt x="10520" y="8335"/>
                  </a:lnTo>
                  <a:cubicBezTo>
                    <a:pt x="10554" y="8335"/>
                    <a:pt x="10554" y="8369"/>
                    <a:pt x="10587" y="8369"/>
                  </a:cubicBezTo>
                  <a:cubicBezTo>
                    <a:pt x="10655" y="8369"/>
                    <a:pt x="10722" y="8403"/>
                    <a:pt x="10789" y="8403"/>
                  </a:cubicBezTo>
                  <a:lnTo>
                    <a:pt x="10923" y="8403"/>
                  </a:lnTo>
                  <a:cubicBezTo>
                    <a:pt x="10957" y="8403"/>
                    <a:pt x="10991" y="8436"/>
                    <a:pt x="11024" y="8436"/>
                  </a:cubicBezTo>
                  <a:lnTo>
                    <a:pt x="11461" y="8436"/>
                  </a:lnTo>
                  <a:cubicBezTo>
                    <a:pt x="11562" y="8436"/>
                    <a:pt x="11629" y="8436"/>
                    <a:pt x="11730" y="8403"/>
                  </a:cubicBezTo>
                  <a:lnTo>
                    <a:pt x="11831" y="8403"/>
                  </a:lnTo>
                  <a:cubicBezTo>
                    <a:pt x="11898" y="8403"/>
                    <a:pt x="11965" y="8403"/>
                    <a:pt x="11999" y="8369"/>
                  </a:cubicBezTo>
                  <a:lnTo>
                    <a:pt x="12100" y="8369"/>
                  </a:lnTo>
                  <a:cubicBezTo>
                    <a:pt x="12167" y="8335"/>
                    <a:pt x="12234" y="8335"/>
                    <a:pt x="12335" y="8302"/>
                  </a:cubicBezTo>
                  <a:cubicBezTo>
                    <a:pt x="12369" y="8302"/>
                    <a:pt x="12402" y="8268"/>
                    <a:pt x="12436" y="8268"/>
                  </a:cubicBezTo>
                  <a:cubicBezTo>
                    <a:pt x="12469" y="8268"/>
                    <a:pt x="12469" y="8268"/>
                    <a:pt x="12503" y="8235"/>
                  </a:cubicBezTo>
                  <a:cubicBezTo>
                    <a:pt x="12637" y="8201"/>
                    <a:pt x="12806" y="8134"/>
                    <a:pt x="12940" y="8066"/>
                  </a:cubicBezTo>
                  <a:lnTo>
                    <a:pt x="12940" y="6151"/>
                  </a:lnTo>
                  <a:cubicBezTo>
                    <a:pt x="12806" y="6252"/>
                    <a:pt x="12671" y="6319"/>
                    <a:pt x="12503" y="6352"/>
                  </a:cubicBezTo>
                  <a:cubicBezTo>
                    <a:pt x="12436" y="6386"/>
                    <a:pt x="12402" y="6420"/>
                    <a:pt x="12335" y="6420"/>
                  </a:cubicBezTo>
                  <a:cubicBezTo>
                    <a:pt x="12268" y="6420"/>
                    <a:pt x="12201" y="6453"/>
                    <a:pt x="12100" y="6487"/>
                  </a:cubicBezTo>
                  <a:cubicBezTo>
                    <a:pt x="11999" y="6487"/>
                    <a:pt x="11932" y="6520"/>
                    <a:pt x="11831" y="6520"/>
                  </a:cubicBezTo>
                  <a:lnTo>
                    <a:pt x="11764" y="6520"/>
                  </a:lnTo>
                  <a:cubicBezTo>
                    <a:pt x="11629" y="6520"/>
                    <a:pt x="11528" y="6554"/>
                    <a:pt x="11394" y="6554"/>
                  </a:cubicBezTo>
                  <a:lnTo>
                    <a:pt x="11327" y="6554"/>
                  </a:lnTo>
                  <a:cubicBezTo>
                    <a:pt x="11192" y="6554"/>
                    <a:pt x="11058" y="6520"/>
                    <a:pt x="10957" y="6520"/>
                  </a:cubicBezTo>
                  <a:lnTo>
                    <a:pt x="10890" y="6520"/>
                  </a:lnTo>
                  <a:cubicBezTo>
                    <a:pt x="10755" y="6520"/>
                    <a:pt x="10655" y="6487"/>
                    <a:pt x="10520" y="6453"/>
                  </a:cubicBezTo>
                  <a:lnTo>
                    <a:pt x="10453" y="6453"/>
                  </a:lnTo>
                  <a:cubicBezTo>
                    <a:pt x="10352" y="6420"/>
                    <a:pt x="10251" y="6386"/>
                    <a:pt x="10150" y="6352"/>
                  </a:cubicBezTo>
                  <a:cubicBezTo>
                    <a:pt x="10117" y="6319"/>
                    <a:pt x="10117" y="6319"/>
                    <a:pt x="10083" y="6319"/>
                  </a:cubicBezTo>
                  <a:cubicBezTo>
                    <a:pt x="9982" y="6285"/>
                    <a:pt x="9848" y="6218"/>
                    <a:pt x="9747" y="6151"/>
                  </a:cubicBezTo>
                  <a:lnTo>
                    <a:pt x="706" y="941"/>
                  </a:lnTo>
                  <a:cubicBezTo>
                    <a:pt x="370" y="740"/>
                    <a:pt x="135" y="505"/>
                    <a:pt x="68" y="269"/>
                  </a:cubicBezTo>
                  <a:cubicBezTo>
                    <a:pt x="34" y="168"/>
                    <a:pt x="34" y="101"/>
                    <a:pt x="34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755;p49">
              <a:extLst>
                <a:ext uri="{FF2B5EF4-FFF2-40B4-BE49-F238E27FC236}">
                  <a16:creationId xmlns:a16="http://schemas.microsoft.com/office/drawing/2014/main" id="{615B9831-1DD9-4962-9C4C-38C8B5AA0CBE}"/>
                </a:ext>
              </a:extLst>
            </p:cNvPr>
            <p:cNvSpPr/>
            <p:nvPr/>
          </p:nvSpPr>
          <p:spPr>
            <a:xfrm>
              <a:off x="1696656" y="3870515"/>
              <a:ext cx="69755" cy="44948"/>
            </a:xfrm>
            <a:custGeom>
              <a:avLst/>
              <a:gdLst/>
              <a:ahLst/>
              <a:cxnLst/>
              <a:rect l="l" t="t" r="r" b="b"/>
              <a:pathLst>
                <a:path w="23023" h="13088" extrusionOk="0">
                  <a:moveTo>
                    <a:pt x="11462" y="1"/>
                  </a:moveTo>
                  <a:cubicBezTo>
                    <a:pt x="10882" y="1"/>
                    <a:pt x="10302" y="127"/>
                    <a:pt x="9848" y="379"/>
                  </a:cubicBezTo>
                  <a:lnTo>
                    <a:pt x="875" y="5622"/>
                  </a:lnTo>
                  <a:cubicBezTo>
                    <a:pt x="1" y="6126"/>
                    <a:pt x="1" y="6966"/>
                    <a:pt x="875" y="7470"/>
                  </a:cubicBezTo>
                  <a:lnTo>
                    <a:pt x="9949" y="12680"/>
                  </a:lnTo>
                  <a:cubicBezTo>
                    <a:pt x="10393" y="12953"/>
                    <a:pt x="10985" y="13087"/>
                    <a:pt x="11574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0"/>
                  </a:lnTo>
                  <a:cubicBezTo>
                    <a:pt x="23023" y="6966"/>
                    <a:pt x="23023" y="6126"/>
                    <a:pt x="22115" y="5622"/>
                  </a:cubicBezTo>
                  <a:lnTo>
                    <a:pt x="13075" y="379"/>
                  </a:lnTo>
                  <a:cubicBezTo>
                    <a:pt x="12621" y="127"/>
                    <a:pt x="12041" y="1"/>
                    <a:pt x="11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756;p49">
              <a:extLst>
                <a:ext uri="{FF2B5EF4-FFF2-40B4-BE49-F238E27FC236}">
                  <a16:creationId xmlns:a16="http://schemas.microsoft.com/office/drawing/2014/main" id="{919963DB-4A36-4CF6-85EE-E863CFAE0C28}"/>
                </a:ext>
              </a:extLst>
            </p:cNvPr>
            <p:cNvSpPr/>
            <p:nvPr/>
          </p:nvSpPr>
          <p:spPr>
            <a:xfrm>
              <a:off x="1776388" y="3920756"/>
              <a:ext cx="29228" cy="27588"/>
            </a:xfrm>
            <a:custGeom>
              <a:avLst/>
              <a:gdLst/>
              <a:ahLst/>
              <a:cxnLst/>
              <a:rect l="l" t="t" r="r" b="b"/>
              <a:pathLst>
                <a:path w="9647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3" y="235"/>
                  </a:cubicBezTo>
                  <a:cubicBezTo>
                    <a:pt x="9579" y="336"/>
                    <a:pt x="9545" y="403"/>
                    <a:pt x="9512" y="471"/>
                  </a:cubicBezTo>
                  <a:lnTo>
                    <a:pt x="9478" y="504"/>
                  </a:lnTo>
                  <a:cubicBezTo>
                    <a:pt x="9445" y="571"/>
                    <a:pt x="9377" y="639"/>
                    <a:pt x="9310" y="706"/>
                  </a:cubicBezTo>
                  <a:cubicBezTo>
                    <a:pt x="9243" y="739"/>
                    <a:pt x="9209" y="773"/>
                    <a:pt x="9142" y="807"/>
                  </a:cubicBezTo>
                  <a:cubicBezTo>
                    <a:pt x="9108" y="840"/>
                    <a:pt x="9041" y="874"/>
                    <a:pt x="9008" y="908"/>
                  </a:cubicBezTo>
                  <a:lnTo>
                    <a:pt x="1" y="6150"/>
                  </a:lnTo>
                  <a:lnTo>
                    <a:pt x="1" y="8033"/>
                  </a:lnTo>
                  <a:lnTo>
                    <a:pt x="9008" y="2790"/>
                  </a:lnTo>
                  <a:lnTo>
                    <a:pt x="9041" y="2790"/>
                  </a:lnTo>
                  <a:cubicBezTo>
                    <a:pt x="9075" y="2756"/>
                    <a:pt x="9108" y="2722"/>
                    <a:pt x="9142" y="2689"/>
                  </a:cubicBezTo>
                  <a:cubicBezTo>
                    <a:pt x="9209" y="2655"/>
                    <a:pt x="9243" y="2622"/>
                    <a:pt x="9310" y="2588"/>
                  </a:cubicBezTo>
                  <a:cubicBezTo>
                    <a:pt x="9377" y="2521"/>
                    <a:pt x="9411" y="2487"/>
                    <a:pt x="9445" y="2420"/>
                  </a:cubicBezTo>
                  <a:cubicBezTo>
                    <a:pt x="9478" y="2420"/>
                    <a:pt x="9478" y="2386"/>
                    <a:pt x="9478" y="2386"/>
                  </a:cubicBezTo>
                  <a:lnTo>
                    <a:pt x="9512" y="2353"/>
                  </a:lnTo>
                  <a:cubicBezTo>
                    <a:pt x="9512" y="2319"/>
                    <a:pt x="9545" y="2319"/>
                    <a:pt x="9545" y="2285"/>
                  </a:cubicBezTo>
                  <a:cubicBezTo>
                    <a:pt x="9579" y="2252"/>
                    <a:pt x="9579" y="2218"/>
                    <a:pt x="9613" y="2151"/>
                  </a:cubicBezTo>
                  <a:cubicBezTo>
                    <a:pt x="9613" y="2117"/>
                    <a:pt x="9613" y="2117"/>
                    <a:pt x="9613" y="2117"/>
                  </a:cubicBezTo>
                  <a:cubicBezTo>
                    <a:pt x="9613" y="2084"/>
                    <a:pt x="9646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757;p49">
              <a:extLst>
                <a:ext uri="{FF2B5EF4-FFF2-40B4-BE49-F238E27FC236}">
                  <a16:creationId xmlns:a16="http://schemas.microsoft.com/office/drawing/2014/main" id="{7DCB6161-4828-4295-8A59-79FFDD4D196B}"/>
                </a:ext>
              </a:extLst>
            </p:cNvPr>
            <p:cNvSpPr/>
            <p:nvPr/>
          </p:nvSpPr>
          <p:spPr>
            <a:xfrm>
              <a:off x="1737286" y="3920639"/>
              <a:ext cx="39105" cy="28975"/>
            </a:xfrm>
            <a:custGeom>
              <a:avLst/>
              <a:gdLst/>
              <a:ahLst/>
              <a:cxnLst/>
              <a:rect l="l" t="t" r="r" b="b"/>
              <a:pathLst>
                <a:path w="12907" h="8437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19"/>
                    <a:pt x="202" y="2588"/>
                    <a:pt x="673" y="2824"/>
                  </a:cubicBezTo>
                  <a:lnTo>
                    <a:pt x="9714" y="8067"/>
                  </a:lnTo>
                  <a:cubicBezTo>
                    <a:pt x="9815" y="8100"/>
                    <a:pt x="9915" y="8167"/>
                    <a:pt x="10050" y="8201"/>
                  </a:cubicBezTo>
                  <a:cubicBezTo>
                    <a:pt x="10083" y="8235"/>
                    <a:pt x="10083" y="8235"/>
                    <a:pt x="10117" y="8235"/>
                  </a:cubicBezTo>
                  <a:cubicBezTo>
                    <a:pt x="10184" y="8268"/>
                    <a:pt x="10251" y="8268"/>
                    <a:pt x="10319" y="8302"/>
                  </a:cubicBezTo>
                  <a:cubicBezTo>
                    <a:pt x="10352" y="8302"/>
                    <a:pt x="10386" y="8302"/>
                    <a:pt x="10420" y="8335"/>
                  </a:cubicBezTo>
                  <a:lnTo>
                    <a:pt x="10487" y="8335"/>
                  </a:lnTo>
                  <a:cubicBezTo>
                    <a:pt x="10520" y="8335"/>
                    <a:pt x="10520" y="8369"/>
                    <a:pt x="10554" y="8369"/>
                  </a:cubicBezTo>
                  <a:cubicBezTo>
                    <a:pt x="10621" y="8369"/>
                    <a:pt x="10722" y="8403"/>
                    <a:pt x="10789" y="8403"/>
                  </a:cubicBezTo>
                  <a:lnTo>
                    <a:pt x="10991" y="8403"/>
                  </a:lnTo>
                  <a:cubicBezTo>
                    <a:pt x="11058" y="8436"/>
                    <a:pt x="11159" y="8436"/>
                    <a:pt x="11226" y="8436"/>
                  </a:cubicBezTo>
                  <a:lnTo>
                    <a:pt x="11461" y="8436"/>
                  </a:lnTo>
                  <a:cubicBezTo>
                    <a:pt x="11529" y="8436"/>
                    <a:pt x="11629" y="8436"/>
                    <a:pt x="11697" y="8403"/>
                  </a:cubicBezTo>
                  <a:lnTo>
                    <a:pt x="11797" y="8403"/>
                  </a:lnTo>
                  <a:cubicBezTo>
                    <a:pt x="11865" y="8403"/>
                    <a:pt x="11932" y="8369"/>
                    <a:pt x="11999" y="8369"/>
                  </a:cubicBezTo>
                  <a:cubicBezTo>
                    <a:pt x="12033" y="8369"/>
                    <a:pt x="12033" y="8369"/>
                    <a:pt x="12066" y="8335"/>
                  </a:cubicBezTo>
                  <a:cubicBezTo>
                    <a:pt x="12134" y="8335"/>
                    <a:pt x="12234" y="8302"/>
                    <a:pt x="12302" y="8302"/>
                  </a:cubicBezTo>
                  <a:cubicBezTo>
                    <a:pt x="12335" y="8268"/>
                    <a:pt x="12369" y="8268"/>
                    <a:pt x="12402" y="8268"/>
                  </a:cubicBezTo>
                  <a:cubicBezTo>
                    <a:pt x="12436" y="8268"/>
                    <a:pt x="12436" y="8235"/>
                    <a:pt x="12470" y="8235"/>
                  </a:cubicBezTo>
                  <a:cubicBezTo>
                    <a:pt x="12638" y="8201"/>
                    <a:pt x="12772" y="8134"/>
                    <a:pt x="12907" y="8067"/>
                  </a:cubicBezTo>
                  <a:lnTo>
                    <a:pt x="12907" y="6151"/>
                  </a:lnTo>
                  <a:cubicBezTo>
                    <a:pt x="12772" y="6252"/>
                    <a:pt x="12638" y="6319"/>
                    <a:pt x="12470" y="6352"/>
                  </a:cubicBezTo>
                  <a:cubicBezTo>
                    <a:pt x="12436" y="6386"/>
                    <a:pt x="12369" y="6420"/>
                    <a:pt x="12302" y="6420"/>
                  </a:cubicBezTo>
                  <a:cubicBezTo>
                    <a:pt x="12234" y="6420"/>
                    <a:pt x="12167" y="6453"/>
                    <a:pt x="12066" y="6487"/>
                  </a:cubicBezTo>
                  <a:cubicBezTo>
                    <a:pt x="11999" y="6487"/>
                    <a:pt x="11898" y="6521"/>
                    <a:pt x="11797" y="6521"/>
                  </a:cubicBezTo>
                  <a:lnTo>
                    <a:pt x="11730" y="6521"/>
                  </a:lnTo>
                  <a:cubicBezTo>
                    <a:pt x="11596" y="6521"/>
                    <a:pt x="11495" y="6554"/>
                    <a:pt x="11361" y="6554"/>
                  </a:cubicBezTo>
                  <a:lnTo>
                    <a:pt x="11293" y="6554"/>
                  </a:lnTo>
                  <a:cubicBezTo>
                    <a:pt x="11159" y="6554"/>
                    <a:pt x="11058" y="6521"/>
                    <a:pt x="10924" y="6521"/>
                  </a:cubicBezTo>
                  <a:lnTo>
                    <a:pt x="10856" y="6521"/>
                  </a:lnTo>
                  <a:cubicBezTo>
                    <a:pt x="10756" y="6521"/>
                    <a:pt x="10621" y="6487"/>
                    <a:pt x="10487" y="6453"/>
                  </a:cubicBezTo>
                  <a:lnTo>
                    <a:pt x="10420" y="6453"/>
                  </a:lnTo>
                  <a:cubicBezTo>
                    <a:pt x="10319" y="6420"/>
                    <a:pt x="10218" y="6386"/>
                    <a:pt x="10117" y="6352"/>
                  </a:cubicBezTo>
                  <a:cubicBezTo>
                    <a:pt x="10117" y="6319"/>
                    <a:pt x="10083" y="6319"/>
                    <a:pt x="10050" y="6319"/>
                  </a:cubicBezTo>
                  <a:cubicBezTo>
                    <a:pt x="9949" y="6285"/>
                    <a:pt x="9815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4" y="269"/>
                  </a:cubicBezTo>
                  <a:cubicBezTo>
                    <a:pt x="1" y="169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758;p49">
              <a:extLst>
                <a:ext uri="{FF2B5EF4-FFF2-40B4-BE49-F238E27FC236}">
                  <a16:creationId xmlns:a16="http://schemas.microsoft.com/office/drawing/2014/main" id="{63A5F909-F604-466A-B41E-71BD473C9A44}"/>
                </a:ext>
              </a:extLst>
            </p:cNvPr>
            <p:cNvSpPr/>
            <p:nvPr/>
          </p:nvSpPr>
          <p:spPr>
            <a:xfrm>
              <a:off x="1736574" y="3898216"/>
              <a:ext cx="69755" cy="44948"/>
            </a:xfrm>
            <a:custGeom>
              <a:avLst/>
              <a:gdLst/>
              <a:ahLst/>
              <a:cxnLst/>
              <a:rect l="l" t="t" r="r" b="b"/>
              <a:pathLst>
                <a:path w="23023" h="13088" extrusionOk="0">
                  <a:moveTo>
                    <a:pt x="11478" y="1"/>
                  </a:moveTo>
                  <a:cubicBezTo>
                    <a:pt x="10898" y="1"/>
                    <a:pt x="10318" y="127"/>
                    <a:pt x="9882" y="379"/>
                  </a:cubicBezTo>
                  <a:lnTo>
                    <a:pt x="874" y="5622"/>
                  </a:lnTo>
                  <a:cubicBezTo>
                    <a:pt x="1" y="6126"/>
                    <a:pt x="1" y="6966"/>
                    <a:pt x="908" y="7471"/>
                  </a:cubicBezTo>
                  <a:lnTo>
                    <a:pt x="9949" y="12680"/>
                  </a:lnTo>
                  <a:cubicBezTo>
                    <a:pt x="10393" y="12953"/>
                    <a:pt x="10984" y="13087"/>
                    <a:pt x="11573" y="13087"/>
                  </a:cubicBezTo>
                  <a:cubicBezTo>
                    <a:pt x="12144" y="13087"/>
                    <a:pt x="12712" y="12961"/>
                    <a:pt x="13142" y="12713"/>
                  </a:cubicBezTo>
                  <a:lnTo>
                    <a:pt x="22149" y="7471"/>
                  </a:lnTo>
                  <a:cubicBezTo>
                    <a:pt x="23022" y="6966"/>
                    <a:pt x="23022" y="6126"/>
                    <a:pt x="22149" y="5622"/>
                  </a:cubicBezTo>
                  <a:lnTo>
                    <a:pt x="13074" y="379"/>
                  </a:lnTo>
                  <a:cubicBezTo>
                    <a:pt x="12637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759;p49">
              <a:extLst>
                <a:ext uri="{FF2B5EF4-FFF2-40B4-BE49-F238E27FC236}">
                  <a16:creationId xmlns:a16="http://schemas.microsoft.com/office/drawing/2014/main" id="{49E2D3A6-9389-4D6E-BB43-C9B43C1B2EBF}"/>
                </a:ext>
              </a:extLst>
            </p:cNvPr>
            <p:cNvSpPr/>
            <p:nvPr/>
          </p:nvSpPr>
          <p:spPr>
            <a:xfrm>
              <a:off x="1816915" y="3946380"/>
              <a:ext cx="29329" cy="27588"/>
            </a:xfrm>
            <a:custGeom>
              <a:avLst/>
              <a:gdLst/>
              <a:ahLst/>
              <a:cxnLst/>
              <a:rect l="l" t="t" r="r" b="b"/>
              <a:pathLst>
                <a:path w="9680" h="8033" extrusionOk="0">
                  <a:moveTo>
                    <a:pt x="9680" y="0"/>
                  </a:moveTo>
                  <a:cubicBezTo>
                    <a:pt x="9680" y="101"/>
                    <a:pt x="9646" y="168"/>
                    <a:pt x="9613" y="235"/>
                  </a:cubicBezTo>
                  <a:cubicBezTo>
                    <a:pt x="9613" y="269"/>
                    <a:pt x="9613" y="269"/>
                    <a:pt x="9613" y="269"/>
                  </a:cubicBezTo>
                  <a:cubicBezTo>
                    <a:pt x="9579" y="336"/>
                    <a:pt x="9546" y="403"/>
                    <a:pt x="9512" y="471"/>
                  </a:cubicBezTo>
                  <a:lnTo>
                    <a:pt x="9478" y="504"/>
                  </a:lnTo>
                  <a:cubicBezTo>
                    <a:pt x="9445" y="572"/>
                    <a:pt x="9378" y="639"/>
                    <a:pt x="9310" y="706"/>
                  </a:cubicBezTo>
                  <a:cubicBezTo>
                    <a:pt x="9243" y="740"/>
                    <a:pt x="9210" y="807"/>
                    <a:pt x="9142" y="840"/>
                  </a:cubicBezTo>
                  <a:cubicBezTo>
                    <a:pt x="9075" y="874"/>
                    <a:pt x="9041" y="908"/>
                    <a:pt x="9008" y="941"/>
                  </a:cubicBezTo>
                  <a:lnTo>
                    <a:pt x="1" y="6151"/>
                  </a:lnTo>
                  <a:lnTo>
                    <a:pt x="1" y="8033"/>
                  </a:lnTo>
                  <a:lnTo>
                    <a:pt x="9008" y="2823"/>
                  </a:lnTo>
                  <a:lnTo>
                    <a:pt x="9041" y="2823"/>
                  </a:lnTo>
                  <a:cubicBezTo>
                    <a:pt x="9075" y="2790"/>
                    <a:pt x="9109" y="2756"/>
                    <a:pt x="9142" y="2722"/>
                  </a:cubicBezTo>
                  <a:cubicBezTo>
                    <a:pt x="9210" y="2689"/>
                    <a:pt x="9243" y="2655"/>
                    <a:pt x="9310" y="2622"/>
                  </a:cubicBezTo>
                  <a:cubicBezTo>
                    <a:pt x="9310" y="2588"/>
                    <a:pt x="9310" y="2588"/>
                    <a:pt x="9310" y="2588"/>
                  </a:cubicBezTo>
                  <a:cubicBezTo>
                    <a:pt x="9378" y="2554"/>
                    <a:pt x="9411" y="2487"/>
                    <a:pt x="9445" y="2454"/>
                  </a:cubicBezTo>
                  <a:cubicBezTo>
                    <a:pt x="9478" y="2420"/>
                    <a:pt x="9478" y="2420"/>
                    <a:pt x="9478" y="2420"/>
                  </a:cubicBezTo>
                  <a:lnTo>
                    <a:pt x="9512" y="2386"/>
                  </a:lnTo>
                  <a:cubicBezTo>
                    <a:pt x="9512" y="2353"/>
                    <a:pt x="9546" y="2319"/>
                    <a:pt x="9546" y="2319"/>
                  </a:cubicBezTo>
                  <a:cubicBezTo>
                    <a:pt x="9579" y="2252"/>
                    <a:pt x="9579" y="2218"/>
                    <a:pt x="9613" y="2185"/>
                  </a:cubicBezTo>
                  <a:cubicBezTo>
                    <a:pt x="9613" y="2185"/>
                    <a:pt x="9613" y="2151"/>
                    <a:pt x="9613" y="2151"/>
                  </a:cubicBezTo>
                  <a:cubicBezTo>
                    <a:pt x="9613" y="2151"/>
                    <a:pt x="9613" y="2151"/>
                    <a:pt x="9613" y="2118"/>
                  </a:cubicBezTo>
                  <a:cubicBezTo>
                    <a:pt x="9646" y="2118"/>
                    <a:pt x="9646" y="2084"/>
                    <a:pt x="9646" y="2050"/>
                  </a:cubicBezTo>
                  <a:cubicBezTo>
                    <a:pt x="9646" y="2017"/>
                    <a:pt x="9646" y="1949"/>
                    <a:pt x="9680" y="1916"/>
                  </a:cubicBezTo>
                  <a:lnTo>
                    <a:pt x="9680" y="1882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760;p49">
              <a:extLst>
                <a:ext uri="{FF2B5EF4-FFF2-40B4-BE49-F238E27FC236}">
                  <a16:creationId xmlns:a16="http://schemas.microsoft.com/office/drawing/2014/main" id="{4E0A2BD2-80CB-477D-BA54-11BAD5E63224}"/>
                </a:ext>
              </a:extLst>
            </p:cNvPr>
            <p:cNvSpPr/>
            <p:nvPr/>
          </p:nvSpPr>
          <p:spPr>
            <a:xfrm>
              <a:off x="1777816" y="3946380"/>
              <a:ext cx="39103" cy="28859"/>
            </a:xfrm>
            <a:custGeom>
              <a:avLst/>
              <a:gdLst/>
              <a:ahLst/>
              <a:cxnLst/>
              <a:rect l="l" t="t" r="r" b="b"/>
              <a:pathLst>
                <a:path w="12906" h="8403" extrusionOk="0">
                  <a:moveTo>
                    <a:pt x="0" y="0"/>
                  </a:moveTo>
                  <a:lnTo>
                    <a:pt x="0" y="1882"/>
                  </a:lnTo>
                  <a:cubicBezTo>
                    <a:pt x="0" y="2218"/>
                    <a:pt x="202" y="2554"/>
                    <a:pt x="672" y="2823"/>
                  </a:cubicBezTo>
                  <a:lnTo>
                    <a:pt x="9713" y="8033"/>
                  </a:lnTo>
                  <a:cubicBezTo>
                    <a:pt x="9814" y="8100"/>
                    <a:pt x="9915" y="8167"/>
                    <a:pt x="10049" y="8201"/>
                  </a:cubicBezTo>
                  <a:lnTo>
                    <a:pt x="10116" y="8201"/>
                  </a:lnTo>
                  <a:cubicBezTo>
                    <a:pt x="10183" y="8234"/>
                    <a:pt x="10251" y="8268"/>
                    <a:pt x="10318" y="8268"/>
                  </a:cubicBezTo>
                  <a:cubicBezTo>
                    <a:pt x="10352" y="8302"/>
                    <a:pt x="10385" y="8302"/>
                    <a:pt x="10419" y="8302"/>
                  </a:cubicBezTo>
                  <a:cubicBezTo>
                    <a:pt x="10452" y="8302"/>
                    <a:pt x="10486" y="8335"/>
                    <a:pt x="10486" y="8335"/>
                  </a:cubicBezTo>
                  <a:lnTo>
                    <a:pt x="10553" y="8335"/>
                  </a:lnTo>
                  <a:cubicBezTo>
                    <a:pt x="10620" y="8369"/>
                    <a:pt x="10721" y="8369"/>
                    <a:pt x="10788" y="8369"/>
                  </a:cubicBezTo>
                  <a:cubicBezTo>
                    <a:pt x="10822" y="8369"/>
                    <a:pt x="10822" y="8369"/>
                    <a:pt x="10856" y="8402"/>
                  </a:cubicBezTo>
                  <a:lnTo>
                    <a:pt x="11729" y="8402"/>
                  </a:lnTo>
                  <a:cubicBezTo>
                    <a:pt x="11763" y="8402"/>
                    <a:pt x="11763" y="8402"/>
                    <a:pt x="11797" y="8369"/>
                  </a:cubicBezTo>
                  <a:lnTo>
                    <a:pt x="11998" y="8369"/>
                  </a:lnTo>
                  <a:cubicBezTo>
                    <a:pt x="12032" y="8335"/>
                    <a:pt x="12032" y="8335"/>
                    <a:pt x="12066" y="8335"/>
                  </a:cubicBezTo>
                  <a:cubicBezTo>
                    <a:pt x="12133" y="8302"/>
                    <a:pt x="12234" y="8302"/>
                    <a:pt x="12301" y="8268"/>
                  </a:cubicBezTo>
                  <a:cubicBezTo>
                    <a:pt x="12334" y="8268"/>
                    <a:pt x="12368" y="8268"/>
                    <a:pt x="12402" y="8234"/>
                  </a:cubicBezTo>
                  <a:lnTo>
                    <a:pt x="12469" y="8234"/>
                  </a:lnTo>
                  <a:cubicBezTo>
                    <a:pt x="12637" y="8167"/>
                    <a:pt x="12771" y="8100"/>
                    <a:pt x="12906" y="8033"/>
                  </a:cubicBezTo>
                  <a:lnTo>
                    <a:pt x="12906" y="6151"/>
                  </a:lnTo>
                  <a:cubicBezTo>
                    <a:pt x="12771" y="6251"/>
                    <a:pt x="12637" y="6285"/>
                    <a:pt x="12469" y="6352"/>
                  </a:cubicBezTo>
                  <a:cubicBezTo>
                    <a:pt x="12435" y="6386"/>
                    <a:pt x="12368" y="6386"/>
                    <a:pt x="12301" y="6386"/>
                  </a:cubicBezTo>
                  <a:cubicBezTo>
                    <a:pt x="12234" y="6419"/>
                    <a:pt x="12166" y="6453"/>
                    <a:pt x="12066" y="6453"/>
                  </a:cubicBezTo>
                  <a:cubicBezTo>
                    <a:pt x="11998" y="6487"/>
                    <a:pt x="11898" y="6487"/>
                    <a:pt x="11797" y="6487"/>
                  </a:cubicBezTo>
                  <a:cubicBezTo>
                    <a:pt x="11797" y="6520"/>
                    <a:pt x="11763" y="6520"/>
                    <a:pt x="11729" y="6520"/>
                  </a:cubicBezTo>
                  <a:lnTo>
                    <a:pt x="10856" y="6520"/>
                  </a:lnTo>
                  <a:cubicBezTo>
                    <a:pt x="10755" y="6487"/>
                    <a:pt x="10620" y="6487"/>
                    <a:pt x="10486" y="6453"/>
                  </a:cubicBezTo>
                  <a:cubicBezTo>
                    <a:pt x="10486" y="6453"/>
                    <a:pt x="10452" y="6419"/>
                    <a:pt x="10419" y="6419"/>
                  </a:cubicBezTo>
                  <a:cubicBezTo>
                    <a:pt x="10318" y="6386"/>
                    <a:pt x="10217" y="6352"/>
                    <a:pt x="10116" y="6319"/>
                  </a:cubicBezTo>
                  <a:lnTo>
                    <a:pt x="10049" y="6319"/>
                  </a:lnTo>
                  <a:cubicBezTo>
                    <a:pt x="9948" y="6285"/>
                    <a:pt x="9814" y="6218"/>
                    <a:pt x="9713" y="6151"/>
                  </a:cubicBezTo>
                  <a:lnTo>
                    <a:pt x="672" y="941"/>
                  </a:lnTo>
                  <a:cubicBezTo>
                    <a:pt x="336" y="740"/>
                    <a:pt x="134" y="504"/>
                    <a:pt x="34" y="235"/>
                  </a:cubicBezTo>
                  <a:cubicBezTo>
                    <a:pt x="0" y="168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761;p49">
              <a:extLst>
                <a:ext uri="{FF2B5EF4-FFF2-40B4-BE49-F238E27FC236}">
                  <a16:creationId xmlns:a16="http://schemas.microsoft.com/office/drawing/2014/main" id="{651EEFCD-69C4-465A-92B8-44A5A139EA41}"/>
                </a:ext>
              </a:extLst>
            </p:cNvPr>
            <p:cNvSpPr/>
            <p:nvPr/>
          </p:nvSpPr>
          <p:spPr>
            <a:xfrm>
              <a:off x="1777101" y="3923957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78" y="1"/>
                  </a:moveTo>
                  <a:cubicBezTo>
                    <a:pt x="10898" y="1"/>
                    <a:pt x="10319" y="127"/>
                    <a:pt x="9882" y="379"/>
                  </a:cubicBezTo>
                  <a:lnTo>
                    <a:pt x="875" y="5622"/>
                  </a:lnTo>
                  <a:cubicBezTo>
                    <a:pt x="1" y="6126"/>
                    <a:pt x="1" y="6966"/>
                    <a:pt x="908" y="7470"/>
                  </a:cubicBezTo>
                  <a:lnTo>
                    <a:pt x="9949" y="12680"/>
                  </a:lnTo>
                  <a:cubicBezTo>
                    <a:pt x="10386" y="12948"/>
                    <a:pt x="10966" y="13083"/>
                    <a:pt x="11545" y="13083"/>
                  </a:cubicBezTo>
                  <a:cubicBezTo>
                    <a:pt x="12125" y="13083"/>
                    <a:pt x="12705" y="12948"/>
                    <a:pt x="13142" y="12680"/>
                  </a:cubicBezTo>
                  <a:lnTo>
                    <a:pt x="22149" y="7470"/>
                  </a:lnTo>
                  <a:cubicBezTo>
                    <a:pt x="23023" y="6966"/>
                    <a:pt x="23023" y="6126"/>
                    <a:pt x="22149" y="5622"/>
                  </a:cubicBezTo>
                  <a:lnTo>
                    <a:pt x="13075" y="379"/>
                  </a:lnTo>
                  <a:cubicBezTo>
                    <a:pt x="12638" y="127"/>
                    <a:pt x="12058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762;p49">
              <a:extLst>
                <a:ext uri="{FF2B5EF4-FFF2-40B4-BE49-F238E27FC236}">
                  <a16:creationId xmlns:a16="http://schemas.microsoft.com/office/drawing/2014/main" id="{91899693-85A3-4F74-A1B1-916ED88DC4D7}"/>
                </a:ext>
              </a:extLst>
            </p:cNvPr>
            <p:cNvSpPr/>
            <p:nvPr/>
          </p:nvSpPr>
          <p:spPr>
            <a:xfrm>
              <a:off x="2018943" y="4081771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67"/>
                    <a:pt x="9646" y="135"/>
                    <a:pt x="9612" y="235"/>
                  </a:cubicBezTo>
                  <a:cubicBezTo>
                    <a:pt x="9579" y="303"/>
                    <a:pt x="9545" y="370"/>
                    <a:pt x="9478" y="471"/>
                  </a:cubicBezTo>
                  <a:lnTo>
                    <a:pt x="9478" y="504"/>
                  </a:lnTo>
                  <a:cubicBezTo>
                    <a:pt x="9411" y="572"/>
                    <a:pt x="9343" y="639"/>
                    <a:pt x="9276" y="672"/>
                  </a:cubicBezTo>
                  <a:cubicBezTo>
                    <a:pt x="9243" y="740"/>
                    <a:pt x="9175" y="773"/>
                    <a:pt x="9108" y="807"/>
                  </a:cubicBezTo>
                  <a:cubicBezTo>
                    <a:pt x="9075" y="840"/>
                    <a:pt x="9041" y="874"/>
                    <a:pt x="8974" y="908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790"/>
                  </a:lnTo>
                  <a:lnTo>
                    <a:pt x="9007" y="2790"/>
                  </a:lnTo>
                  <a:cubicBezTo>
                    <a:pt x="9041" y="2756"/>
                    <a:pt x="9075" y="2722"/>
                    <a:pt x="9108" y="2689"/>
                  </a:cubicBezTo>
                  <a:cubicBezTo>
                    <a:pt x="9175" y="2655"/>
                    <a:pt x="9243" y="2622"/>
                    <a:pt x="9276" y="2588"/>
                  </a:cubicBezTo>
                  <a:cubicBezTo>
                    <a:pt x="9276" y="2588"/>
                    <a:pt x="9310" y="2588"/>
                    <a:pt x="9310" y="2554"/>
                  </a:cubicBezTo>
                  <a:cubicBezTo>
                    <a:pt x="9343" y="2521"/>
                    <a:pt x="9411" y="2454"/>
                    <a:pt x="9444" y="2420"/>
                  </a:cubicBezTo>
                  <a:cubicBezTo>
                    <a:pt x="9444" y="2420"/>
                    <a:pt x="9444" y="2386"/>
                    <a:pt x="9478" y="2386"/>
                  </a:cubicBezTo>
                  <a:lnTo>
                    <a:pt x="9478" y="2353"/>
                  </a:lnTo>
                  <a:cubicBezTo>
                    <a:pt x="9512" y="2319"/>
                    <a:pt x="9512" y="2319"/>
                    <a:pt x="9545" y="2286"/>
                  </a:cubicBezTo>
                  <a:cubicBezTo>
                    <a:pt x="9545" y="2252"/>
                    <a:pt x="9579" y="2218"/>
                    <a:pt x="9579" y="2151"/>
                  </a:cubicBezTo>
                  <a:lnTo>
                    <a:pt x="9612" y="2151"/>
                  </a:lnTo>
                  <a:cubicBezTo>
                    <a:pt x="9612" y="2118"/>
                    <a:pt x="9612" y="2118"/>
                    <a:pt x="9612" y="2118"/>
                  </a:cubicBezTo>
                  <a:cubicBezTo>
                    <a:pt x="9612" y="2084"/>
                    <a:pt x="9612" y="2050"/>
                    <a:pt x="9646" y="2017"/>
                  </a:cubicBezTo>
                  <a:cubicBezTo>
                    <a:pt x="9646" y="1983"/>
                    <a:pt x="9646" y="1949"/>
                    <a:pt x="9646" y="1882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763;p49">
              <a:extLst>
                <a:ext uri="{FF2B5EF4-FFF2-40B4-BE49-F238E27FC236}">
                  <a16:creationId xmlns:a16="http://schemas.microsoft.com/office/drawing/2014/main" id="{E0F41C4B-6F42-4E0B-9F6B-2ADC43E36201}"/>
                </a:ext>
              </a:extLst>
            </p:cNvPr>
            <p:cNvSpPr/>
            <p:nvPr/>
          </p:nvSpPr>
          <p:spPr>
            <a:xfrm>
              <a:off x="1979736" y="4081655"/>
              <a:ext cx="39209" cy="28975"/>
            </a:xfrm>
            <a:custGeom>
              <a:avLst/>
              <a:gdLst/>
              <a:ahLst/>
              <a:cxnLst/>
              <a:rect l="l" t="t" r="r" b="b"/>
              <a:pathLst>
                <a:path w="12941" h="8437" extrusionOk="0">
                  <a:moveTo>
                    <a:pt x="1" y="1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67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35"/>
                    <a:pt x="10117" y="8235"/>
                  </a:cubicBezTo>
                  <a:cubicBezTo>
                    <a:pt x="10184" y="8235"/>
                    <a:pt x="10252" y="8268"/>
                    <a:pt x="10319" y="8302"/>
                  </a:cubicBezTo>
                  <a:cubicBezTo>
                    <a:pt x="10352" y="8302"/>
                    <a:pt x="10420" y="8302"/>
                    <a:pt x="10453" y="8336"/>
                  </a:cubicBezTo>
                  <a:lnTo>
                    <a:pt x="10554" y="8336"/>
                  </a:lnTo>
                  <a:cubicBezTo>
                    <a:pt x="10655" y="8369"/>
                    <a:pt x="10722" y="8369"/>
                    <a:pt x="10789" y="8403"/>
                  </a:cubicBezTo>
                  <a:lnTo>
                    <a:pt x="11025" y="8403"/>
                  </a:lnTo>
                  <a:cubicBezTo>
                    <a:pt x="11092" y="8403"/>
                    <a:pt x="11159" y="8403"/>
                    <a:pt x="11226" y="8436"/>
                  </a:cubicBezTo>
                  <a:lnTo>
                    <a:pt x="11461" y="8436"/>
                  </a:lnTo>
                  <a:cubicBezTo>
                    <a:pt x="11562" y="8403"/>
                    <a:pt x="11630" y="8403"/>
                    <a:pt x="11730" y="8403"/>
                  </a:cubicBezTo>
                  <a:lnTo>
                    <a:pt x="11798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6"/>
                    <a:pt x="12100" y="8336"/>
                  </a:cubicBezTo>
                  <a:cubicBezTo>
                    <a:pt x="12167" y="8336"/>
                    <a:pt x="12234" y="8302"/>
                    <a:pt x="12302" y="8302"/>
                  </a:cubicBezTo>
                  <a:cubicBezTo>
                    <a:pt x="12335" y="8268"/>
                    <a:pt x="12403" y="8268"/>
                    <a:pt x="12436" y="8268"/>
                  </a:cubicBezTo>
                  <a:cubicBezTo>
                    <a:pt x="12436" y="8268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52"/>
                    <a:pt x="12638" y="6319"/>
                    <a:pt x="12503" y="6353"/>
                  </a:cubicBezTo>
                  <a:cubicBezTo>
                    <a:pt x="12436" y="6386"/>
                    <a:pt x="12369" y="6386"/>
                    <a:pt x="12335" y="6420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521"/>
                  </a:cubicBezTo>
                  <a:lnTo>
                    <a:pt x="11764" y="6521"/>
                  </a:lnTo>
                  <a:cubicBezTo>
                    <a:pt x="11630" y="6521"/>
                    <a:pt x="11495" y="6554"/>
                    <a:pt x="11361" y="6554"/>
                  </a:cubicBezTo>
                  <a:lnTo>
                    <a:pt x="11327" y="6554"/>
                  </a:lnTo>
                  <a:cubicBezTo>
                    <a:pt x="11193" y="6554"/>
                    <a:pt x="11058" y="6521"/>
                    <a:pt x="10924" y="6521"/>
                  </a:cubicBezTo>
                  <a:lnTo>
                    <a:pt x="10890" y="6521"/>
                  </a:lnTo>
                  <a:cubicBezTo>
                    <a:pt x="10756" y="6487"/>
                    <a:pt x="10621" y="6487"/>
                    <a:pt x="10520" y="6453"/>
                  </a:cubicBezTo>
                  <a:cubicBezTo>
                    <a:pt x="10487" y="6453"/>
                    <a:pt x="10487" y="6453"/>
                    <a:pt x="10453" y="6420"/>
                  </a:cubicBezTo>
                  <a:cubicBezTo>
                    <a:pt x="10352" y="6420"/>
                    <a:pt x="10218" y="6386"/>
                    <a:pt x="10117" y="6353"/>
                  </a:cubicBezTo>
                  <a:cubicBezTo>
                    <a:pt x="10117" y="6319"/>
                    <a:pt x="10084" y="6319"/>
                    <a:pt x="10084" y="6319"/>
                  </a:cubicBezTo>
                  <a:cubicBezTo>
                    <a:pt x="9949" y="6285"/>
                    <a:pt x="9848" y="6218"/>
                    <a:pt x="9714" y="6151"/>
                  </a:cubicBezTo>
                  <a:lnTo>
                    <a:pt x="673" y="942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764;p49">
              <a:extLst>
                <a:ext uri="{FF2B5EF4-FFF2-40B4-BE49-F238E27FC236}">
                  <a16:creationId xmlns:a16="http://schemas.microsoft.com/office/drawing/2014/main" id="{68BC1754-F84A-43A4-9188-450EF5681875}"/>
                </a:ext>
              </a:extLst>
            </p:cNvPr>
            <p:cNvSpPr/>
            <p:nvPr/>
          </p:nvSpPr>
          <p:spPr>
            <a:xfrm>
              <a:off x="1979127" y="4059235"/>
              <a:ext cx="69755" cy="44931"/>
            </a:xfrm>
            <a:custGeom>
              <a:avLst/>
              <a:gdLst/>
              <a:ahLst/>
              <a:cxnLst/>
              <a:rect l="l" t="t" r="r" b="b"/>
              <a:pathLst>
                <a:path w="23023" h="13083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621"/>
                  </a:lnTo>
                  <a:cubicBezTo>
                    <a:pt x="0" y="6125"/>
                    <a:pt x="0" y="6965"/>
                    <a:pt x="874" y="7470"/>
                  </a:cubicBezTo>
                  <a:lnTo>
                    <a:pt x="9948" y="12679"/>
                  </a:lnTo>
                  <a:cubicBezTo>
                    <a:pt x="10385" y="12948"/>
                    <a:pt x="10965" y="13082"/>
                    <a:pt x="11545" y="13082"/>
                  </a:cubicBezTo>
                  <a:cubicBezTo>
                    <a:pt x="12125" y="13082"/>
                    <a:pt x="12704" y="12948"/>
                    <a:pt x="13141" y="12679"/>
                  </a:cubicBezTo>
                  <a:lnTo>
                    <a:pt x="22115" y="7470"/>
                  </a:lnTo>
                  <a:cubicBezTo>
                    <a:pt x="23022" y="6965"/>
                    <a:pt x="23022" y="6125"/>
                    <a:pt x="22115" y="5621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765;p49">
              <a:extLst>
                <a:ext uri="{FF2B5EF4-FFF2-40B4-BE49-F238E27FC236}">
                  <a16:creationId xmlns:a16="http://schemas.microsoft.com/office/drawing/2014/main" id="{C9F00DFE-6E03-4B37-86C3-980A7351D8FC}"/>
                </a:ext>
              </a:extLst>
            </p:cNvPr>
            <p:cNvSpPr/>
            <p:nvPr/>
          </p:nvSpPr>
          <p:spPr>
            <a:xfrm>
              <a:off x="2059163" y="4108432"/>
              <a:ext cx="29228" cy="27705"/>
            </a:xfrm>
            <a:custGeom>
              <a:avLst/>
              <a:gdLst/>
              <a:ahLst/>
              <a:cxnLst/>
              <a:rect l="l" t="t" r="r" b="b"/>
              <a:pathLst>
                <a:path w="9647" h="8067" extrusionOk="0">
                  <a:moveTo>
                    <a:pt x="9646" y="1"/>
                  </a:moveTo>
                  <a:cubicBezTo>
                    <a:pt x="9646" y="102"/>
                    <a:pt x="9613" y="169"/>
                    <a:pt x="9613" y="236"/>
                  </a:cubicBezTo>
                  <a:cubicBezTo>
                    <a:pt x="9613" y="270"/>
                    <a:pt x="9613" y="270"/>
                    <a:pt x="9579" y="270"/>
                  </a:cubicBezTo>
                  <a:cubicBezTo>
                    <a:pt x="9579" y="337"/>
                    <a:pt x="9546" y="404"/>
                    <a:pt x="9478" y="471"/>
                  </a:cubicBezTo>
                  <a:lnTo>
                    <a:pt x="9445" y="505"/>
                  </a:lnTo>
                  <a:cubicBezTo>
                    <a:pt x="9411" y="572"/>
                    <a:pt x="9344" y="639"/>
                    <a:pt x="9277" y="707"/>
                  </a:cubicBezTo>
                  <a:cubicBezTo>
                    <a:pt x="9243" y="774"/>
                    <a:pt x="9176" y="807"/>
                    <a:pt x="9109" y="841"/>
                  </a:cubicBezTo>
                  <a:cubicBezTo>
                    <a:pt x="9075" y="875"/>
                    <a:pt x="9041" y="908"/>
                    <a:pt x="8974" y="942"/>
                  </a:cubicBezTo>
                  <a:lnTo>
                    <a:pt x="1" y="6151"/>
                  </a:lnTo>
                  <a:lnTo>
                    <a:pt x="1" y="8067"/>
                  </a:lnTo>
                  <a:lnTo>
                    <a:pt x="8974" y="2824"/>
                  </a:lnTo>
                  <a:lnTo>
                    <a:pt x="9008" y="2824"/>
                  </a:lnTo>
                  <a:cubicBezTo>
                    <a:pt x="9041" y="2790"/>
                    <a:pt x="9075" y="2757"/>
                    <a:pt x="9109" y="2723"/>
                  </a:cubicBezTo>
                  <a:cubicBezTo>
                    <a:pt x="9176" y="2689"/>
                    <a:pt x="9243" y="2656"/>
                    <a:pt x="9277" y="2622"/>
                  </a:cubicBezTo>
                  <a:cubicBezTo>
                    <a:pt x="9277" y="2622"/>
                    <a:pt x="9277" y="2622"/>
                    <a:pt x="9310" y="2589"/>
                  </a:cubicBezTo>
                  <a:cubicBezTo>
                    <a:pt x="9344" y="2555"/>
                    <a:pt x="9411" y="2488"/>
                    <a:pt x="9445" y="2454"/>
                  </a:cubicBezTo>
                  <a:cubicBezTo>
                    <a:pt x="9445" y="2454"/>
                    <a:pt x="9445" y="2421"/>
                    <a:pt x="9478" y="2421"/>
                  </a:cubicBezTo>
                  <a:lnTo>
                    <a:pt x="9478" y="2387"/>
                  </a:lnTo>
                  <a:cubicBezTo>
                    <a:pt x="9512" y="2353"/>
                    <a:pt x="9512" y="2353"/>
                    <a:pt x="9546" y="2320"/>
                  </a:cubicBezTo>
                  <a:cubicBezTo>
                    <a:pt x="9546" y="2286"/>
                    <a:pt x="9579" y="2219"/>
                    <a:pt x="9579" y="2185"/>
                  </a:cubicBezTo>
                  <a:cubicBezTo>
                    <a:pt x="9579" y="2185"/>
                    <a:pt x="9579" y="2185"/>
                    <a:pt x="9579" y="2152"/>
                  </a:cubicBezTo>
                  <a:lnTo>
                    <a:pt x="9613" y="2152"/>
                  </a:lnTo>
                  <a:cubicBezTo>
                    <a:pt x="9613" y="2118"/>
                    <a:pt x="9613" y="2085"/>
                    <a:pt x="9613" y="2051"/>
                  </a:cubicBezTo>
                  <a:cubicBezTo>
                    <a:pt x="9646" y="2017"/>
                    <a:pt x="9646" y="1984"/>
                    <a:pt x="9646" y="1916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766;p49">
              <a:extLst>
                <a:ext uri="{FF2B5EF4-FFF2-40B4-BE49-F238E27FC236}">
                  <a16:creationId xmlns:a16="http://schemas.microsoft.com/office/drawing/2014/main" id="{2923CCB9-8A4F-4EDE-9B28-575328B52D22}"/>
                </a:ext>
              </a:extLst>
            </p:cNvPr>
            <p:cNvSpPr/>
            <p:nvPr/>
          </p:nvSpPr>
          <p:spPr>
            <a:xfrm>
              <a:off x="2019960" y="4108432"/>
              <a:ext cx="39205" cy="28975"/>
            </a:xfrm>
            <a:custGeom>
              <a:avLst/>
              <a:gdLst/>
              <a:ahLst/>
              <a:cxnLst/>
              <a:rect l="l" t="t" r="r" b="b"/>
              <a:pathLst>
                <a:path w="12940" h="8437" extrusionOk="0">
                  <a:moveTo>
                    <a:pt x="0" y="1"/>
                  </a:moveTo>
                  <a:lnTo>
                    <a:pt x="0" y="1883"/>
                  </a:lnTo>
                  <a:cubicBezTo>
                    <a:pt x="0" y="2219"/>
                    <a:pt x="202" y="2555"/>
                    <a:pt x="673" y="2824"/>
                  </a:cubicBezTo>
                  <a:lnTo>
                    <a:pt x="9713" y="8033"/>
                  </a:lnTo>
                  <a:cubicBezTo>
                    <a:pt x="9814" y="8100"/>
                    <a:pt x="9915" y="8168"/>
                    <a:pt x="10049" y="8201"/>
                  </a:cubicBezTo>
                  <a:cubicBezTo>
                    <a:pt x="10083" y="8201"/>
                    <a:pt x="10083" y="8235"/>
                    <a:pt x="10117" y="8235"/>
                  </a:cubicBezTo>
                  <a:cubicBezTo>
                    <a:pt x="10184" y="8235"/>
                    <a:pt x="10251" y="8268"/>
                    <a:pt x="10318" y="8302"/>
                  </a:cubicBezTo>
                  <a:cubicBezTo>
                    <a:pt x="10352" y="8302"/>
                    <a:pt x="10385" y="8302"/>
                    <a:pt x="10419" y="8336"/>
                  </a:cubicBezTo>
                  <a:lnTo>
                    <a:pt x="10553" y="8336"/>
                  </a:lnTo>
                  <a:cubicBezTo>
                    <a:pt x="10621" y="8369"/>
                    <a:pt x="10722" y="8369"/>
                    <a:pt x="10789" y="8403"/>
                  </a:cubicBezTo>
                  <a:lnTo>
                    <a:pt x="10990" y="8403"/>
                  </a:lnTo>
                  <a:cubicBezTo>
                    <a:pt x="11091" y="8403"/>
                    <a:pt x="11158" y="8403"/>
                    <a:pt x="11226" y="8437"/>
                  </a:cubicBezTo>
                  <a:lnTo>
                    <a:pt x="11461" y="8437"/>
                  </a:lnTo>
                  <a:cubicBezTo>
                    <a:pt x="11528" y="8403"/>
                    <a:pt x="11629" y="8403"/>
                    <a:pt x="11696" y="8403"/>
                  </a:cubicBezTo>
                  <a:lnTo>
                    <a:pt x="11797" y="8403"/>
                  </a:lnTo>
                  <a:cubicBezTo>
                    <a:pt x="11864" y="8369"/>
                    <a:pt x="11931" y="8369"/>
                    <a:pt x="11999" y="8369"/>
                  </a:cubicBezTo>
                  <a:cubicBezTo>
                    <a:pt x="12032" y="8369"/>
                    <a:pt x="12066" y="8336"/>
                    <a:pt x="12066" y="8336"/>
                  </a:cubicBezTo>
                  <a:cubicBezTo>
                    <a:pt x="12167" y="8336"/>
                    <a:pt x="12234" y="8302"/>
                    <a:pt x="12301" y="8302"/>
                  </a:cubicBezTo>
                  <a:cubicBezTo>
                    <a:pt x="12335" y="8268"/>
                    <a:pt x="12402" y="8268"/>
                    <a:pt x="12436" y="8268"/>
                  </a:cubicBezTo>
                  <a:cubicBezTo>
                    <a:pt x="12436" y="8268"/>
                    <a:pt x="12469" y="8235"/>
                    <a:pt x="12469" y="8235"/>
                  </a:cubicBezTo>
                  <a:cubicBezTo>
                    <a:pt x="12637" y="8168"/>
                    <a:pt x="12772" y="8134"/>
                    <a:pt x="12906" y="8033"/>
                  </a:cubicBezTo>
                  <a:lnTo>
                    <a:pt x="12940" y="6151"/>
                  </a:lnTo>
                  <a:lnTo>
                    <a:pt x="12940" y="6151"/>
                  </a:lnTo>
                  <a:cubicBezTo>
                    <a:pt x="12805" y="6252"/>
                    <a:pt x="12637" y="6319"/>
                    <a:pt x="12469" y="6353"/>
                  </a:cubicBezTo>
                  <a:cubicBezTo>
                    <a:pt x="12436" y="6386"/>
                    <a:pt x="12368" y="6386"/>
                    <a:pt x="12301" y="6420"/>
                  </a:cubicBezTo>
                  <a:cubicBezTo>
                    <a:pt x="12234" y="6420"/>
                    <a:pt x="12167" y="6454"/>
                    <a:pt x="12099" y="6454"/>
                  </a:cubicBezTo>
                  <a:cubicBezTo>
                    <a:pt x="11999" y="6487"/>
                    <a:pt x="11898" y="6487"/>
                    <a:pt x="11797" y="6521"/>
                  </a:cubicBezTo>
                  <a:lnTo>
                    <a:pt x="11730" y="6521"/>
                  </a:lnTo>
                  <a:cubicBezTo>
                    <a:pt x="11629" y="6521"/>
                    <a:pt x="11495" y="6554"/>
                    <a:pt x="11360" y="6554"/>
                  </a:cubicBezTo>
                  <a:lnTo>
                    <a:pt x="11293" y="6554"/>
                  </a:lnTo>
                  <a:cubicBezTo>
                    <a:pt x="11192" y="6554"/>
                    <a:pt x="11058" y="6521"/>
                    <a:pt x="10923" y="6521"/>
                  </a:cubicBezTo>
                  <a:lnTo>
                    <a:pt x="10856" y="6521"/>
                  </a:lnTo>
                  <a:cubicBezTo>
                    <a:pt x="10755" y="6487"/>
                    <a:pt x="10621" y="6487"/>
                    <a:pt x="10520" y="6454"/>
                  </a:cubicBezTo>
                  <a:cubicBezTo>
                    <a:pt x="10486" y="6454"/>
                    <a:pt x="10453" y="6454"/>
                    <a:pt x="10453" y="6420"/>
                  </a:cubicBezTo>
                  <a:cubicBezTo>
                    <a:pt x="10318" y="6420"/>
                    <a:pt x="10217" y="6386"/>
                    <a:pt x="10117" y="6353"/>
                  </a:cubicBezTo>
                  <a:cubicBezTo>
                    <a:pt x="10117" y="6319"/>
                    <a:pt x="10083" y="6319"/>
                    <a:pt x="10083" y="6319"/>
                  </a:cubicBezTo>
                  <a:cubicBezTo>
                    <a:pt x="9949" y="6286"/>
                    <a:pt x="9814" y="6218"/>
                    <a:pt x="9713" y="6151"/>
                  </a:cubicBezTo>
                  <a:lnTo>
                    <a:pt x="673" y="942"/>
                  </a:lnTo>
                  <a:cubicBezTo>
                    <a:pt x="336" y="740"/>
                    <a:pt x="135" y="505"/>
                    <a:pt x="34" y="236"/>
                  </a:cubicBezTo>
                  <a:cubicBezTo>
                    <a:pt x="0" y="169"/>
                    <a:pt x="0" y="68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767;p49">
              <a:extLst>
                <a:ext uri="{FF2B5EF4-FFF2-40B4-BE49-F238E27FC236}">
                  <a16:creationId xmlns:a16="http://schemas.microsoft.com/office/drawing/2014/main" id="{93380A21-106A-4EA7-A0F7-9FB808B635E5}"/>
                </a:ext>
              </a:extLst>
            </p:cNvPr>
            <p:cNvSpPr/>
            <p:nvPr/>
          </p:nvSpPr>
          <p:spPr>
            <a:xfrm>
              <a:off x="2019248" y="4086012"/>
              <a:ext cx="69752" cy="44931"/>
            </a:xfrm>
            <a:custGeom>
              <a:avLst/>
              <a:gdLst/>
              <a:ahLst/>
              <a:cxnLst/>
              <a:rect l="l" t="t" r="r" b="b"/>
              <a:pathLst>
                <a:path w="23022" h="13083" extrusionOk="0">
                  <a:moveTo>
                    <a:pt x="11482" y="0"/>
                  </a:moveTo>
                  <a:cubicBezTo>
                    <a:pt x="10898" y="0"/>
                    <a:pt x="10318" y="126"/>
                    <a:pt x="9881" y="378"/>
                  </a:cubicBezTo>
                  <a:lnTo>
                    <a:pt x="908" y="5621"/>
                  </a:lnTo>
                  <a:cubicBezTo>
                    <a:pt x="0" y="6125"/>
                    <a:pt x="34" y="6966"/>
                    <a:pt x="908" y="7470"/>
                  </a:cubicBezTo>
                  <a:lnTo>
                    <a:pt x="9948" y="12679"/>
                  </a:lnTo>
                  <a:cubicBezTo>
                    <a:pt x="10402" y="12948"/>
                    <a:pt x="10990" y="13082"/>
                    <a:pt x="11574" y="13082"/>
                  </a:cubicBezTo>
                  <a:cubicBezTo>
                    <a:pt x="12158" y="13082"/>
                    <a:pt x="12738" y="12948"/>
                    <a:pt x="13175" y="12679"/>
                  </a:cubicBezTo>
                  <a:lnTo>
                    <a:pt x="22148" y="7470"/>
                  </a:lnTo>
                  <a:cubicBezTo>
                    <a:pt x="23022" y="6966"/>
                    <a:pt x="23022" y="6125"/>
                    <a:pt x="22148" y="5621"/>
                  </a:cubicBezTo>
                  <a:lnTo>
                    <a:pt x="13107" y="378"/>
                  </a:lnTo>
                  <a:cubicBezTo>
                    <a:pt x="12654" y="126"/>
                    <a:pt x="12066" y="0"/>
                    <a:pt x="11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768;p49">
              <a:extLst>
                <a:ext uri="{FF2B5EF4-FFF2-40B4-BE49-F238E27FC236}">
                  <a16:creationId xmlns:a16="http://schemas.microsoft.com/office/drawing/2014/main" id="{3CDCD954-449A-4342-8FF4-884469464821}"/>
                </a:ext>
              </a:extLst>
            </p:cNvPr>
            <p:cNvSpPr/>
            <p:nvPr/>
          </p:nvSpPr>
          <p:spPr>
            <a:xfrm>
              <a:off x="2099081" y="4134173"/>
              <a:ext cx="29226" cy="27588"/>
            </a:xfrm>
            <a:custGeom>
              <a:avLst/>
              <a:gdLst/>
              <a:ahLst/>
              <a:cxnLst/>
              <a:rect l="l" t="t" r="r" b="b"/>
              <a:pathLst>
                <a:path w="9646" h="8033" extrusionOk="0">
                  <a:moveTo>
                    <a:pt x="9646" y="0"/>
                  </a:moveTo>
                  <a:cubicBezTo>
                    <a:pt x="9646" y="101"/>
                    <a:pt x="9646" y="169"/>
                    <a:pt x="9612" y="236"/>
                  </a:cubicBezTo>
                  <a:cubicBezTo>
                    <a:pt x="9612" y="236"/>
                    <a:pt x="9612" y="269"/>
                    <a:pt x="9612" y="269"/>
                  </a:cubicBezTo>
                  <a:cubicBezTo>
                    <a:pt x="9579" y="337"/>
                    <a:pt x="9545" y="404"/>
                    <a:pt x="9478" y="471"/>
                  </a:cubicBezTo>
                  <a:lnTo>
                    <a:pt x="9478" y="505"/>
                  </a:lnTo>
                  <a:cubicBezTo>
                    <a:pt x="9411" y="572"/>
                    <a:pt x="9343" y="639"/>
                    <a:pt x="9276" y="706"/>
                  </a:cubicBezTo>
                  <a:cubicBezTo>
                    <a:pt x="9243" y="740"/>
                    <a:pt x="9175" y="773"/>
                    <a:pt x="9108" y="841"/>
                  </a:cubicBezTo>
                  <a:cubicBezTo>
                    <a:pt x="9075" y="874"/>
                    <a:pt x="9041" y="908"/>
                    <a:pt x="8974" y="942"/>
                  </a:cubicBezTo>
                  <a:lnTo>
                    <a:pt x="0" y="6151"/>
                  </a:lnTo>
                  <a:lnTo>
                    <a:pt x="0" y="8033"/>
                  </a:lnTo>
                  <a:lnTo>
                    <a:pt x="8974" y="2824"/>
                  </a:lnTo>
                  <a:cubicBezTo>
                    <a:pt x="8974" y="2824"/>
                    <a:pt x="9007" y="2824"/>
                    <a:pt x="9007" y="2790"/>
                  </a:cubicBezTo>
                  <a:cubicBezTo>
                    <a:pt x="9041" y="2790"/>
                    <a:pt x="9075" y="2756"/>
                    <a:pt x="9108" y="2723"/>
                  </a:cubicBezTo>
                  <a:cubicBezTo>
                    <a:pt x="9175" y="2689"/>
                    <a:pt x="9243" y="2656"/>
                    <a:pt x="9276" y="2588"/>
                  </a:cubicBezTo>
                  <a:lnTo>
                    <a:pt x="9310" y="2588"/>
                  </a:lnTo>
                  <a:cubicBezTo>
                    <a:pt x="9343" y="2555"/>
                    <a:pt x="9411" y="2488"/>
                    <a:pt x="9444" y="2454"/>
                  </a:cubicBezTo>
                  <a:cubicBezTo>
                    <a:pt x="9444" y="2420"/>
                    <a:pt x="9444" y="2420"/>
                    <a:pt x="9478" y="2420"/>
                  </a:cubicBezTo>
                  <a:lnTo>
                    <a:pt x="9478" y="2387"/>
                  </a:lnTo>
                  <a:cubicBezTo>
                    <a:pt x="9511" y="2353"/>
                    <a:pt x="9511" y="2319"/>
                    <a:pt x="9545" y="2319"/>
                  </a:cubicBezTo>
                  <a:cubicBezTo>
                    <a:pt x="9545" y="2252"/>
                    <a:pt x="9579" y="2219"/>
                    <a:pt x="9579" y="2185"/>
                  </a:cubicBezTo>
                  <a:cubicBezTo>
                    <a:pt x="9579" y="2185"/>
                    <a:pt x="9579" y="2151"/>
                    <a:pt x="9579" y="2151"/>
                  </a:cubicBezTo>
                  <a:cubicBezTo>
                    <a:pt x="9612" y="2151"/>
                    <a:pt x="9612" y="2151"/>
                    <a:pt x="9612" y="2118"/>
                  </a:cubicBezTo>
                  <a:cubicBezTo>
                    <a:pt x="9612" y="2118"/>
                    <a:pt x="9612" y="2084"/>
                    <a:pt x="9612" y="2051"/>
                  </a:cubicBezTo>
                  <a:cubicBezTo>
                    <a:pt x="9646" y="2017"/>
                    <a:pt x="9646" y="1950"/>
                    <a:pt x="9646" y="1916"/>
                  </a:cubicBezTo>
                  <a:lnTo>
                    <a:pt x="9646" y="1883"/>
                  </a:lnTo>
                  <a:lnTo>
                    <a:pt x="9646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69;p49">
              <a:extLst>
                <a:ext uri="{FF2B5EF4-FFF2-40B4-BE49-F238E27FC236}">
                  <a16:creationId xmlns:a16="http://schemas.microsoft.com/office/drawing/2014/main" id="{19B9EC53-AFC3-4163-80D0-D27598C03930}"/>
                </a:ext>
              </a:extLst>
            </p:cNvPr>
            <p:cNvSpPr/>
            <p:nvPr/>
          </p:nvSpPr>
          <p:spPr>
            <a:xfrm>
              <a:off x="2059875" y="4134173"/>
              <a:ext cx="39209" cy="28859"/>
            </a:xfrm>
            <a:custGeom>
              <a:avLst/>
              <a:gdLst/>
              <a:ahLst/>
              <a:cxnLst/>
              <a:rect l="l" t="t" r="r" b="b"/>
              <a:pathLst>
                <a:path w="12941" h="8403" extrusionOk="0">
                  <a:moveTo>
                    <a:pt x="1" y="0"/>
                  </a:moveTo>
                  <a:lnTo>
                    <a:pt x="1" y="1883"/>
                  </a:lnTo>
                  <a:cubicBezTo>
                    <a:pt x="1" y="2219"/>
                    <a:pt x="236" y="2555"/>
                    <a:pt x="673" y="2824"/>
                  </a:cubicBezTo>
                  <a:lnTo>
                    <a:pt x="9714" y="8033"/>
                  </a:lnTo>
                  <a:cubicBezTo>
                    <a:pt x="9815" y="8100"/>
                    <a:pt x="9949" y="8134"/>
                    <a:pt x="10050" y="8201"/>
                  </a:cubicBezTo>
                  <a:lnTo>
                    <a:pt x="10084" y="8201"/>
                  </a:lnTo>
                  <a:cubicBezTo>
                    <a:pt x="10084" y="8201"/>
                    <a:pt x="10117" y="8201"/>
                    <a:pt x="10117" y="8235"/>
                  </a:cubicBezTo>
                  <a:cubicBezTo>
                    <a:pt x="10184" y="8235"/>
                    <a:pt x="10252" y="8268"/>
                    <a:pt x="10319" y="8302"/>
                  </a:cubicBezTo>
                  <a:lnTo>
                    <a:pt x="10453" y="8302"/>
                  </a:lnTo>
                  <a:cubicBezTo>
                    <a:pt x="10453" y="8302"/>
                    <a:pt x="10487" y="8335"/>
                    <a:pt x="10520" y="8335"/>
                  </a:cubicBezTo>
                  <a:lnTo>
                    <a:pt x="10554" y="8335"/>
                  </a:lnTo>
                  <a:cubicBezTo>
                    <a:pt x="10655" y="8369"/>
                    <a:pt x="10722" y="8369"/>
                    <a:pt x="10789" y="8369"/>
                  </a:cubicBezTo>
                  <a:cubicBezTo>
                    <a:pt x="10823" y="8369"/>
                    <a:pt x="10857" y="8369"/>
                    <a:pt x="10890" y="8403"/>
                  </a:cubicBezTo>
                  <a:lnTo>
                    <a:pt x="11798" y="8403"/>
                  </a:lnTo>
                  <a:cubicBezTo>
                    <a:pt x="11865" y="8369"/>
                    <a:pt x="11932" y="8369"/>
                    <a:pt x="11999" y="8369"/>
                  </a:cubicBezTo>
                  <a:cubicBezTo>
                    <a:pt x="12033" y="8369"/>
                    <a:pt x="12066" y="8335"/>
                    <a:pt x="12100" y="8335"/>
                  </a:cubicBezTo>
                  <a:cubicBezTo>
                    <a:pt x="12167" y="8335"/>
                    <a:pt x="12234" y="8302"/>
                    <a:pt x="12302" y="8268"/>
                  </a:cubicBezTo>
                  <a:lnTo>
                    <a:pt x="12436" y="8268"/>
                  </a:lnTo>
                  <a:cubicBezTo>
                    <a:pt x="12436" y="8235"/>
                    <a:pt x="12470" y="8235"/>
                    <a:pt x="12470" y="8235"/>
                  </a:cubicBezTo>
                  <a:cubicBezTo>
                    <a:pt x="12638" y="8167"/>
                    <a:pt x="12806" y="8134"/>
                    <a:pt x="12940" y="8033"/>
                  </a:cubicBezTo>
                  <a:lnTo>
                    <a:pt x="12940" y="6151"/>
                  </a:lnTo>
                  <a:cubicBezTo>
                    <a:pt x="12806" y="6218"/>
                    <a:pt x="12638" y="6285"/>
                    <a:pt x="12503" y="6353"/>
                  </a:cubicBezTo>
                  <a:cubicBezTo>
                    <a:pt x="12436" y="6386"/>
                    <a:pt x="12369" y="6386"/>
                    <a:pt x="12335" y="6386"/>
                  </a:cubicBezTo>
                  <a:cubicBezTo>
                    <a:pt x="12234" y="6420"/>
                    <a:pt x="12167" y="6453"/>
                    <a:pt x="12100" y="6453"/>
                  </a:cubicBezTo>
                  <a:cubicBezTo>
                    <a:pt x="11999" y="6487"/>
                    <a:pt x="11898" y="6487"/>
                    <a:pt x="11831" y="6487"/>
                  </a:cubicBezTo>
                  <a:cubicBezTo>
                    <a:pt x="11798" y="6521"/>
                    <a:pt x="11764" y="6521"/>
                    <a:pt x="11764" y="6521"/>
                  </a:cubicBezTo>
                  <a:lnTo>
                    <a:pt x="10890" y="6521"/>
                  </a:lnTo>
                  <a:cubicBezTo>
                    <a:pt x="10756" y="6487"/>
                    <a:pt x="10621" y="6453"/>
                    <a:pt x="10520" y="6453"/>
                  </a:cubicBezTo>
                  <a:cubicBezTo>
                    <a:pt x="10487" y="6453"/>
                    <a:pt x="10487" y="6420"/>
                    <a:pt x="10453" y="6420"/>
                  </a:cubicBezTo>
                  <a:cubicBezTo>
                    <a:pt x="10352" y="6386"/>
                    <a:pt x="10218" y="6353"/>
                    <a:pt x="10117" y="6319"/>
                  </a:cubicBezTo>
                  <a:lnTo>
                    <a:pt x="10084" y="6319"/>
                  </a:lnTo>
                  <a:cubicBezTo>
                    <a:pt x="9949" y="6252"/>
                    <a:pt x="9848" y="6218"/>
                    <a:pt x="9714" y="6151"/>
                  </a:cubicBezTo>
                  <a:lnTo>
                    <a:pt x="673" y="908"/>
                  </a:lnTo>
                  <a:cubicBezTo>
                    <a:pt x="337" y="740"/>
                    <a:pt x="135" y="505"/>
                    <a:pt x="35" y="236"/>
                  </a:cubicBezTo>
                  <a:cubicBezTo>
                    <a:pt x="35" y="169"/>
                    <a:pt x="1" y="68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70;p49">
              <a:extLst>
                <a:ext uri="{FF2B5EF4-FFF2-40B4-BE49-F238E27FC236}">
                  <a16:creationId xmlns:a16="http://schemas.microsoft.com/office/drawing/2014/main" id="{850842B7-3C74-424D-B3DF-7BF4FC5BA7FA}"/>
                </a:ext>
              </a:extLst>
            </p:cNvPr>
            <p:cNvSpPr/>
            <p:nvPr/>
          </p:nvSpPr>
          <p:spPr>
            <a:xfrm>
              <a:off x="2059266" y="4111754"/>
              <a:ext cx="69755" cy="44842"/>
            </a:xfrm>
            <a:custGeom>
              <a:avLst/>
              <a:gdLst/>
              <a:ahLst/>
              <a:cxnLst/>
              <a:rect l="l" t="t" r="r" b="b"/>
              <a:pathLst>
                <a:path w="23023" h="13057" extrusionOk="0">
                  <a:moveTo>
                    <a:pt x="11461" y="0"/>
                  </a:moveTo>
                  <a:cubicBezTo>
                    <a:pt x="10881" y="0"/>
                    <a:pt x="10301" y="126"/>
                    <a:pt x="9848" y="378"/>
                  </a:cubicBezTo>
                  <a:lnTo>
                    <a:pt x="874" y="5587"/>
                  </a:lnTo>
                  <a:cubicBezTo>
                    <a:pt x="0" y="6125"/>
                    <a:pt x="0" y="6932"/>
                    <a:pt x="874" y="7470"/>
                  </a:cubicBezTo>
                  <a:lnTo>
                    <a:pt x="9915" y="12679"/>
                  </a:lnTo>
                  <a:cubicBezTo>
                    <a:pt x="10369" y="12931"/>
                    <a:pt x="10957" y="13057"/>
                    <a:pt x="11541" y="13057"/>
                  </a:cubicBezTo>
                  <a:cubicBezTo>
                    <a:pt x="12125" y="13057"/>
                    <a:pt x="12704" y="12931"/>
                    <a:pt x="13141" y="12679"/>
                  </a:cubicBezTo>
                  <a:lnTo>
                    <a:pt x="22115" y="7470"/>
                  </a:lnTo>
                  <a:cubicBezTo>
                    <a:pt x="23022" y="6932"/>
                    <a:pt x="22989" y="6125"/>
                    <a:pt x="22115" y="5587"/>
                  </a:cubicBezTo>
                  <a:lnTo>
                    <a:pt x="13074" y="378"/>
                  </a:lnTo>
                  <a:cubicBezTo>
                    <a:pt x="12620" y="126"/>
                    <a:pt x="12041" y="0"/>
                    <a:pt x="1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71;p49">
              <a:extLst>
                <a:ext uri="{FF2B5EF4-FFF2-40B4-BE49-F238E27FC236}">
                  <a16:creationId xmlns:a16="http://schemas.microsoft.com/office/drawing/2014/main" id="{087B697D-0F3D-4F07-97F0-8FE991CBC1DF}"/>
                </a:ext>
              </a:extLst>
            </p:cNvPr>
            <p:cNvSpPr/>
            <p:nvPr/>
          </p:nvSpPr>
          <p:spPr>
            <a:xfrm>
              <a:off x="2120056" y="3888322"/>
              <a:ext cx="124234" cy="51020"/>
            </a:xfrm>
            <a:custGeom>
              <a:avLst/>
              <a:gdLst/>
              <a:ahLst/>
              <a:cxnLst/>
              <a:rect l="l" t="t" r="r" b="b"/>
              <a:pathLst>
                <a:path w="41004" h="14856" extrusionOk="0">
                  <a:moveTo>
                    <a:pt x="41003" y="101"/>
                  </a:moveTo>
                  <a:lnTo>
                    <a:pt x="41003" y="143"/>
                  </a:lnTo>
                  <a:lnTo>
                    <a:pt x="41003" y="143"/>
                  </a:lnTo>
                  <a:cubicBezTo>
                    <a:pt x="41003" y="129"/>
                    <a:pt x="41003" y="115"/>
                    <a:pt x="41003" y="101"/>
                  </a:cubicBezTo>
                  <a:close/>
                  <a:moveTo>
                    <a:pt x="1" y="0"/>
                  </a:moveTo>
                  <a:lnTo>
                    <a:pt x="1" y="2924"/>
                  </a:lnTo>
                  <a:cubicBezTo>
                    <a:pt x="1" y="5982"/>
                    <a:pt x="2017" y="9041"/>
                    <a:pt x="6050" y="11393"/>
                  </a:cubicBezTo>
                  <a:cubicBezTo>
                    <a:pt x="6554" y="11662"/>
                    <a:pt x="7025" y="11931"/>
                    <a:pt x="7563" y="12166"/>
                  </a:cubicBezTo>
                  <a:cubicBezTo>
                    <a:pt x="7731" y="12234"/>
                    <a:pt x="7899" y="12334"/>
                    <a:pt x="8100" y="12402"/>
                  </a:cubicBezTo>
                  <a:cubicBezTo>
                    <a:pt x="8403" y="12536"/>
                    <a:pt x="8705" y="12670"/>
                    <a:pt x="9008" y="12805"/>
                  </a:cubicBezTo>
                  <a:lnTo>
                    <a:pt x="9109" y="12839"/>
                  </a:lnTo>
                  <a:cubicBezTo>
                    <a:pt x="9814" y="13107"/>
                    <a:pt x="10554" y="13343"/>
                    <a:pt x="11327" y="13578"/>
                  </a:cubicBezTo>
                  <a:cubicBezTo>
                    <a:pt x="11394" y="13578"/>
                    <a:pt x="11428" y="13612"/>
                    <a:pt x="11495" y="13645"/>
                  </a:cubicBezTo>
                  <a:cubicBezTo>
                    <a:pt x="11663" y="13679"/>
                    <a:pt x="11831" y="13712"/>
                    <a:pt x="12033" y="13780"/>
                  </a:cubicBezTo>
                  <a:cubicBezTo>
                    <a:pt x="12436" y="13880"/>
                    <a:pt x="12873" y="13981"/>
                    <a:pt x="13276" y="14082"/>
                  </a:cubicBezTo>
                  <a:cubicBezTo>
                    <a:pt x="13410" y="14116"/>
                    <a:pt x="13511" y="14149"/>
                    <a:pt x="13646" y="14149"/>
                  </a:cubicBezTo>
                  <a:cubicBezTo>
                    <a:pt x="13814" y="14183"/>
                    <a:pt x="13982" y="14216"/>
                    <a:pt x="14150" y="14250"/>
                  </a:cubicBezTo>
                  <a:cubicBezTo>
                    <a:pt x="14520" y="14317"/>
                    <a:pt x="14856" y="14385"/>
                    <a:pt x="15225" y="14452"/>
                  </a:cubicBezTo>
                  <a:cubicBezTo>
                    <a:pt x="15360" y="14452"/>
                    <a:pt x="15528" y="14485"/>
                    <a:pt x="15662" y="14519"/>
                  </a:cubicBezTo>
                  <a:cubicBezTo>
                    <a:pt x="15830" y="14519"/>
                    <a:pt x="15998" y="14553"/>
                    <a:pt x="16133" y="14586"/>
                  </a:cubicBezTo>
                  <a:cubicBezTo>
                    <a:pt x="16502" y="14620"/>
                    <a:pt x="16839" y="14653"/>
                    <a:pt x="17175" y="14687"/>
                  </a:cubicBezTo>
                  <a:cubicBezTo>
                    <a:pt x="17343" y="14687"/>
                    <a:pt x="17477" y="14721"/>
                    <a:pt x="17645" y="14754"/>
                  </a:cubicBezTo>
                  <a:lnTo>
                    <a:pt x="18116" y="14754"/>
                  </a:lnTo>
                  <a:cubicBezTo>
                    <a:pt x="18452" y="14788"/>
                    <a:pt x="18821" y="14788"/>
                    <a:pt x="19158" y="14821"/>
                  </a:cubicBezTo>
                  <a:cubicBezTo>
                    <a:pt x="19326" y="14821"/>
                    <a:pt x="19494" y="14855"/>
                    <a:pt x="19695" y="14855"/>
                  </a:cubicBezTo>
                  <a:lnTo>
                    <a:pt x="21779" y="14855"/>
                  </a:lnTo>
                  <a:cubicBezTo>
                    <a:pt x="21880" y="14821"/>
                    <a:pt x="22014" y="14821"/>
                    <a:pt x="22115" y="14821"/>
                  </a:cubicBezTo>
                  <a:cubicBezTo>
                    <a:pt x="22586" y="14788"/>
                    <a:pt x="23023" y="14754"/>
                    <a:pt x="23493" y="14721"/>
                  </a:cubicBezTo>
                  <a:cubicBezTo>
                    <a:pt x="23695" y="14721"/>
                    <a:pt x="23863" y="14721"/>
                    <a:pt x="24064" y="14687"/>
                  </a:cubicBezTo>
                  <a:cubicBezTo>
                    <a:pt x="24098" y="14687"/>
                    <a:pt x="24165" y="14687"/>
                    <a:pt x="24232" y="14653"/>
                  </a:cubicBezTo>
                  <a:cubicBezTo>
                    <a:pt x="25005" y="14586"/>
                    <a:pt x="25778" y="14485"/>
                    <a:pt x="26551" y="14351"/>
                  </a:cubicBezTo>
                  <a:cubicBezTo>
                    <a:pt x="26585" y="14317"/>
                    <a:pt x="26619" y="14317"/>
                    <a:pt x="26652" y="14317"/>
                  </a:cubicBezTo>
                  <a:cubicBezTo>
                    <a:pt x="26888" y="14284"/>
                    <a:pt x="27089" y="14216"/>
                    <a:pt x="27324" y="14183"/>
                  </a:cubicBezTo>
                  <a:cubicBezTo>
                    <a:pt x="27694" y="14116"/>
                    <a:pt x="28097" y="14048"/>
                    <a:pt x="28467" y="13948"/>
                  </a:cubicBezTo>
                  <a:cubicBezTo>
                    <a:pt x="28736" y="13880"/>
                    <a:pt x="29005" y="13813"/>
                    <a:pt x="29274" y="13712"/>
                  </a:cubicBezTo>
                  <a:cubicBezTo>
                    <a:pt x="29610" y="13612"/>
                    <a:pt x="29980" y="13544"/>
                    <a:pt x="30316" y="13410"/>
                  </a:cubicBezTo>
                  <a:cubicBezTo>
                    <a:pt x="30383" y="13410"/>
                    <a:pt x="30450" y="13376"/>
                    <a:pt x="30551" y="13343"/>
                  </a:cubicBezTo>
                  <a:cubicBezTo>
                    <a:pt x="30652" y="13309"/>
                    <a:pt x="30786" y="13275"/>
                    <a:pt x="30921" y="13208"/>
                  </a:cubicBezTo>
                  <a:cubicBezTo>
                    <a:pt x="31458" y="13040"/>
                    <a:pt x="31996" y="12839"/>
                    <a:pt x="32500" y="12603"/>
                  </a:cubicBezTo>
                  <a:cubicBezTo>
                    <a:pt x="32702" y="12536"/>
                    <a:pt x="32903" y="12435"/>
                    <a:pt x="33105" y="12368"/>
                  </a:cubicBezTo>
                  <a:cubicBezTo>
                    <a:pt x="33777" y="12066"/>
                    <a:pt x="34416" y="11729"/>
                    <a:pt x="35021" y="11393"/>
                  </a:cubicBezTo>
                  <a:cubicBezTo>
                    <a:pt x="35122" y="11326"/>
                    <a:pt x="35189" y="11293"/>
                    <a:pt x="35290" y="11225"/>
                  </a:cubicBezTo>
                  <a:cubicBezTo>
                    <a:pt x="35458" y="11124"/>
                    <a:pt x="35626" y="10990"/>
                    <a:pt x="35794" y="10889"/>
                  </a:cubicBezTo>
                  <a:cubicBezTo>
                    <a:pt x="36063" y="10721"/>
                    <a:pt x="36332" y="10553"/>
                    <a:pt x="36533" y="10385"/>
                  </a:cubicBezTo>
                  <a:cubicBezTo>
                    <a:pt x="36735" y="10251"/>
                    <a:pt x="36936" y="10083"/>
                    <a:pt x="37105" y="9948"/>
                  </a:cubicBezTo>
                  <a:cubicBezTo>
                    <a:pt x="37340" y="9780"/>
                    <a:pt x="37541" y="9579"/>
                    <a:pt x="37743" y="9410"/>
                  </a:cubicBezTo>
                  <a:cubicBezTo>
                    <a:pt x="37777" y="9377"/>
                    <a:pt x="37844" y="9343"/>
                    <a:pt x="37878" y="9310"/>
                  </a:cubicBezTo>
                  <a:cubicBezTo>
                    <a:pt x="38146" y="9074"/>
                    <a:pt x="38382" y="8806"/>
                    <a:pt x="38617" y="8570"/>
                  </a:cubicBezTo>
                  <a:cubicBezTo>
                    <a:pt x="38651" y="8503"/>
                    <a:pt x="38684" y="8469"/>
                    <a:pt x="38751" y="8402"/>
                  </a:cubicBezTo>
                  <a:cubicBezTo>
                    <a:pt x="38886" y="8268"/>
                    <a:pt x="39020" y="8100"/>
                    <a:pt x="39155" y="7932"/>
                  </a:cubicBezTo>
                  <a:cubicBezTo>
                    <a:pt x="39188" y="7864"/>
                    <a:pt x="39222" y="7797"/>
                    <a:pt x="39289" y="7730"/>
                  </a:cubicBezTo>
                  <a:cubicBezTo>
                    <a:pt x="39457" y="7495"/>
                    <a:pt x="39625" y="7260"/>
                    <a:pt x="39760" y="7024"/>
                  </a:cubicBezTo>
                  <a:cubicBezTo>
                    <a:pt x="39827" y="6923"/>
                    <a:pt x="39894" y="6823"/>
                    <a:pt x="39961" y="6722"/>
                  </a:cubicBezTo>
                  <a:cubicBezTo>
                    <a:pt x="39995" y="6655"/>
                    <a:pt x="40028" y="6621"/>
                    <a:pt x="40028" y="6554"/>
                  </a:cubicBezTo>
                  <a:cubicBezTo>
                    <a:pt x="40163" y="6352"/>
                    <a:pt x="40230" y="6150"/>
                    <a:pt x="40331" y="5915"/>
                  </a:cubicBezTo>
                  <a:cubicBezTo>
                    <a:pt x="40398" y="5814"/>
                    <a:pt x="40465" y="5680"/>
                    <a:pt x="40499" y="5545"/>
                  </a:cubicBezTo>
                  <a:cubicBezTo>
                    <a:pt x="40533" y="5512"/>
                    <a:pt x="40533" y="5478"/>
                    <a:pt x="40566" y="5411"/>
                  </a:cubicBezTo>
                  <a:cubicBezTo>
                    <a:pt x="40633" y="5209"/>
                    <a:pt x="40667" y="5008"/>
                    <a:pt x="40734" y="4806"/>
                  </a:cubicBezTo>
                  <a:cubicBezTo>
                    <a:pt x="40768" y="4672"/>
                    <a:pt x="40835" y="4537"/>
                    <a:pt x="40835" y="4403"/>
                  </a:cubicBezTo>
                  <a:cubicBezTo>
                    <a:pt x="40869" y="4369"/>
                    <a:pt x="40835" y="4336"/>
                    <a:pt x="40869" y="4302"/>
                  </a:cubicBezTo>
                  <a:cubicBezTo>
                    <a:pt x="40902" y="4067"/>
                    <a:pt x="40902" y="3865"/>
                    <a:pt x="40936" y="3663"/>
                  </a:cubicBezTo>
                  <a:cubicBezTo>
                    <a:pt x="40936" y="3495"/>
                    <a:pt x="40970" y="3361"/>
                    <a:pt x="40970" y="3226"/>
                  </a:cubicBezTo>
                  <a:cubicBezTo>
                    <a:pt x="40970" y="3159"/>
                    <a:pt x="40970" y="3092"/>
                    <a:pt x="40970" y="3058"/>
                  </a:cubicBezTo>
                  <a:lnTo>
                    <a:pt x="41003" y="143"/>
                  </a:lnTo>
                  <a:lnTo>
                    <a:pt x="41003" y="143"/>
                  </a:lnTo>
                  <a:cubicBezTo>
                    <a:pt x="40998" y="331"/>
                    <a:pt x="40967" y="518"/>
                    <a:pt x="40936" y="706"/>
                  </a:cubicBezTo>
                  <a:cubicBezTo>
                    <a:pt x="40902" y="907"/>
                    <a:pt x="40902" y="1143"/>
                    <a:pt x="40869" y="1344"/>
                  </a:cubicBezTo>
                  <a:cubicBezTo>
                    <a:pt x="40835" y="1512"/>
                    <a:pt x="40768" y="1680"/>
                    <a:pt x="40734" y="1882"/>
                  </a:cubicBezTo>
                  <a:cubicBezTo>
                    <a:pt x="40667" y="2084"/>
                    <a:pt x="40633" y="2285"/>
                    <a:pt x="40566" y="2487"/>
                  </a:cubicBezTo>
                  <a:cubicBezTo>
                    <a:pt x="40499" y="2655"/>
                    <a:pt x="40432" y="2823"/>
                    <a:pt x="40331" y="2991"/>
                  </a:cubicBezTo>
                  <a:cubicBezTo>
                    <a:pt x="40264" y="3193"/>
                    <a:pt x="40163" y="3428"/>
                    <a:pt x="40062" y="3630"/>
                  </a:cubicBezTo>
                  <a:cubicBezTo>
                    <a:pt x="39961" y="3764"/>
                    <a:pt x="39860" y="3932"/>
                    <a:pt x="39760" y="4067"/>
                  </a:cubicBezTo>
                  <a:cubicBezTo>
                    <a:pt x="39625" y="4302"/>
                    <a:pt x="39457" y="4571"/>
                    <a:pt x="39289" y="4806"/>
                  </a:cubicBezTo>
                  <a:cubicBezTo>
                    <a:pt x="39121" y="5008"/>
                    <a:pt x="38953" y="5243"/>
                    <a:pt x="38751" y="5478"/>
                  </a:cubicBezTo>
                  <a:cubicBezTo>
                    <a:pt x="38718" y="5512"/>
                    <a:pt x="38651" y="5579"/>
                    <a:pt x="38617" y="5646"/>
                  </a:cubicBezTo>
                  <a:cubicBezTo>
                    <a:pt x="38348" y="5915"/>
                    <a:pt x="38046" y="6184"/>
                    <a:pt x="37743" y="6487"/>
                  </a:cubicBezTo>
                  <a:cubicBezTo>
                    <a:pt x="37541" y="6655"/>
                    <a:pt x="37340" y="6823"/>
                    <a:pt x="37138" y="6991"/>
                  </a:cubicBezTo>
                  <a:cubicBezTo>
                    <a:pt x="36936" y="7159"/>
                    <a:pt x="36768" y="7293"/>
                    <a:pt x="36567" y="7461"/>
                  </a:cubicBezTo>
                  <a:cubicBezTo>
                    <a:pt x="36332" y="7629"/>
                    <a:pt x="36063" y="7764"/>
                    <a:pt x="35827" y="7932"/>
                  </a:cubicBezTo>
                  <a:cubicBezTo>
                    <a:pt x="35559" y="8100"/>
                    <a:pt x="35323" y="8268"/>
                    <a:pt x="35021" y="8436"/>
                  </a:cubicBezTo>
                  <a:cubicBezTo>
                    <a:pt x="34416" y="8806"/>
                    <a:pt x="33777" y="9108"/>
                    <a:pt x="33105" y="9410"/>
                  </a:cubicBezTo>
                  <a:cubicBezTo>
                    <a:pt x="32903" y="9511"/>
                    <a:pt x="32702" y="9579"/>
                    <a:pt x="32534" y="9679"/>
                  </a:cubicBezTo>
                  <a:cubicBezTo>
                    <a:pt x="31996" y="9881"/>
                    <a:pt x="31458" y="10083"/>
                    <a:pt x="30921" y="10284"/>
                  </a:cubicBezTo>
                  <a:cubicBezTo>
                    <a:pt x="30719" y="10352"/>
                    <a:pt x="30517" y="10419"/>
                    <a:pt x="30316" y="10486"/>
                  </a:cubicBezTo>
                  <a:cubicBezTo>
                    <a:pt x="29980" y="10587"/>
                    <a:pt x="29610" y="10688"/>
                    <a:pt x="29274" y="10788"/>
                  </a:cubicBezTo>
                  <a:cubicBezTo>
                    <a:pt x="29005" y="10856"/>
                    <a:pt x="28736" y="10923"/>
                    <a:pt x="28467" y="10990"/>
                  </a:cubicBezTo>
                  <a:cubicBezTo>
                    <a:pt x="28097" y="11091"/>
                    <a:pt x="27694" y="11158"/>
                    <a:pt x="27324" y="11225"/>
                  </a:cubicBezTo>
                  <a:cubicBezTo>
                    <a:pt x="27056" y="11293"/>
                    <a:pt x="26820" y="11360"/>
                    <a:pt x="26551" y="11393"/>
                  </a:cubicBezTo>
                  <a:cubicBezTo>
                    <a:pt x="25778" y="11528"/>
                    <a:pt x="25005" y="11629"/>
                    <a:pt x="24232" y="11729"/>
                  </a:cubicBezTo>
                  <a:cubicBezTo>
                    <a:pt x="23997" y="11729"/>
                    <a:pt x="23728" y="11763"/>
                    <a:pt x="23493" y="11763"/>
                  </a:cubicBezTo>
                  <a:cubicBezTo>
                    <a:pt x="23023" y="11830"/>
                    <a:pt x="22586" y="11864"/>
                    <a:pt x="22115" y="11864"/>
                  </a:cubicBezTo>
                  <a:cubicBezTo>
                    <a:pt x="21813" y="11897"/>
                    <a:pt x="21510" y="11897"/>
                    <a:pt x="21241" y="11897"/>
                  </a:cubicBezTo>
                  <a:lnTo>
                    <a:pt x="20099" y="11897"/>
                  </a:lnTo>
                  <a:cubicBezTo>
                    <a:pt x="19796" y="11897"/>
                    <a:pt x="19460" y="11897"/>
                    <a:pt x="19158" y="11864"/>
                  </a:cubicBezTo>
                  <a:cubicBezTo>
                    <a:pt x="18821" y="11864"/>
                    <a:pt x="18452" y="11830"/>
                    <a:pt x="18116" y="11830"/>
                  </a:cubicBezTo>
                  <a:cubicBezTo>
                    <a:pt x="17813" y="11797"/>
                    <a:pt x="17477" y="11763"/>
                    <a:pt x="17175" y="11729"/>
                  </a:cubicBezTo>
                  <a:cubicBezTo>
                    <a:pt x="16839" y="11696"/>
                    <a:pt x="16502" y="11662"/>
                    <a:pt x="16166" y="11629"/>
                  </a:cubicBezTo>
                  <a:cubicBezTo>
                    <a:pt x="15830" y="11595"/>
                    <a:pt x="15528" y="11528"/>
                    <a:pt x="15225" y="11494"/>
                  </a:cubicBezTo>
                  <a:cubicBezTo>
                    <a:pt x="14856" y="11427"/>
                    <a:pt x="14520" y="11360"/>
                    <a:pt x="14150" y="11293"/>
                  </a:cubicBezTo>
                  <a:cubicBezTo>
                    <a:pt x="13881" y="11259"/>
                    <a:pt x="13579" y="11192"/>
                    <a:pt x="13310" y="11124"/>
                  </a:cubicBezTo>
                  <a:cubicBezTo>
                    <a:pt x="12873" y="11057"/>
                    <a:pt x="12436" y="10923"/>
                    <a:pt x="12033" y="10822"/>
                  </a:cubicBezTo>
                  <a:cubicBezTo>
                    <a:pt x="11797" y="10755"/>
                    <a:pt x="11562" y="10688"/>
                    <a:pt x="11327" y="10620"/>
                  </a:cubicBezTo>
                  <a:cubicBezTo>
                    <a:pt x="10587" y="10419"/>
                    <a:pt x="9848" y="10183"/>
                    <a:pt x="9142" y="9881"/>
                  </a:cubicBezTo>
                  <a:cubicBezTo>
                    <a:pt x="8772" y="9747"/>
                    <a:pt x="8436" y="9612"/>
                    <a:pt x="8100" y="9444"/>
                  </a:cubicBezTo>
                  <a:cubicBezTo>
                    <a:pt x="7932" y="9377"/>
                    <a:pt x="7731" y="9310"/>
                    <a:pt x="7563" y="9209"/>
                  </a:cubicBezTo>
                  <a:cubicBezTo>
                    <a:pt x="7058" y="8974"/>
                    <a:pt x="6554" y="8705"/>
                    <a:pt x="6050" y="8436"/>
                  </a:cubicBezTo>
                  <a:cubicBezTo>
                    <a:pt x="2017" y="6117"/>
                    <a:pt x="1" y="3025"/>
                    <a:pt x="1" y="0"/>
                  </a:cubicBez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72;p49">
              <a:extLst>
                <a:ext uri="{FF2B5EF4-FFF2-40B4-BE49-F238E27FC236}">
                  <a16:creationId xmlns:a16="http://schemas.microsoft.com/office/drawing/2014/main" id="{EE103A4C-8DC3-4186-9244-539F69312C47}"/>
                </a:ext>
              </a:extLst>
            </p:cNvPr>
            <p:cNvSpPr/>
            <p:nvPr/>
          </p:nvSpPr>
          <p:spPr>
            <a:xfrm>
              <a:off x="2113947" y="3847749"/>
              <a:ext cx="136451" cy="81493"/>
            </a:xfrm>
            <a:custGeom>
              <a:avLst/>
              <a:gdLst/>
              <a:ahLst/>
              <a:cxnLst/>
              <a:rect l="l" t="t" r="r" b="b"/>
              <a:pathLst>
                <a:path w="45036" h="23729" extrusionOk="0">
                  <a:moveTo>
                    <a:pt x="22459" y="1"/>
                  </a:moveTo>
                  <a:cubicBezTo>
                    <a:pt x="17216" y="1"/>
                    <a:pt x="11982" y="1160"/>
                    <a:pt x="7999" y="3479"/>
                  </a:cubicBezTo>
                  <a:cubicBezTo>
                    <a:pt x="0" y="8117"/>
                    <a:pt x="67" y="15612"/>
                    <a:pt x="8066" y="20250"/>
                  </a:cubicBezTo>
                  <a:cubicBezTo>
                    <a:pt x="12082" y="22569"/>
                    <a:pt x="17334" y="23728"/>
                    <a:pt x="22577" y="23728"/>
                  </a:cubicBezTo>
                  <a:cubicBezTo>
                    <a:pt x="27820" y="23728"/>
                    <a:pt x="33054" y="22569"/>
                    <a:pt x="37037" y="20250"/>
                  </a:cubicBezTo>
                  <a:cubicBezTo>
                    <a:pt x="45036" y="15612"/>
                    <a:pt x="44968" y="8117"/>
                    <a:pt x="36970" y="3479"/>
                  </a:cubicBezTo>
                  <a:cubicBezTo>
                    <a:pt x="32953" y="1160"/>
                    <a:pt x="27702" y="1"/>
                    <a:pt x="22459" y="1"/>
                  </a:cubicBezTo>
                  <a:close/>
                </a:path>
              </a:pathLst>
            </a:custGeom>
            <a:solidFill>
              <a:srgbClr val="BA8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73;p49">
              <a:extLst>
                <a:ext uri="{FF2B5EF4-FFF2-40B4-BE49-F238E27FC236}">
                  <a16:creationId xmlns:a16="http://schemas.microsoft.com/office/drawing/2014/main" id="{DFCBAAD0-7DB1-445C-AAC7-2165308F8F03}"/>
                </a:ext>
              </a:extLst>
            </p:cNvPr>
            <p:cNvSpPr/>
            <p:nvPr/>
          </p:nvSpPr>
          <p:spPr>
            <a:xfrm>
              <a:off x="2160685" y="3755122"/>
              <a:ext cx="42975" cy="152478"/>
            </a:xfrm>
            <a:custGeom>
              <a:avLst/>
              <a:gdLst/>
              <a:ahLst/>
              <a:cxnLst/>
              <a:rect l="l" t="t" r="r" b="b"/>
              <a:pathLst>
                <a:path w="14184" h="44398" extrusionOk="0">
                  <a:moveTo>
                    <a:pt x="135" y="1"/>
                  </a:moveTo>
                  <a:lnTo>
                    <a:pt x="34" y="40331"/>
                  </a:lnTo>
                  <a:cubicBezTo>
                    <a:pt x="0" y="41373"/>
                    <a:pt x="706" y="42415"/>
                    <a:pt x="2084" y="43221"/>
                  </a:cubicBezTo>
                  <a:cubicBezTo>
                    <a:pt x="2387" y="43389"/>
                    <a:pt x="2723" y="43557"/>
                    <a:pt x="3092" y="43692"/>
                  </a:cubicBezTo>
                  <a:cubicBezTo>
                    <a:pt x="3126" y="43692"/>
                    <a:pt x="3126" y="43726"/>
                    <a:pt x="3160" y="43726"/>
                  </a:cubicBezTo>
                  <a:cubicBezTo>
                    <a:pt x="3227" y="43726"/>
                    <a:pt x="3261" y="43759"/>
                    <a:pt x="3328" y="43793"/>
                  </a:cubicBezTo>
                  <a:cubicBezTo>
                    <a:pt x="3529" y="43860"/>
                    <a:pt x="3731" y="43927"/>
                    <a:pt x="3966" y="43994"/>
                  </a:cubicBezTo>
                  <a:cubicBezTo>
                    <a:pt x="4067" y="44028"/>
                    <a:pt x="4168" y="44062"/>
                    <a:pt x="4302" y="44062"/>
                  </a:cubicBezTo>
                  <a:lnTo>
                    <a:pt x="4504" y="44129"/>
                  </a:lnTo>
                  <a:cubicBezTo>
                    <a:pt x="4571" y="44129"/>
                    <a:pt x="4605" y="44162"/>
                    <a:pt x="4672" y="44162"/>
                  </a:cubicBezTo>
                  <a:cubicBezTo>
                    <a:pt x="4907" y="44230"/>
                    <a:pt x="5143" y="44263"/>
                    <a:pt x="5378" y="44297"/>
                  </a:cubicBezTo>
                  <a:cubicBezTo>
                    <a:pt x="5479" y="44297"/>
                    <a:pt x="5546" y="44297"/>
                    <a:pt x="5647" y="44330"/>
                  </a:cubicBezTo>
                  <a:lnTo>
                    <a:pt x="5815" y="44330"/>
                  </a:lnTo>
                  <a:cubicBezTo>
                    <a:pt x="5882" y="44330"/>
                    <a:pt x="5983" y="44364"/>
                    <a:pt x="6050" y="44364"/>
                  </a:cubicBezTo>
                  <a:cubicBezTo>
                    <a:pt x="6285" y="44398"/>
                    <a:pt x="6521" y="44398"/>
                    <a:pt x="6756" y="44398"/>
                  </a:cubicBezTo>
                  <a:lnTo>
                    <a:pt x="7495" y="44398"/>
                  </a:lnTo>
                  <a:cubicBezTo>
                    <a:pt x="7730" y="44398"/>
                    <a:pt x="7999" y="44364"/>
                    <a:pt x="8268" y="44364"/>
                  </a:cubicBezTo>
                  <a:lnTo>
                    <a:pt x="8335" y="44330"/>
                  </a:lnTo>
                  <a:lnTo>
                    <a:pt x="8571" y="44330"/>
                  </a:lnTo>
                  <a:cubicBezTo>
                    <a:pt x="8772" y="44297"/>
                    <a:pt x="8974" y="44263"/>
                    <a:pt x="9142" y="44230"/>
                  </a:cubicBezTo>
                  <a:cubicBezTo>
                    <a:pt x="9243" y="44230"/>
                    <a:pt x="9310" y="44196"/>
                    <a:pt x="9411" y="44162"/>
                  </a:cubicBezTo>
                  <a:cubicBezTo>
                    <a:pt x="9646" y="44129"/>
                    <a:pt x="9881" y="44062"/>
                    <a:pt x="10117" y="43994"/>
                  </a:cubicBezTo>
                  <a:cubicBezTo>
                    <a:pt x="10251" y="43961"/>
                    <a:pt x="10352" y="43927"/>
                    <a:pt x="10486" y="43894"/>
                  </a:cubicBezTo>
                  <a:cubicBezTo>
                    <a:pt x="10554" y="43894"/>
                    <a:pt x="10587" y="43860"/>
                    <a:pt x="10654" y="43826"/>
                  </a:cubicBezTo>
                  <a:cubicBezTo>
                    <a:pt x="11125" y="43658"/>
                    <a:pt x="11595" y="43457"/>
                    <a:pt x="12032" y="43221"/>
                  </a:cubicBezTo>
                  <a:cubicBezTo>
                    <a:pt x="12066" y="43221"/>
                    <a:pt x="12100" y="43188"/>
                    <a:pt x="12100" y="43188"/>
                  </a:cubicBezTo>
                  <a:cubicBezTo>
                    <a:pt x="12234" y="43087"/>
                    <a:pt x="12335" y="42986"/>
                    <a:pt x="12469" y="42919"/>
                  </a:cubicBezTo>
                  <a:cubicBezTo>
                    <a:pt x="12637" y="42784"/>
                    <a:pt x="12805" y="42684"/>
                    <a:pt x="12940" y="42549"/>
                  </a:cubicBezTo>
                  <a:cubicBezTo>
                    <a:pt x="12973" y="42549"/>
                    <a:pt x="12973" y="42549"/>
                    <a:pt x="13007" y="42516"/>
                  </a:cubicBezTo>
                  <a:cubicBezTo>
                    <a:pt x="13175" y="42381"/>
                    <a:pt x="13309" y="42213"/>
                    <a:pt x="13444" y="42045"/>
                  </a:cubicBezTo>
                  <a:cubicBezTo>
                    <a:pt x="13478" y="42011"/>
                    <a:pt x="13478" y="41978"/>
                    <a:pt x="13511" y="41944"/>
                  </a:cubicBezTo>
                  <a:cubicBezTo>
                    <a:pt x="13545" y="41911"/>
                    <a:pt x="13545" y="41877"/>
                    <a:pt x="13578" y="41843"/>
                  </a:cubicBezTo>
                  <a:cubicBezTo>
                    <a:pt x="13646" y="41776"/>
                    <a:pt x="13679" y="41709"/>
                    <a:pt x="13713" y="41642"/>
                  </a:cubicBezTo>
                  <a:cubicBezTo>
                    <a:pt x="13780" y="41507"/>
                    <a:pt x="13847" y="41373"/>
                    <a:pt x="13914" y="41238"/>
                  </a:cubicBezTo>
                  <a:cubicBezTo>
                    <a:pt x="13914" y="41205"/>
                    <a:pt x="13914" y="41205"/>
                    <a:pt x="13914" y="41171"/>
                  </a:cubicBezTo>
                  <a:cubicBezTo>
                    <a:pt x="13914" y="41138"/>
                    <a:pt x="13948" y="41138"/>
                    <a:pt x="13948" y="41104"/>
                  </a:cubicBezTo>
                  <a:cubicBezTo>
                    <a:pt x="13948" y="41003"/>
                    <a:pt x="13982" y="40936"/>
                    <a:pt x="14015" y="40835"/>
                  </a:cubicBezTo>
                  <a:cubicBezTo>
                    <a:pt x="14049" y="40701"/>
                    <a:pt x="14049" y="40566"/>
                    <a:pt x="14049" y="40432"/>
                  </a:cubicBezTo>
                  <a:lnTo>
                    <a:pt x="14049" y="40365"/>
                  </a:lnTo>
                  <a:lnTo>
                    <a:pt x="14183" y="68"/>
                  </a:lnTo>
                  <a:lnTo>
                    <a:pt x="14183" y="68"/>
                  </a:lnTo>
                  <a:cubicBezTo>
                    <a:pt x="14150" y="303"/>
                    <a:pt x="14116" y="538"/>
                    <a:pt x="14049" y="774"/>
                  </a:cubicBezTo>
                  <a:cubicBezTo>
                    <a:pt x="14049" y="807"/>
                    <a:pt x="14015" y="807"/>
                    <a:pt x="14015" y="841"/>
                  </a:cubicBezTo>
                  <a:cubicBezTo>
                    <a:pt x="13948" y="1076"/>
                    <a:pt x="13814" y="1278"/>
                    <a:pt x="13679" y="1513"/>
                  </a:cubicBezTo>
                  <a:lnTo>
                    <a:pt x="13612" y="1614"/>
                  </a:lnTo>
                  <a:cubicBezTo>
                    <a:pt x="13444" y="1816"/>
                    <a:pt x="13276" y="2017"/>
                    <a:pt x="13041" y="2219"/>
                  </a:cubicBezTo>
                  <a:cubicBezTo>
                    <a:pt x="12906" y="2353"/>
                    <a:pt x="12738" y="2488"/>
                    <a:pt x="12570" y="2589"/>
                  </a:cubicBezTo>
                  <a:cubicBezTo>
                    <a:pt x="12402" y="2689"/>
                    <a:pt x="12301" y="2824"/>
                    <a:pt x="12133" y="2891"/>
                  </a:cubicBezTo>
                  <a:cubicBezTo>
                    <a:pt x="11696" y="3160"/>
                    <a:pt x="11226" y="3328"/>
                    <a:pt x="10755" y="3496"/>
                  </a:cubicBezTo>
                  <a:cubicBezTo>
                    <a:pt x="10554" y="3563"/>
                    <a:pt x="10386" y="3630"/>
                    <a:pt x="10217" y="3664"/>
                  </a:cubicBezTo>
                  <a:cubicBezTo>
                    <a:pt x="9982" y="3731"/>
                    <a:pt x="9747" y="3798"/>
                    <a:pt x="9512" y="3832"/>
                  </a:cubicBezTo>
                  <a:cubicBezTo>
                    <a:pt x="9209" y="3899"/>
                    <a:pt x="8940" y="3966"/>
                    <a:pt x="8671" y="4000"/>
                  </a:cubicBezTo>
                  <a:cubicBezTo>
                    <a:pt x="8571" y="4000"/>
                    <a:pt x="8503" y="4000"/>
                    <a:pt x="8436" y="4034"/>
                  </a:cubicBezTo>
                  <a:cubicBezTo>
                    <a:pt x="8067" y="4067"/>
                    <a:pt x="7663" y="4067"/>
                    <a:pt x="7260" y="4101"/>
                  </a:cubicBezTo>
                  <a:lnTo>
                    <a:pt x="7092" y="4101"/>
                  </a:lnTo>
                  <a:cubicBezTo>
                    <a:pt x="6689" y="4067"/>
                    <a:pt x="6285" y="4067"/>
                    <a:pt x="5916" y="4034"/>
                  </a:cubicBezTo>
                  <a:cubicBezTo>
                    <a:pt x="5848" y="4034"/>
                    <a:pt x="5781" y="4000"/>
                    <a:pt x="5748" y="4000"/>
                  </a:cubicBezTo>
                  <a:cubicBezTo>
                    <a:pt x="5344" y="3966"/>
                    <a:pt x="4975" y="3899"/>
                    <a:pt x="4605" y="3798"/>
                  </a:cubicBezTo>
                  <a:cubicBezTo>
                    <a:pt x="4538" y="3798"/>
                    <a:pt x="4470" y="3765"/>
                    <a:pt x="4403" y="3765"/>
                  </a:cubicBezTo>
                  <a:cubicBezTo>
                    <a:pt x="4067" y="3664"/>
                    <a:pt x="3765" y="3563"/>
                    <a:pt x="3429" y="3462"/>
                  </a:cubicBezTo>
                  <a:cubicBezTo>
                    <a:pt x="3395" y="3429"/>
                    <a:pt x="3328" y="3429"/>
                    <a:pt x="3261" y="3395"/>
                  </a:cubicBezTo>
                  <a:cubicBezTo>
                    <a:pt x="2891" y="3261"/>
                    <a:pt x="2521" y="3093"/>
                    <a:pt x="2185" y="2891"/>
                  </a:cubicBezTo>
                  <a:cubicBezTo>
                    <a:pt x="807" y="2084"/>
                    <a:pt x="135" y="1043"/>
                    <a:pt x="135" y="1"/>
                  </a:cubicBezTo>
                  <a:close/>
                </a:path>
              </a:pathLst>
            </a:custGeom>
            <a:solidFill>
              <a:srgbClr val="2B1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74;p49">
              <a:extLst>
                <a:ext uri="{FF2B5EF4-FFF2-40B4-BE49-F238E27FC236}">
                  <a16:creationId xmlns:a16="http://schemas.microsoft.com/office/drawing/2014/main" id="{EE1CDAC2-52FB-4EF9-A388-2831F7E50C1A}"/>
                </a:ext>
              </a:extLst>
            </p:cNvPr>
            <p:cNvSpPr/>
            <p:nvPr/>
          </p:nvSpPr>
          <p:spPr>
            <a:xfrm>
              <a:off x="2158955" y="3741243"/>
              <a:ext cx="46741" cy="27962"/>
            </a:xfrm>
            <a:custGeom>
              <a:avLst/>
              <a:gdLst/>
              <a:ahLst/>
              <a:cxnLst/>
              <a:rect l="l" t="t" r="r" b="b"/>
              <a:pathLst>
                <a:path w="15427" h="8142" extrusionOk="0">
                  <a:moveTo>
                    <a:pt x="7696" y="0"/>
                  </a:moveTo>
                  <a:cubicBezTo>
                    <a:pt x="5898" y="0"/>
                    <a:pt x="4100" y="395"/>
                    <a:pt x="2722" y="1185"/>
                  </a:cubicBezTo>
                  <a:cubicBezTo>
                    <a:pt x="0" y="2798"/>
                    <a:pt x="34" y="5352"/>
                    <a:pt x="2756" y="6932"/>
                  </a:cubicBezTo>
                  <a:cubicBezTo>
                    <a:pt x="4134" y="7739"/>
                    <a:pt x="5940" y="8142"/>
                    <a:pt x="7743" y="8142"/>
                  </a:cubicBezTo>
                  <a:cubicBezTo>
                    <a:pt x="9545" y="8142"/>
                    <a:pt x="11343" y="7739"/>
                    <a:pt x="12704" y="6932"/>
                  </a:cubicBezTo>
                  <a:cubicBezTo>
                    <a:pt x="15426" y="5352"/>
                    <a:pt x="15426" y="2798"/>
                    <a:pt x="12671" y="1185"/>
                  </a:cubicBezTo>
                  <a:cubicBezTo>
                    <a:pt x="11293" y="395"/>
                    <a:pt x="9495" y="0"/>
                    <a:pt x="7696" y="0"/>
                  </a:cubicBezTo>
                  <a:close/>
                </a:path>
              </a:pathLst>
            </a:custGeom>
            <a:solidFill>
              <a:srgbClr val="E0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75;p49">
              <a:extLst>
                <a:ext uri="{FF2B5EF4-FFF2-40B4-BE49-F238E27FC236}">
                  <a16:creationId xmlns:a16="http://schemas.microsoft.com/office/drawing/2014/main" id="{5D447D7B-0115-4A42-96B4-7D65AA8F6196}"/>
                </a:ext>
              </a:extLst>
            </p:cNvPr>
            <p:cNvSpPr/>
            <p:nvPr/>
          </p:nvSpPr>
          <p:spPr>
            <a:xfrm>
              <a:off x="2169950" y="3716629"/>
              <a:ext cx="40939" cy="24501"/>
            </a:xfrm>
            <a:custGeom>
              <a:avLst/>
              <a:gdLst/>
              <a:ahLst/>
              <a:cxnLst/>
              <a:rect l="l" t="t" r="r" b="b"/>
              <a:pathLst>
                <a:path w="13512" h="7134" extrusionOk="0">
                  <a:moveTo>
                    <a:pt x="6727" y="0"/>
                  </a:moveTo>
                  <a:cubicBezTo>
                    <a:pt x="5151" y="0"/>
                    <a:pt x="3580" y="353"/>
                    <a:pt x="2387" y="1059"/>
                  </a:cubicBezTo>
                  <a:cubicBezTo>
                    <a:pt x="1" y="2437"/>
                    <a:pt x="1" y="4689"/>
                    <a:pt x="2421" y="6100"/>
                  </a:cubicBezTo>
                  <a:cubicBezTo>
                    <a:pt x="3614" y="6789"/>
                    <a:pt x="5193" y="7134"/>
                    <a:pt x="6773" y="7134"/>
                  </a:cubicBezTo>
                  <a:cubicBezTo>
                    <a:pt x="8353" y="7134"/>
                    <a:pt x="9932" y="6789"/>
                    <a:pt x="11125" y="6100"/>
                  </a:cubicBezTo>
                  <a:cubicBezTo>
                    <a:pt x="13512" y="4689"/>
                    <a:pt x="13512" y="2437"/>
                    <a:pt x="11092" y="1059"/>
                  </a:cubicBezTo>
                  <a:cubicBezTo>
                    <a:pt x="9882" y="353"/>
                    <a:pt x="8302" y="0"/>
                    <a:pt x="6727" y="0"/>
                  </a:cubicBezTo>
                  <a:close/>
                </a:path>
              </a:pathLst>
            </a:custGeom>
            <a:solidFill>
              <a:srgbClr val="E0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6;p49">
              <a:extLst>
                <a:ext uri="{FF2B5EF4-FFF2-40B4-BE49-F238E27FC236}">
                  <a16:creationId xmlns:a16="http://schemas.microsoft.com/office/drawing/2014/main" id="{7F8D064F-7C0B-486B-841C-0EC17703F052}"/>
                </a:ext>
              </a:extLst>
            </p:cNvPr>
            <p:cNvSpPr/>
            <p:nvPr/>
          </p:nvSpPr>
          <p:spPr>
            <a:xfrm>
              <a:off x="1861108" y="3680675"/>
              <a:ext cx="117920" cy="168750"/>
            </a:xfrm>
            <a:custGeom>
              <a:avLst/>
              <a:gdLst/>
              <a:ahLst/>
              <a:cxnLst/>
              <a:rect l="l" t="t" r="r" b="b"/>
              <a:pathLst>
                <a:path w="38920" h="49136" extrusionOk="0">
                  <a:moveTo>
                    <a:pt x="68" y="0"/>
                  </a:moveTo>
                  <a:lnTo>
                    <a:pt x="1" y="26685"/>
                  </a:lnTo>
                  <a:lnTo>
                    <a:pt x="38920" y="49136"/>
                  </a:lnTo>
                  <a:cubicBezTo>
                    <a:pt x="27392" y="25744"/>
                    <a:pt x="10823" y="9142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77;p49">
              <a:extLst>
                <a:ext uri="{FF2B5EF4-FFF2-40B4-BE49-F238E27FC236}">
                  <a16:creationId xmlns:a16="http://schemas.microsoft.com/office/drawing/2014/main" id="{D2F48DCF-56BE-4F0A-B95A-25B20FD245B5}"/>
                </a:ext>
              </a:extLst>
            </p:cNvPr>
            <p:cNvSpPr/>
            <p:nvPr/>
          </p:nvSpPr>
          <p:spPr>
            <a:xfrm>
              <a:off x="1828828" y="3563866"/>
              <a:ext cx="462199" cy="407910"/>
            </a:xfrm>
            <a:custGeom>
              <a:avLst/>
              <a:gdLst/>
              <a:ahLst/>
              <a:cxnLst/>
              <a:rect l="l" t="t" r="r" b="b"/>
              <a:pathLst>
                <a:path w="152551" h="118774" extrusionOk="0">
                  <a:moveTo>
                    <a:pt x="106708" y="0"/>
                  </a:moveTo>
                  <a:cubicBezTo>
                    <a:pt x="88829" y="6957"/>
                    <a:pt x="59690" y="18014"/>
                    <a:pt x="42852" y="23156"/>
                  </a:cubicBezTo>
                  <a:cubicBezTo>
                    <a:pt x="29409" y="27290"/>
                    <a:pt x="18284" y="27794"/>
                    <a:pt x="10756" y="27358"/>
                  </a:cubicBezTo>
                  <a:cubicBezTo>
                    <a:pt x="3900" y="26954"/>
                    <a:pt x="1" y="25778"/>
                    <a:pt x="1" y="25778"/>
                  </a:cubicBezTo>
                  <a:cubicBezTo>
                    <a:pt x="1" y="25778"/>
                    <a:pt x="4336" y="28567"/>
                    <a:pt x="10756" y="34012"/>
                  </a:cubicBezTo>
                  <a:cubicBezTo>
                    <a:pt x="21477" y="43154"/>
                    <a:pt x="38046" y="59756"/>
                    <a:pt x="49574" y="83148"/>
                  </a:cubicBezTo>
                  <a:cubicBezTo>
                    <a:pt x="54783" y="93667"/>
                    <a:pt x="58950" y="105565"/>
                    <a:pt x="61135" y="118773"/>
                  </a:cubicBezTo>
                  <a:cubicBezTo>
                    <a:pt x="61135" y="118773"/>
                    <a:pt x="67622" y="110841"/>
                    <a:pt x="77906" y="99482"/>
                  </a:cubicBezTo>
                  <a:cubicBezTo>
                    <a:pt x="93198" y="82610"/>
                    <a:pt x="116892" y="58109"/>
                    <a:pt x="140014" y="40935"/>
                  </a:cubicBezTo>
                  <a:lnTo>
                    <a:pt x="148383" y="33609"/>
                  </a:lnTo>
                  <a:cubicBezTo>
                    <a:pt x="150164" y="31391"/>
                    <a:pt x="151542" y="28971"/>
                    <a:pt x="152550" y="26450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78;p49">
              <a:extLst>
                <a:ext uri="{FF2B5EF4-FFF2-40B4-BE49-F238E27FC236}">
                  <a16:creationId xmlns:a16="http://schemas.microsoft.com/office/drawing/2014/main" id="{A7075055-C28D-45C8-BFD7-2B892EC775FA}"/>
                </a:ext>
              </a:extLst>
            </p:cNvPr>
            <p:cNvSpPr/>
            <p:nvPr/>
          </p:nvSpPr>
          <p:spPr>
            <a:xfrm>
              <a:off x="1805002" y="3631966"/>
              <a:ext cx="241539" cy="401213"/>
            </a:xfrm>
            <a:custGeom>
              <a:avLst/>
              <a:gdLst/>
              <a:ahLst/>
              <a:cxnLst/>
              <a:rect l="l" t="t" r="r" b="b"/>
              <a:pathLst>
                <a:path w="79721" h="116824" extrusionOk="0">
                  <a:moveTo>
                    <a:pt x="39995" y="12671"/>
                  </a:moveTo>
                  <a:cubicBezTo>
                    <a:pt x="61975" y="25375"/>
                    <a:pt x="79720" y="56127"/>
                    <a:pt x="79653" y="81367"/>
                  </a:cubicBezTo>
                  <a:cubicBezTo>
                    <a:pt x="79586" y="106607"/>
                    <a:pt x="61740" y="116824"/>
                    <a:pt x="39760" y="104120"/>
                  </a:cubicBezTo>
                  <a:cubicBezTo>
                    <a:pt x="17780" y="91416"/>
                    <a:pt x="1" y="60664"/>
                    <a:pt x="101" y="35424"/>
                  </a:cubicBezTo>
                  <a:cubicBezTo>
                    <a:pt x="169" y="10150"/>
                    <a:pt x="18015" y="0"/>
                    <a:pt x="39995" y="12671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779;p49">
              <a:extLst>
                <a:ext uri="{FF2B5EF4-FFF2-40B4-BE49-F238E27FC236}">
                  <a16:creationId xmlns:a16="http://schemas.microsoft.com/office/drawing/2014/main" id="{7FB41582-6396-4F5A-9A2D-74B011CD4C1E}"/>
                </a:ext>
              </a:extLst>
            </p:cNvPr>
            <p:cNvSpPr/>
            <p:nvPr/>
          </p:nvSpPr>
          <p:spPr>
            <a:xfrm>
              <a:off x="1875669" y="3730205"/>
              <a:ext cx="154171" cy="158797"/>
            </a:xfrm>
            <a:custGeom>
              <a:avLst/>
              <a:gdLst/>
              <a:ahLst/>
              <a:cxnLst/>
              <a:rect l="l" t="t" r="r" b="b"/>
              <a:pathLst>
                <a:path w="50885" h="46238" extrusionOk="0">
                  <a:moveTo>
                    <a:pt x="25416" y="0"/>
                  </a:moveTo>
                  <a:cubicBezTo>
                    <a:pt x="14968" y="0"/>
                    <a:pt x="5487" y="7143"/>
                    <a:pt x="2959" y="17775"/>
                  </a:cubicBezTo>
                  <a:cubicBezTo>
                    <a:pt x="1" y="30177"/>
                    <a:pt x="7697" y="42646"/>
                    <a:pt x="20099" y="45603"/>
                  </a:cubicBezTo>
                  <a:cubicBezTo>
                    <a:pt x="21902" y="46032"/>
                    <a:pt x="23706" y="46238"/>
                    <a:pt x="25480" y="46238"/>
                  </a:cubicBezTo>
                  <a:cubicBezTo>
                    <a:pt x="35942" y="46238"/>
                    <a:pt x="45398" y="39094"/>
                    <a:pt x="47927" y="28463"/>
                  </a:cubicBezTo>
                  <a:cubicBezTo>
                    <a:pt x="50884" y="16061"/>
                    <a:pt x="43222" y="3592"/>
                    <a:pt x="30786" y="635"/>
                  </a:cubicBezTo>
                  <a:cubicBezTo>
                    <a:pt x="28988" y="206"/>
                    <a:pt x="27188" y="0"/>
                    <a:pt x="25416" y="0"/>
                  </a:cubicBezTo>
                  <a:close/>
                </a:path>
              </a:pathLst>
            </a:custGeom>
            <a:solidFill>
              <a:srgbClr val="240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780;p49">
              <a:extLst>
                <a:ext uri="{FF2B5EF4-FFF2-40B4-BE49-F238E27FC236}">
                  <a16:creationId xmlns:a16="http://schemas.microsoft.com/office/drawing/2014/main" id="{EE2742B2-43E5-4F66-9962-396905339B58}"/>
                </a:ext>
              </a:extLst>
            </p:cNvPr>
            <p:cNvSpPr/>
            <p:nvPr/>
          </p:nvSpPr>
          <p:spPr>
            <a:xfrm>
              <a:off x="1785248" y="3665554"/>
              <a:ext cx="223208" cy="342349"/>
            </a:xfrm>
            <a:custGeom>
              <a:avLst/>
              <a:gdLst/>
              <a:ahLst/>
              <a:cxnLst/>
              <a:rect l="l" t="t" r="r" b="b"/>
              <a:pathLst>
                <a:path w="73671" h="99684" extrusionOk="0">
                  <a:moveTo>
                    <a:pt x="73671" y="91718"/>
                  </a:moveTo>
                  <a:lnTo>
                    <a:pt x="72655" y="92307"/>
                  </a:lnTo>
                  <a:lnTo>
                    <a:pt x="72655" y="92307"/>
                  </a:lnTo>
                  <a:cubicBezTo>
                    <a:pt x="72993" y="92136"/>
                    <a:pt x="73332" y="91936"/>
                    <a:pt x="73671" y="91718"/>
                  </a:cubicBezTo>
                  <a:close/>
                  <a:moveTo>
                    <a:pt x="20334" y="0"/>
                  </a:moveTo>
                  <a:lnTo>
                    <a:pt x="10991" y="5445"/>
                  </a:lnTo>
                  <a:cubicBezTo>
                    <a:pt x="10419" y="5781"/>
                    <a:pt x="9881" y="6151"/>
                    <a:pt x="9344" y="6554"/>
                  </a:cubicBezTo>
                  <a:cubicBezTo>
                    <a:pt x="9209" y="6655"/>
                    <a:pt x="9075" y="6756"/>
                    <a:pt x="8940" y="6856"/>
                  </a:cubicBezTo>
                  <a:cubicBezTo>
                    <a:pt x="8436" y="7260"/>
                    <a:pt x="7932" y="7697"/>
                    <a:pt x="7428" y="8167"/>
                  </a:cubicBezTo>
                  <a:cubicBezTo>
                    <a:pt x="7394" y="8201"/>
                    <a:pt x="7361" y="8234"/>
                    <a:pt x="7327" y="8268"/>
                  </a:cubicBezTo>
                  <a:cubicBezTo>
                    <a:pt x="6890" y="8705"/>
                    <a:pt x="6453" y="9175"/>
                    <a:pt x="6016" y="9680"/>
                  </a:cubicBezTo>
                  <a:cubicBezTo>
                    <a:pt x="5916" y="9814"/>
                    <a:pt x="5815" y="9948"/>
                    <a:pt x="5714" y="10083"/>
                  </a:cubicBezTo>
                  <a:cubicBezTo>
                    <a:pt x="5277" y="10621"/>
                    <a:pt x="4874" y="11192"/>
                    <a:pt x="4504" y="11763"/>
                  </a:cubicBezTo>
                  <a:cubicBezTo>
                    <a:pt x="4470" y="11797"/>
                    <a:pt x="4470" y="11831"/>
                    <a:pt x="4470" y="11831"/>
                  </a:cubicBezTo>
                  <a:cubicBezTo>
                    <a:pt x="4235" y="12200"/>
                    <a:pt x="4000" y="12570"/>
                    <a:pt x="3798" y="12940"/>
                  </a:cubicBezTo>
                  <a:cubicBezTo>
                    <a:pt x="3765" y="12973"/>
                    <a:pt x="3731" y="13007"/>
                    <a:pt x="3731" y="13074"/>
                  </a:cubicBezTo>
                  <a:cubicBezTo>
                    <a:pt x="3496" y="13511"/>
                    <a:pt x="3261" y="13948"/>
                    <a:pt x="3025" y="14418"/>
                  </a:cubicBezTo>
                  <a:cubicBezTo>
                    <a:pt x="3025" y="14418"/>
                    <a:pt x="3025" y="14452"/>
                    <a:pt x="3025" y="14452"/>
                  </a:cubicBezTo>
                  <a:cubicBezTo>
                    <a:pt x="2723" y="15091"/>
                    <a:pt x="2454" y="15729"/>
                    <a:pt x="2219" y="16368"/>
                  </a:cubicBezTo>
                  <a:cubicBezTo>
                    <a:pt x="2185" y="16435"/>
                    <a:pt x="2151" y="16469"/>
                    <a:pt x="2118" y="16536"/>
                  </a:cubicBezTo>
                  <a:cubicBezTo>
                    <a:pt x="2084" y="16704"/>
                    <a:pt x="2017" y="16872"/>
                    <a:pt x="1983" y="17006"/>
                  </a:cubicBezTo>
                  <a:cubicBezTo>
                    <a:pt x="1849" y="17410"/>
                    <a:pt x="1715" y="17779"/>
                    <a:pt x="1580" y="18183"/>
                  </a:cubicBezTo>
                  <a:cubicBezTo>
                    <a:pt x="1546" y="18317"/>
                    <a:pt x="1513" y="18418"/>
                    <a:pt x="1479" y="18519"/>
                  </a:cubicBezTo>
                  <a:cubicBezTo>
                    <a:pt x="1446" y="18687"/>
                    <a:pt x="1378" y="18821"/>
                    <a:pt x="1345" y="18989"/>
                  </a:cubicBezTo>
                  <a:cubicBezTo>
                    <a:pt x="1244" y="19325"/>
                    <a:pt x="1177" y="19661"/>
                    <a:pt x="1076" y="19997"/>
                  </a:cubicBezTo>
                  <a:cubicBezTo>
                    <a:pt x="1042" y="20166"/>
                    <a:pt x="1009" y="20300"/>
                    <a:pt x="975" y="20434"/>
                  </a:cubicBezTo>
                  <a:cubicBezTo>
                    <a:pt x="942" y="20602"/>
                    <a:pt x="908" y="20737"/>
                    <a:pt x="874" y="20905"/>
                  </a:cubicBezTo>
                  <a:cubicBezTo>
                    <a:pt x="807" y="21207"/>
                    <a:pt x="740" y="21510"/>
                    <a:pt x="706" y="21812"/>
                  </a:cubicBezTo>
                  <a:cubicBezTo>
                    <a:pt x="673" y="21947"/>
                    <a:pt x="639" y="22115"/>
                    <a:pt x="605" y="22283"/>
                  </a:cubicBezTo>
                  <a:cubicBezTo>
                    <a:pt x="572" y="22451"/>
                    <a:pt x="538" y="22619"/>
                    <a:pt x="505" y="22821"/>
                  </a:cubicBezTo>
                  <a:cubicBezTo>
                    <a:pt x="471" y="23089"/>
                    <a:pt x="437" y="23358"/>
                    <a:pt x="404" y="23627"/>
                  </a:cubicBezTo>
                  <a:cubicBezTo>
                    <a:pt x="370" y="23795"/>
                    <a:pt x="337" y="23930"/>
                    <a:pt x="337" y="24064"/>
                  </a:cubicBezTo>
                  <a:cubicBezTo>
                    <a:pt x="303" y="24299"/>
                    <a:pt x="269" y="24535"/>
                    <a:pt x="269" y="24770"/>
                  </a:cubicBezTo>
                  <a:cubicBezTo>
                    <a:pt x="236" y="25039"/>
                    <a:pt x="202" y="25274"/>
                    <a:pt x="169" y="25543"/>
                  </a:cubicBezTo>
                  <a:cubicBezTo>
                    <a:pt x="169" y="25677"/>
                    <a:pt x="135" y="25778"/>
                    <a:pt x="135" y="25879"/>
                  </a:cubicBezTo>
                  <a:cubicBezTo>
                    <a:pt x="101" y="26215"/>
                    <a:pt x="101" y="26585"/>
                    <a:pt x="68" y="26921"/>
                  </a:cubicBezTo>
                  <a:cubicBezTo>
                    <a:pt x="68" y="27123"/>
                    <a:pt x="34" y="27291"/>
                    <a:pt x="34" y="27492"/>
                  </a:cubicBezTo>
                  <a:cubicBezTo>
                    <a:pt x="34" y="27559"/>
                    <a:pt x="34" y="27593"/>
                    <a:pt x="34" y="27627"/>
                  </a:cubicBezTo>
                  <a:cubicBezTo>
                    <a:pt x="0" y="28232"/>
                    <a:pt x="0" y="28837"/>
                    <a:pt x="0" y="29442"/>
                  </a:cubicBezTo>
                  <a:lnTo>
                    <a:pt x="0" y="29542"/>
                  </a:lnTo>
                  <a:cubicBezTo>
                    <a:pt x="0" y="30114"/>
                    <a:pt x="0" y="30685"/>
                    <a:pt x="0" y="31256"/>
                  </a:cubicBezTo>
                  <a:cubicBezTo>
                    <a:pt x="0" y="31357"/>
                    <a:pt x="34" y="31458"/>
                    <a:pt x="34" y="31559"/>
                  </a:cubicBezTo>
                  <a:cubicBezTo>
                    <a:pt x="34" y="31794"/>
                    <a:pt x="34" y="32029"/>
                    <a:pt x="68" y="32265"/>
                  </a:cubicBezTo>
                  <a:cubicBezTo>
                    <a:pt x="68" y="32534"/>
                    <a:pt x="68" y="32802"/>
                    <a:pt x="101" y="33071"/>
                  </a:cubicBezTo>
                  <a:cubicBezTo>
                    <a:pt x="101" y="33273"/>
                    <a:pt x="135" y="33475"/>
                    <a:pt x="135" y="33676"/>
                  </a:cubicBezTo>
                  <a:cubicBezTo>
                    <a:pt x="169" y="33945"/>
                    <a:pt x="202" y="34180"/>
                    <a:pt x="202" y="34416"/>
                  </a:cubicBezTo>
                  <a:cubicBezTo>
                    <a:pt x="236" y="34550"/>
                    <a:pt x="236" y="34718"/>
                    <a:pt x="236" y="34886"/>
                  </a:cubicBezTo>
                  <a:cubicBezTo>
                    <a:pt x="269" y="35222"/>
                    <a:pt x="337" y="35592"/>
                    <a:pt x="370" y="35962"/>
                  </a:cubicBezTo>
                  <a:cubicBezTo>
                    <a:pt x="370" y="36130"/>
                    <a:pt x="404" y="36331"/>
                    <a:pt x="437" y="36533"/>
                  </a:cubicBezTo>
                  <a:cubicBezTo>
                    <a:pt x="437" y="36600"/>
                    <a:pt x="437" y="36667"/>
                    <a:pt x="437" y="36701"/>
                  </a:cubicBezTo>
                  <a:cubicBezTo>
                    <a:pt x="538" y="37340"/>
                    <a:pt x="605" y="37978"/>
                    <a:pt x="706" y="38617"/>
                  </a:cubicBezTo>
                  <a:cubicBezTo>
                    <a:pt x="740" y="38617"/>
                    <a:pt x="740" y="38650"/>
                    <a:pt x="740" y="38650"/>
                  </a:cubicBezTo>
                  <a:cubicBezTo>
                    <a:pt x="740" y="38751"/>
                    <a:pt x="773" y="38886"/>
                    <a:pt x="773" y="38986"/>
                  </a:cubicBezTo>
                  <a:cubicBezTo>
                    <a:pt x="874" y="39490"/>
                    <a:pt x="942" y="39995"/>
                    <a:pt x="1042" y="40499"/>
                  </a:cubicBezTo>
                  <a:lnTo>
                    <a:pt x="1110" y="40801"/>
                  </a:lnTo>
                  <a:cubicBezTo>
                    <a:pt x="1177" y="41036"/>
                    <a:pt x="1210" y="41305"/>
                    <a:pt x="1278" y="41541"/>
                  </a:cubicBezTo>
                  <a:cubicBezTo>
                    <a:pt x="1345" y="41843"/>
                    <a:pt x="1378" y="42146"/>
                    <a:pt x="1446" y="42448"/>
                  </a:cubicBezTo>
                  <a:cubicBezTo>
                    <a:pt x="1479" y="42616"/>
                    <a:pt x="1546" y="42818"/>
                    <a:pt x="1580" y="42986"/>
                  </a:cubicBezTo>
                  <a:cubicBezTo>
                    <a:pt x="1647" y="43255"/>
                    <a:pt x="1715" y="43524"/>
                    <a:pt x="1782" y="43826"/>
                  </a:cubicBezTo>
                  <a:cubicBezTo>
                    <a:pt x="1815" y="44028"/>
                    <a:pt x="1849" y="44229"/>
                    <a:pt x="1916" y="44431"/>
                  </a:cubicBezTo>
                  <a:cubicBezTo>
                    <a:pt x="1983" y="44700"/>
                    <a:pt x="2051" y="44935"/>
                    <a:pt x="2118" y="45204"/>
                  </a:cubicBezTo>
                  <a:cubicBezTo>
                    <a:pt x="2185" y="45473"/>
                    <a:pt x="2252" y="45775"/>
                    <a:pt x="2319" y="46044"/>
                  </a:cubicBezTo>
                  <a:cubicBezTo>
                    <a:pt x="2353" y="46179"/>
                    <a:pt x="2387" y="46279"/>
                    <a:pt x="2420" y="46414"/>
                  </a:cubicBezTo>
                  <a:cubicBezTo>
                    <a:pt x="2521" y="46784"/>
                    <a:pt x="2656" y="47187"/>
                    <a:pt x="2756" y="47557"/>
                  </a:cubicBezTo>
                  <a:cubicBezTo>
                    <a:pt x="2824" y="47792"/>
                    <a:pt x="2891" y="47993"/>
                    <a:pt x="2958" y="48229"/>
                  </a:cubicBezTo>
                  <a:cubicBezTo>
                    <a:pt x="2958" y="48296"/>
                    <a:pt x="2992" y="48363"/>
                    <a:pt x="3025" y="48397"/>
                  </a:cubicBezTo>
                  <a:cubicBezTo>
                    <a:pt x="3193" y="49069"/>
                    <a:pt x="3429" y="49708"/>
                    <a:pt x="3630" y="50346"/>
                  </a:cubicBezTo>
                  <a:lnTo>
                    <a:pt x="3664" y="50413"/>
                  </a:lnTo>
                  <a:cubicBezTo>
                    <a:pt x="3664" y="50481"/>
                    <a:pt x="3697" y="50581"/>
                    <a:pt x="3731" y="50682"/>
                  </a:cubicBezTo>
                  <a:cubicBezTo>
                    <a:pt x="3933" y="51220"/>
                    <a:pt x="4101" y="51758"/>
                    <a:pt x="4302" y="52295"/>
                  </a:cubicBezTo>
                  <a:cubicBezTo>
                    <a:pt x="4336" y="52363"/>
                    <a:pt x="4370" y="52463"/>
                    <a:pt x="4403" y="52564"/>
                  </a:cubicBezTo>
                  <a:cubicBezTo>
                    <a:pt x="4504" y="52800"/>
                    <a:pt x="4571" y="53001"/>
                    <a:pt x="4672" y="53236"/>
                  </a:cubicBezTo>
                  <a:cubicBezTo>
                    <a:pt x="4773" y="53539"/>
                    <a:pt x="4874" y="53841"/>
                    <a:pt x="5008" y="54144"/>
                  </a:cubicBezTo>
                  <a:cubicBezTo>
                    <a:pt x="5075" y="54346"/>
                    <a:pt x="5176" y="54547"/>
                    <a:pt x="5243" y="54749"/>
                  </a:cubicBezTo>
                  <a:cubicBezTo>
                    <a:pt x="5344" y="54984"/>
                    <a:pt x="5445" y="55219"/>
                    <a:pt x="5546" y="55455"/>
                  </a:cubicBezTo>
                  <a:cubicBezTo>
                    <a:pt x="5613" y="55623"/>
                    <a:pt x="5680" y="55791"/>
                    <a:pt x="5748" y="55959"/>
                  </a:cubicBezTo>
                  <a:cubicBezTo>
                    <a:pt x="5882" y="56328"/>
                    <a:pt x="6050" y="56665"/>
                    <a:pt x="6184" y="57034"/>
                  </a:cubicBezTo>
                  <a:cubicBezTo>
                    <a:pt x="6285" y="57202"/>
                    <a:pt x="6353" y="57404"/>
                    <a:pt x="6420" y="57572"/>
                  </a:cubicBezTo>
                  <a:cubicBezTo>
                    <a:pt x="6453" y="57639"/>
                    <a:pt x="6487" y="57706"/>
                    <a:pt x="6521" y="57774"/>
                  </a:cubicBezTo>
                  <a:cubicBezTo>
                    <a:pt x="6789" y="58379"/>
                    <a:pt x="7058" y="58984"/>
                    <a:pt x="7327" y="59588"/>
                  </a:cubicBezTo>
                  <a:cubicBezTo>
                    <a:pt x="7361" y="59622"/>
                    <a:pt x="7361" y="59656"/>
                    <a:pt x="7394" y="59656"/>
                  </a:cubicBezTo>
                  <a:cubicBezTo>
                    <a:pt x="7462" y="59857"/>
                    <a:pt x="7562" y="60025"/>
                    <a:pt x="7630" y="60193"/>
                  </a:cubicBezTo>
                  <a:cubicBezTo>
                    <a:pt x="7865" y="60664"/>
                    <a:pt x="8067" y="61134"/>
                    <a:pt x="8302" y="61571"/>
                  </a:cubicBezTo>
                  <a:cubicBezTo>
                    <a:pt x="8335" y="61639"/>
                    <a:pt x="8369" y="61706"/>
                    <a:pt x="8403" y="61807"/>
                  </a:cubicBezTo>
                  <a:cubicBezTo>
                    <a:pt x="8604" y="62176"/>
                    <a:pt x="8806" y="62546"/>
                    <a:pt x="9008" y="62916"/>
                  </a:cubicBezTo>
                  <a:cubicBezTo>
                    <a:pt x="9142" y="63218"/>
                    <a:pt x="9310" y="63554"/>
                    <a:pt x="9478" y="63857"/>
                  </a:cubicBezTo>
                  <a:cubicBezTo>
                    <a:pt x="9512" y="63890"/>
                    <a:pt x="9545" y="63958"/>
                    <a:pt x="9579" y="63991"/>
                  </a:cubicBezTo>
                  <a:cubicBezTo>
                    <a:pt x="10083" y="64999"/>
                    <a:pt x="10621" y="65941"/>
                    <a:pt x="11192" y="66915"/>
                  </a:cubicBezTo>
                  <a:cubicBezTo>
                    <a:pt x="11226" y="66982"/>
                    <a:pt x="11293" y="67083"/>
                    <a:pt x="11327" y="67150"/>
                  </a:cubicBezTo>
                  <a:cubicBezTo>
                    <a:pt x="11394" y="67251"/>
                    <a:pt x="11461" y="67318"/>
                    <a:pt x="11495" y="67419"/>
                  </a:cubicBezTo>
                  <a:cubicBezTo>
                    <a:pt x="12301" y="68797"/>
                    <a:pt x="13141" y="70108"/>
                    <a:pt x="14015" y="71419"/>
                  </a:cubicBezTo>
                  <a:cubicBezTo>
                    <a:pt x="14049" y="71486"/>
                    <a:pt x="14116" y="71587"/>
                    <a:pt x="14150" y="71654"/>
                  </a:cubicBezTo>
                  <a:cubicBezTo>
                    <a:pt x="14217" y="71755"/>
                    <a:pt x="14318" y="71889"/>
                    <a:pt x="14385" y="71990"/>
                  </a:cubicBezTo>
                  <a:cubicBezTo>
                    <a:pt x="15091" y="73032"/>
                    <a:pt x="15797" y="74040"/>
                    <a:pt x="16536" y="75015"/>
                  </a:cubicBezTo>
                  <a:cubicBezTo>
                    <a:pt x="16536" y="75048"/>
                    <a:pt x="16536" y="75048"/>
                    <a:pt x="16536" y="75048"/>
                  </a:cubicBezTo>
                  <a:cubicBezTo>
                    <a:pt x="16603" y="75149"/>
                    <a:pt x="16704" y="75250"/>
                    <a:pt x="16771" y="75351"/>
                  </a:cubicBezTo>
                  <a:cubicBezTo>
                    <a:pt x="17208" y="75956"/>
                    <a:pt x="17679" y="76561"/>
                    <a:pt x="18116" y="77132"/>
                  </a:cubicBezTo>
                  <a:cubicBezTo>
                    <a:pt x="18149" y="77166"/>
                    <a:pt x="18183" y="77199"/>
                    <a:pt x="18216" y="77233"/>
                  </a:cubicBezTo>
                  <a:cubicBezTo>
                    <a:pt x="18552" y="77704"/>
                    <a:pt x="18922" y="78140"/>
                    <a:pt x="19292" y="78577"/>
                  </a:cubicBezTo>
                  <a:cubicBezTo>
                    <a:pt x="19426" y="78712"/>
                    <a:pt x="19527" y="78880"/>
                    <a:pt x="19628" y="79014"/>
                  </a:cubicBezTo>
                  <a:lnTo>
                    <a:pt x="19662" y="79014"/>
                  </a:lnTo>
                  <a:cubicBezTo>
                    <a:pt x="20132" y="79619"/>
                    <a:pt x="20636" y="80157"/>
                    <a:pt x="21107" y="80728"/>
                  </a:cubicBezTo>
                  <a:cubicBezTo>
                    <a:pt x="21140" y="80762"/>
                    <a:pt x="21140" y="80762"/>
                    <a:pt x="21174" y="80796"/>
                  </a:cubicBezTo>
                  <a:cubicBezTo>
                    <a:pt x="21308" y="80964"/>
                    <a:pt x="21443" y="81098"/>
                    <a:pt x="21577" y="81266"/>
                  </a:cubicBezTo>
                  <a:cubicBezTo>
                    <a:pt x="21913" y="81636"/>
                    <a:pt x="22249" y="82005"/>
                    <a:pt x="22585" y="82375"/>
                  </a:cubicBezTo>
                  <a:cubicBezTo>
                    <a:pt x="22619" y="82409"/>
                    <a:pt x="22686" y="82476"/>
                    <a:pt x="22754" y="82543"/>
                  </a:cubicBezTo>
                  <a:cubicBezTo>
                    <a:pt x="22955" y="82778"/>
                    <a:pt x="23157" y="82980"/>
                    <a:pt x="23392" y="83215"/>
                  </a:cubicBezTo>
                  <a:cubicBezTo>
                    <a:pt x="23627" y="83451"/>
                    <a:pt x="23863" y="83719"/>
                    <a:pt x="24131" y="83955"/>
                  </a:cubicBezTo>
                  <a:cubicBezTo>
                    <a:pt x="24199" y="84056"/>
                    <a:pt x="24300" y="84156"/>
                    <a:pt x="24367" y="84224"/>
                  </a:cubicBezTo>
                  <a:cubicBezTo>
                    <a:pt x="24602" y="84459"/>
                    <a:pt x="24837" y="84694"/>
                    <a:pt x="25073" y="84929"/>
                  </a:cubicBezTo>
                  <a:cubicBezTo>
                    <a:pt x="25274" y="85131"/>
                    <a:pt x="25476" y="85333"/>
                    <a:pt x="25711" y="85534"/>
                  </a:cubicBezTo>
                  <a:cubicBezTo>
                    <a:pt x="25812" y="85635"/>
                    <a:pt x="25913" y="85736"/>
                    <a:pt x="26047" y="85837"/>
                  </a:cubicBezTo>
                  <a:cubicBezTo>
                    <a:pt x="26282" y="86106"/>
                    <a:pt x="26551" y="86341"/>
                    <a:pt x="26820" y="86576"/>
                  </a:cubicBezTo>
                  <a:cubicBezTo>
                    <a:pt x="26988" y="86744"/>
                    <a:pt x="27156" y="86912"/>
                    <a:pt x="27358" y="87080"/>
                  </a:cubicBezTo>
                  <a:cubicBezTo>
                    <a:pt x="27492" y="87181"/>
                    <a:pt x="27627" y="87316"/>
                    <a:pt x="27761" y="87416"/>
                  </a:cubicBezTo>
                  <a:cubicBezTo>
                    <a:pt x="28030" y="87652"/>
                    <a:pt x="28299" y="87887"/>
                    <a:pt x="28534" y="88089"/>
                  </a:cubicBezTo>
                  <a:cubicBezTo>
                    <a:pt x="28702" y="88257"/>
                    <a:pt x="28870" y="88391"/>
                    <a:pt x="29038" y="88526"/>
                  </a:cubicBezTo>
                  <a:cubicBezTo>
                    <a:pt x="29206" y="88660"/>
                    <a:pt x="29374" y="88794"/>
                    <a:pt x="29542" y="88929"/>
                  </a:cubicBezTo>
                  <a:cubicBezTo>
                    <a:pt x="29778" y="89130"/>
                    <a:pt x="30047" y="89366"/>
                    <a:pt x="30282" y="89567"/>
                  </a:cubicBezTo>
                  <a:cubicBezTo>
                    <a:pt x="30416" y="89668"/>
                    <a:pt x="30551" y="89769"/>
                    <a:pt x="30685" y="89903"/>
                  </a:cubicBezTo>
                  <a:cubicBezTo>
                    <a:pt x="30920" y="90072"/>
                    <a:pt x="31122" y="90206"/>
                    <a:pt x="31324" y="90374"/>
                  </a:cubicBezTo>
                  <a:cubicBezTo>
                    <a:pt x="31559" y="90576"/>
                    <a:pt x="31794" y="90744"/>
                    <a:pt x="32063" y="90912"/>
                  </a:cubicBezTo>
                  <a:cubicBezTo>
                    <a:pt x="32164" y="90979"/>
                    <a:pt x="32231" y="91080"/>
                    <a:pt x="32332" y="91147"/>
                  </a:cubicBezTo>
                  <a:cubicBezTo>
                    <a:pt x="32634" y="91349"/>
                    <a:pt x="32937" y="91550"/>
                    <a:pt x="33206" y="91752"/>
                  </a:cubicBezTo>
                  <a:cubicBezTo>
                    <a:pt x="33407" y="91920"/>
                    <a:pt x="33609" y="92054"/>
                    <a:pt x="33811" y="92189"/>
                  </a:cubicBezTo>
                  <a:cubicBezTo>
                    <a:pt x="33878" y="92222"/>
                    <a:pt x="33912" y="92256"/>
                    <a:pt x="33979" y="92290"/>
                  </a:cubicBezTo>
                  <a:cubicBezTo>
                    <a:pt x="34517" y="92659"/>
                    <a:pt x="35054" y="93029"/>
                    <a:pt x="35558" y="93365"/>
                  </a:cubicBezTo>
                  <a:lnTo>
                    <a:pt x="35592" y="93365"/>
                  </a:lnTo>
                  <a:cubicBezTo>
                    <a:pt x="35626" y="93365"/>
                    <a:pt x="35626" y="93399"/>
                    <a:pt x="35659" y="93399"/>
                  </a:cubicBezTo>
                  <a:cubicBezTo>
                    <a:pt x="36163" y="93735"/>
                    <a:pt x="36667" y="94037"/>
                    <a:pt x="37172" y="94340"/>
                  </a:cubicBezTo>
                  <a:cubicBezTo>
                    <a:pt x="37272" y="94407"/>
                    <a:pt x="37407" y="94474"/>
                    <a:pt x="37541" y="94541"/>
                  </a:cubicBezTo>
                  <a:cubicBezTo>
                    <a:pt x="37911" y="94777"/>
                    <a:pt x="38314" y="94978"/>
                    <a:pt x="38718" y="95214"/>
                  </a:cubicBezTo>
                  <a:cubicBezTo>
                    <a:pt x="38886" y="95281"/>
                    <a:pt x="39020" y="95348"/>
                    <a:pt x="39188" y="95449"/>
                  </a:cubicBezTo>
                  <a:cubicBezTo>
                    <a:pt x="39390" y="95550"/>
                    <a:pt x="39591" y="95651"/>
                    <a:pt x="39793" y="95751"/>
                  </a:cubicBezTo>
                  <a:cubicBezTo>
                    <a:pt x="39928" y="95852"/>
                    <a:pt x="40096" y="95919"/>
                    <a:pt x="40264" y="95987"/>
                  </a:cubicBezTo>
                  <a:cubicBezTo>
                    <a:pt x="40499" y="96121"/>
                    <a:pt x="40768" y="96256"/>
                    <a:pt x="41037" y="96356"/>
                  </a:cubicBezTo>
                  <a:cubicBezTo>
                    <a:pt x="41205" y="96457"/>
                    <a:pt x="41373" y="96524"/>
                    <a:pt x="41574" y="96625"/>
                  </a:cubicBezTo>
                  <a:cubicBezTo>
                    <a:pt x="41642" y="96659"/>
                    <a:pt x="41709" y="96692"/>
                    <a:pt x="41776" y="96726"/>
                  </a:cubicBezTo>
                  <a:cubicBezTo>
                    <a:pt x="42280" y="96928"/>
                    <a:pt x="42784" y="97163"/>
                    <a:pt x="43288" y="97365"/>
                  </a:cubicBezTo>
                  <a:lnTo>
                    <a:pt x="43356" y="97398"/>
                  </a:lnTo>
                  <a:cubicBezTo>
                    <a:pt x="43826" y="97566"/>
                    <a:pt x="44330" y="97768"/>
                    <a:pt x="44801" y="97936"/>
                  </a:cubicBezTo>
                  <a:cubicBezTo>
                    <a:pt x="44868" y="97936"/>
                    <a:pt x="44935" y="97970"/>
                    <a:pt x="45002" y="98003"/>
                  </a:cubicBezTo>
                  <a:cubicBezTo>
                    <a:pt x="45204" y="98070"/>
                    <a:pt x="45372" y="98104"/>
                    <a:pt x="45540" y="98171"/>
                  </a:cubicBezTo>
                  <a:cubicBezTo>
                    <a:pt x="45809" y="98272"/>
                    <a:pt x="46044" y="98339"/>
                    <a:pt x="46313" y="98406"/>
                  </a:cubicBezTo>
                  <a:cubicBezTo>
                    <a:pt x="46448" y="98474"/>
                    <a:pt x="46548" y="98474"/>
                    <a:pt x="46683" y="98541"/>
                  </a:cubicBezTo>
                  <a:cubicBezTo>
                    <a:pt x="46918" y="98575"/>
                    <a:pt x="47153" y="98642"/>
                    <a:pt x="47355" y="98709"/>
                  </a:cubicBezTo>
                  <a:cubicBezTo>
                    <a:pt x="47523" y="98743"/>
                    <a:pt x="47691" y="98810"/>
                    <a:pt x="47859" y="98843"/>
                  </a:cubicBezTo>
                  <a:cubicBezTo>
                    <a:pt x="48027" y="98877"/>
                    <a:pt x="48229" y="98911"/>
                    <a:pt x="48397" y="98978"/>
                  </a:cubicBezTo>
                  <a:cubicBezTo>
                    <a:pt x="48632" y="99011"/>
                    <a:pt x="48834" y="99079"/>
                    <a:pt x="49069" y="99112"/>
                  </a:cubicBezTo>
                  <a:cubicBezTo>
                    <a:pt x="49170" y="99146"/>
                    <a:pt x="49271" y="99179"/>
                    <a:pt x="49405" y="99179"/>
                  </a:cubicBezTo>
                  <a:cubicBezTo>
                    <a:pt x="49607" y="99247"/>
                    <a:pt x="49808" y="99247"/>
                    <a:pt x="50044" y="99280"/>
                  </a:cubicBezTo>
                  <a:cubicBezTo>
                    <a:pt x="50279" y="99348"/>
                    <a:pt x="50548" y="99381"/>
                    <a:pt x="50783" y="99415"/>
                  </a:cubicBezTo>
                  <a:cubicBezTo>
                    <a:pt x="50884" y="99448"/>
                    <a:pt x="50951" y="99448"/>
                    <a:pt x="51052" y="99448"/>
                  </a:cubicBezTo>
                  <a:cubicBezTo>
                    <a:pt x="51254" y="99482"/>
                    <a:pt x="51455" y="99516"/>
                    <a:pt x="51691" y="99516"/>
                  </a:cubicBezTo>
                  <a:cubicBezTo>
                    <a:pt x="51959" y="99549"/>
                    <a:pt x="52228" y="99583"/>
                    <a:pt x="52497" y="99616"/>
                  </a:cubicBezTo>
                  <a:cubicBezTo>
                    <a:pt x="52564" y="99616"/>
                    <a:pt x="52632" y="99616"/>
                    <a:pt x="52732" y="99650"/>
                  </a:cubicBezTo>
                  <a:lnTo>
                    <a:pt x="53270" y="99650"/>
                  </a:lnTo>
                  <a:cubicBezTo>
                    <a:pt x="53606" y="99684"/>
                    <a:pt x="53909" y="99684"/>
                    <a:pt x="54245" y="99684"/>
                  </a:cubicBezTo>
                  <a:lnTo>
                    <a:pt x="54917" y="99684"/>
                  </a:lnTo>
                  <a:cubicBezTo>
                    <a:pt x="55287" y="99684"/>
                    <a:pt x="55690" y="99650"/>
                    <a:pt x="56093" y="99616"/>
                  </a:cubicBezTo>
                  <a:lnTo>
                    <a:pt x="56429" y="99616"/>
                  </a:lnTo>
                  <a:cubicBezTo>
                    <a:pt x="56530" y="99583"/>
                    <a:pt x="56631" y="99583"/>
                    <a:pt x="56698" y="99583"/>
                  </a:cubicBezTo>
                  <a:cubicBezTo>
                    <a:pt x="57303" y="99516"/>
                    <a:pt x="57875" y="99415"/>
                    <a:pt x="58446" y="99314"/>
                  </a:cubicBezTo>
                  <a:cubicBezTo>
                    <a:pt x="58513" y="99314"/>
                    <a:pt x="58547" y="99314"/>
                    <a:pt x="58614" y="99280"/>
                  </a:cubicBezTo>
                  <a:lnTo>
                    <a:pt x="58648" y="99280"/>
                  </a:lnTo>
                  <a:cubicBezTo>
                    <a:pt x="58782" y="99247"/>
                    <a:pt x="58916" y="99213"/>
                    <a:pt x="59051" y="99179"/>
                  </a:cubicBezTo>
                  <a:cubicBezTo>
                    <a:pt x="59387" y="99112"/>
                    <a:pt x="59757" y="99011"/>
                    <a:pt x="60093" y="98944"/>
                  </a:cubicBezTo>
                  <a:cubicBezTo>
                    <a:pt x="60261" y="98877"/>
                    <a:pt x="60429" y="98810"/>
                    <a:pt x="60597" y="98776"/>
                  </a:cubicBezTo>
                  <a:cubicBezTo>
                    <a:pt x="60832" y="98709"/>
                    <a:pt x="61034" y="98642"/>
                    <a:pt x="61269" y="98575"/>
                  </a:cubicBezTo>
                  <a:cubicBezTo>
                    <a:pt x="61303" y="98541"/>
                    <a:pt x="61370" y="98507"/>
                    <a:pt x="61437" y="98507"/>
                  </a:cubicBezTo>
                  <a:cubicBezTo>
                    <a:pt x="61773" y="98373"/>
                    <a:pt x="62109" y="98238"/>
                    <a:pt x="62412" y="98070"/>
                  </a:cubicBezTo>
                  <a:cubicBezTo>
                    <a:pt x="62580" y="98003"/>
                    <a:pt x="62748" y="97970"/>
                    <a:pt x="62916" y="97869"/>
                  </a:cubicBezTo>
                  <a:cubicBezTo>
                    <a:pt x="63386" y="97667"/>
                    <a:pt x="63857" y="97398"/>
                    <a:pt x="64327" y="97129"/>
                  </a:cubicBezTo>
                  <a:lnTo>
                    <a:pt x="72655" y="92307"/>
                  </a:lnTo>
                  <a:lnTo>
                    <a:pt x="72655" y="92307"/>
                  </a:lnTo>
                  <a:cubicBezTo>
                    <a:pt x="72523" y="92373"/>
                    <a:pt x="72391" y="92435"/>
                    <a:pt x="72259" y="92491"/>
                  </a:cubicBezTo>
                  <a:cubicBezTo>
                    <a:pt x="72091" y="92592"/>
                    <a:pt x="71923" y="92626"/>
                    <a:pt x="71755" y="92693"/>
                  </a:cubicBezTo>
                  <a:cubicBezTo>
                    <a:pt x="71452" y="92861"/>
                    <a:pt x="71116" y="92995"/>
                    <a:pt x="70780" y="93130"/>
                  </a:cubicBezTo>
                  <a:cubicBezTo>
                    <a:pt x="70511" y="93231"/>
                    <a:pt x="70209" y="93298"/>
                    <a:pt x="69940" y="93399"/>
                  </a:cubicBezTo>
                  <a:cubicBezTo>
                    <a:pt x="69772" y="93432"/>
                    <a:pt x="69604" y="93500"/>
                    <a:pt x="69436" y="93567"/>
                  </a:cubicBezTo>
                  <a:cubicBezTo>
                    <a:pt x="69100" y="93634"/>
                    <a:pt x="68730" y="93735"/>
                    <a:pt x="68394" y="93802"/>
                  </a:cubicBezTo>
                  <a:cubicBezTo>
                    <a:pt x="68260" y="93836"/>
                    <a:pt x="68125" y="93869"/>
                    <a:pt x="68024" y="93903"/>
                  </a:cubicBezTo>
                  <a:cubicBezTo>
                    <a:pt x="67924" y="93903"/>
                    <a:pt x="67856" y="93903"/>
                    <a:pt x="67789" y="93937"/>
                  </a:cubicBezTo>
                  <a:cubicBezTo>
                    <a:pt x="67218" y="94037"/>
                    <a:pt x="66646" y="94138"/>
                    <a:pt x="66041" y="94172"/>
                  </a:cubicBezTo>
                  <a:cubicBezTo>
                    <a:pt x="65840" y="94205"/>
                    <a:pt x="65638" y="94205"/>
                    <a:pt x="65436" y="94239"/>
                  </a:cubicBezTo>
                  <a:cubicBezTo>
                    <a:pt x="65033" y="94273"/>
                    <a:pt x="64663" y="94273"/>
                    <a:pt x="64260" y="94306"/>
                  </a:cubicBezTo>
                  <a:lnTo>
                    <a:pt x="63588" y="94306"/>
                  </a:lnTo>
                  <a:cubicBezTo>
                    <a:pt x="63252" y="94306"/>
                    <a:pt x="62949" y="94273"/>
                    <a:pt x="62613" y="94273"/>
                  </a:cubicBezTo>
                  <a:cubicBezTo>
                    <a:pt x="62344" y="94273"/>
                    <a:pt x="62109" y="94239"/>
                    <a:pt x="61840" y="94239"/>
                  </a:cubicBezTo>
                  <a:cubicBezTo>
                    <a:pt x="61571" y="94205"/>
                    <a:pt x="61303" y="94172"/>
                    <a:pt x="61034" y="94138"/>
                  </a:cubicBezTo>
                  <a:cubicBezTo>
                    <a:pt x="60731" y="94105"/>
                    <a:pt x="60429" y="94071"/>
                    <a:pt x="60126" y="94037"/>
                  </a:cubicBezTo>
                  <a:cubicBezTo>
                    <a:pt x="59891" y="94004"/>
                    <a:pt x="59622" y="93970"/>
                    <a:pt x="59387" y="93903"/>
                  </a:cubicBezTo>
                  <a:cubicBezTo>
                    <a:pt x="59051" y="93869"/>
                    <a:pt x="58715" y="93802"/>
                    <a:pt x="58412" y="93735"/>
                  </a:cubicBezTo>
                  <a:cubicBezTo>
                    <a:pt x="58177" y="93668"/>
                    <a:pt x="57975" y="93634"/>
                    <a:pt x="57740" y="93567"/>
                  </a:cubicBezTo>
                  <a:cubicBezTo>
                    <a:pt x="57404" y="93500"/>
                    <a:pt x="57068" y="93432"/>
                    <a:pt x="56698" y="93332"/>
                  </a:cubicBezTo>
                  <a:cubicBezTo>
                    <a:pt x="56497" y="93264"/>
                    <a:pt x="56261" y="93197"/>
                    <a:pt x="56060" y="93130"/>
                  </a:cubicBezTo>
                  <a:cubicBezTo>
                    <a:pt x="55656" y="93029"/>
                    <a:pt x="55287" y="92928"/>
                    <a:pt x="54883" y="92794"/>
                  </a:cubicBezTo>
                  <a:cubicBezTo>
                    <a:pt x="54715" y="92727"/>
                    <a:pt x="54547" y="92659"/>
                    <a:pt x="54346" y="92592"/>
                  </a:cubicBezTo>
                  <a:cubicBezTo>
                    <a:pt x="53808" y="92424"/>
                    <a:pt x="53270" y="92222"/>
                    <a:pt x="52699" y="91987"/>
                  </a:cubicBezTo>
                  <a:lnTo>
                    <a:pt x="52632" y="91987"/>
                  </a:lnTo>
                  <a:cubicBezTo>
                    <a:pt x="52060" y="91752"/>
                    <a:pt x="51489" y="91483"/>
                    <a:pt x="50918" y="91214"/>
                  </a:cubicBezTo>
                  <a:cubicBezTo>
                    <a:pt x="50716" y="91147"/>
                    <a:pt x="50548" y="91046"/>
                    <a:pt x="50380" y="90979"/>
                  </a:cubicBezTo>
                  <a:cubicBezTo>
                    <a:pt x="49943" y="90777"/>
                    <a:pt x="49540" y="90576"/>
                    <a:pt x="49136" y="90374"/>
                  </a:cubicBezTo>
                  <a:cubicBezTo>
                    <a:pt x="48935" y="90273"/>
                    <a:pt x="48733" y="90172"/>
                    <a:pt x="48531" y="90072"/>
                  </a:cubicBezTo>
                  <a:cubicBezTo>
                    <a:pt x="47960" y="89769"/>
                    <a:pt x="47422" y="89467"/>
                    <a:pt x="46885" y="89164"/>
                  </a:cubicBezTo>
                  <a:cubicBezTo>
                    <a:pt x="46246" y="88794"/>
                    <a:pt x="45641" y="88425"/>
                    <a:pt x="45036" y="88021"/>
                  </a:cubicBezTo>
                  <a:cubicBezTo>
                    <a:pt x="45002" y="88021"/>
                    <a:pt x="44969" y="87988"/>
                    <a:pt x="44935" y="87988"/>
                  </a:cubicBezTo>
                  <a:cubicBezTo>
                    <a:pt x="44330" y="87584"/>
                    <a:pt x="43759" y="87215"/>
                    <a:pt x="43154" y="86811"/>
                  </a:cubicBezTo>
                  <a:cubicBezTo>
                    <a:pt x="42952" y="86677"/>
                    <a:pt x="42751" y="86509"/>
                    <a:pt x="42549" y="86375"/>
                  </a:cubicBezTo>
                  <a:cubicBezTo>
                    <a:pt x="42179" y="86106"/>
                    <a:pt x="41776" y="85837"/>
                    <a:pt x="41406" y="85534"/>
                  </a:cubicBezTo>
                  <a:cubicBezTo>
                    <a:pt x="41171" y="85366"/>
                    <a:pt x="40936" y="85165"/>
                    <a:pt x="40701" y="84997"/>
                  </a:cubicBezTo>
                  <a:cubicBezTo>
                    <a:pt x="40331" y="84728"/>
                    <a:pt x="39995" y="84459"/>
                    <a:pt x="39659" y="84190"/>
                  </a:cubicBezTo>
                  <a:cubicBezTo>
                    <a:pt x="39390" y="83955"/>
                    <a:pt x="39121" y="83753"/>
                    <a:pt x="38886" y="83551"/>
                  </a:cubicBezTo>
                  <a:cubicBezTo>
                    <a:pt x="38550" y="83283"/>
                    <a:pt x="38213" y="83014"/>
                    <a:pt x="37911" y="82711"/>
                  </a:cubicBezTo>
                  <a:cubicBezTo>
                    <a:pt x="37642" y="82510"/>
                    <a:pt x="37373" y="82274"/>
                    <a:pt x="37104" y="82039"/>
                  </a:cubicBezTo>
                  <a:cubicBezTo>
                    <a:pt x="36802" y="81770"/>
                    <a:pt x="36466" y="81468"/>
                    <a:pt x="36163" y="81165"/>
                  </a:cubicBezTo>
                  <a:cubicBezTo>
                    <a:pt x="35894" y="80930"/>
                    <a:pt x="35659" y="80695"/>
                    <a:pt x="35390" y="80459"/>
                  </a:cubicBezTo>
                  <a:cubicBezTo>
                    <a:pt x="35054" y="80157"/>
                    <a:pt x="34752" y="79821"/>
                    <a:pt x="34416" y="79518"/>
                  </a:cubicBezTo>
                  <a:cubicBezTo>
                    <a:pt x="34180" y="79283"/>
                    <a:pt x="33945" y="79048"/>
                    <a:pt x="33710" y="78813"/>
                  </a:cubicBezTo>
                  <a:cubicBezTo>
                    <a:pt x="33374" y="78477"/>
                    <a:pt x="33071" y="78140"/>
                    <a:pt x="32735" y="77804"/>
                  </a:cubicBezTo>
                  <a:cubicBezTo>
                    <a:pt x="32534" y="77569"/>
                    <a:pt x="32298" y="77367"/>
                    <a:pt x="32097" y="77132"/>
                  </a:cubicBezTo>
                  <a:cubicBezTo>
                    <a:pt x="31693" y="76729"/>
                    <a:pt x="31324" y="76292"/>
                    <a:pt x="30954" y="75889"/>
                  </a:cubicBezTo>
                  <a:cubicBezTo>
                    <a:pt x="30820" y="75721"/>
                    <a:pt x="30652" y="75553"/>
                    <a:pt x="30517" y="75418"/>
                  </a:cubicBezTo>
                  <a:cubicBezTo>
                    <a:pt x="30013" y="74813"/>
                    <a:pt x="29475" y="74208"/>
                    <a:pt x="28971" y="73603"/>
                  </a:cubicBezTo>
                  <a:cubicBezTo>
                    <a:pt x="28870" y="73469"/>
                    <a:pt x="28769" y="73334"/>
                    <a:pt x="28635" y="73200"/>
                  </a:cubicBezTo>
                  <a:cubicBezTo>
                    <a:pt x="28265" y="72696"/>
                    <a:pt x="27862" y="72225"/>
                    <a:pt x="27492" y="71721"/>
                  </a:cubicBezTo>
                  <a:cubicBezTo>
                    <a:pt x="27022" y="71150"/>
                    <a:pt x="26551" y="70545"/>
                    <a:pt x="26114" y="69940"/>
                  </a:cubicBezTo>
                  <a:cubicBezTo>
                    <a:pt x="26014" y="69839"/>
                    <a:pt x="25946" y="69738"/>
                    <a:pt x="25879" y="69637"/>
                  </a:cubicBezTo>
                  <a:cubicBezTo>
                    <a:pt x="25140" y="68629"/>
                    <a:pt x="24434" y="67621"/>
                    <a:pt x="23762" y="66613"/>
                  </a:cubicBezTo>
                  <a:cubicBezTo>
                    <a:pt x="23627" y="66411"/>
                    <a:pt x="23493" y="66243"/>
                    <a:pt x="23358" y="66041"/>
                  </a:cubicBezTo>
                  <a:cubicBezTo>
                    <a:pt x="22485" y="64731"/>
                    <a:pt x="21644" y="63386"/>
                    <a:pt x="20838" y="62042"/>
                  </a:cubicBezTo>
                  <a:cubicBezTo>
                    <a:pt x="20771" y="61874"/>
                    <a:pt x="20636" y="61706"/>
                    <a:pt x="20535" y="61504"/>
                  </a:cubicBezTo>
                  <a:cubicBezTo>
                    <a:pt x="19998" y="60563"/>
                    <a:pt x="19426" y="59588"/>
                    <a:pt x="18922" y="58614"/>
                  </a:cubicBezTo>
                  <a:cubicBezTo>
                    <a:pt x="18720" y="58244"/>
                    <a:pt x="18552" y="57908"/>
                    <a:pt x="18351" y="57538"/>
                  </a:cubicBezTo>
                  <a:cubicBezTo>
                    <a:pt x="18149" y="57169"/>
                    <a:pt x="17947" y="56799"/>
                    <a:pt x="17779" y="56396"/>
                  </a:cubicBezTo>
                  <a:cubicBezTo>
                    <a:pt x="17511" y="55892"/>
                    <a:pt x="17242" y="55354"/>
                    <a:pt x="17006" y="54816"/>
                  </a:cubicBezTo>
                  <a:cubicBezTo>
                    <a:pt x="16906" y="54648"/>
                    <a:pt x="16805" y="54446"/>
                    <a:pt x="16738" y="54278"/>
                  </a:cubicBezTo>
                  <a:cubicBezTo>
                    <a:pt x="16401" y="53573"/>
                    <a:pt x="16099" y="52867"/>
                    <a:pt x="15763" y="52161"/>
                  </a:cubicBezTo>
                  <a:cubicBezTo>
                    <a:pt x="15696" y="51993"/>
                    <a:pt x="15629" y="51825"/>
                    <a:pt x="15528" y="51623"/>
                  </a:cubicBezTo>
                  <a:cubicBezTo>
                    <a:pt x="15326" y="51119"/>
                    <a:pt x="15091" y="50581"/>
                    <a:pt x="14889" y="50044"/>
                  </a:cubicBezTo>
                  <a:cubicBezTo>
                    <a:pt x="14788" y="49808"/>
                    <a:pt x="14687" y="49573"/>
                    <a:pt x="14587" y="49338"/>
                  </a:cubicBezTo>
                  <a:cubicBezTo>
                    <a:pt x="14385" y="48834"/>
                    <a:pt x="14217" y="48330"/>
                    <a:pt x="14015" y="47825"/>
                  </a:cubicBezTo>
                  <a:cubicBezTo>
                    <a:pt x="13914" y="47624"/>
                    <a:pt x="13847" y="47389"/>
                    <a:pt x="13780" y="47187"/>
                  </a:cubicBezTo>
                  <a:cubicBezTo>
                    <a:pt x="13545" y="46548"/>
                    <a:pt x="13310" y="45910"/>
                    <a:pt x="13108" y="45271"/>
                  </a:cubicBezTo>
                  <a:cubicBezTo>
                    <a:pt x="13074" y="45170"/>
                    <a:pt x="13041" y="45103"/>
                    <a:pt x="13007" y="45002"/>
                  </a:cubicBezTo>
                  <a:cubicBezTo>
                    <a:pt x="12772" y="44297"/>
                    <a:pt x="12537" y="43557"/>
                    <a:pt x="12301" y="42818"/>
                  </a:cubicBezTo>
                  <a:cubicBezTo>
                    <a:pt x="12234" y="42616"/>
                    <a:pt x="12167" y="42381"/>
                    <a:pt x="12100" y="42146"/>
                  </a:cubicBezTo>
                  <a:cubicBezTo>
                    <a:pt x="11965" y="41641"/>
                    <a:pt x="11831" y="41137"/>
                    <a:pt x="11696" y="40633"/>
                  </a:cubicBezTo>
                  <a:cubicBezTo>
                    <a:pt x="11595" y="40364"/>
                    <a:pt x="11528" y="40095"/>
                    <a:pt x="11461" y="39827"/>
                  </a:cubicBezTo>
                  <a:cubicBezTo>
                    <a:pt x="11360" y="39356"/>
                    <a:pt x="11226" y="38886"/>
                    <a:pt x="11125" y="38415"/>
                  </a:cubicBezTo>
                  <a:cubicBezTo>
                    <a:pt x="11058" y="38146"/>
                    <a:pt x="10991" y="37877"/>
                    <a:pt x="10923" y="37575"/>
                  </a:cubicBezTo>
                  <a:cubicBezTo>
                    <a:pt x="10822" y="37104"/>
                    <a:pt x="10722" y="36634"/>
                    <a:pt x="10621" y="36163"/>
                  </a:cubicBezTo>
                  <a:cubicBezTo>
                    <a:pt x="10554" y="35894"/>
                    <a:pt x="10520" y="35659"/>
                    <a:pt x="10453" y="35390"/>
                  </a:cubicBezTo>
                  <a:cubicBezTo>
                    <a:pt x="10352" y="34785"/>
                    <a:pt x="10251" y="34180"/>
                    <a:pt x="10150" y="33575"/>
                  </a:cubicBezTo>
                  <a:cubicBezTo>
                    <a:pt x="10117" y="33475"/>
                    <a:pt x="10083" y="33374"/>
                    <a:pt x="10083" y="33239"/>
                  </a:cubicBezTo>
                  <a:cubicBezTo>
                    <a:pt x="9982" y="32534"/>
                    <a:pt x="9881" y="31828"/>
                    <a:pt x="9781" y="31122"/>
                  </a:cubicBezTo>
                  <a:cubicBezTo>
                    <a:pt x="9747" y="30920"/>
                    <a:pt x="9747" y="30719"/>
                    <a:pt x="9713" y="30551"/>
                  </a:cubicBezTo>
                  <a:cubicBezTo>
                    <a:pt x="9646" y="30013"/>
                    <a:pt x="9613" y="29509"/>
                    <a:pt x="9579" y="29005"/>
                  </a:cubicBezTo>
                  <a:cubicBezTo>
                    <a:pt x="9545" y="28769"/>
                    <a:pt x="9512" y="28534"/>
                    <a:pt x="9512" y="28265"/>
                  </a:cubicBezTo>
                  <a:cubicBezTo>
                    <a:pt x="9478" y="27795"/>
                    <a:pt x="9445" y="27324"/>
                    <a:pt x="9411" y="26854"/>
                  </a:cubicBezTo>
                  <a:cubicBezTo>
                    <a:pt x="9411" y="26618"/>
                    <a:pt x="9377" y="26383"/>
                    <a:pt x="9377" y="26148"/>
                  </a:cubicBezTo>
                  <a:cubicBezTo>
                    <a:pt x="9344" y="25476"/>
                    <a:pt x="9344" y="24804"/>
                    <a:pt x="9344" y="24131"/>
                  </a:cubicBezTo>
                  <a:cubicBezTo>
                    <a:pt x="9344" y="23426"/>
                    <a:pt x="9377" y="22753"/>
                    <a:pt x="9411" y="22081"/>
                  </a:cubicBezTo>
                  <a:cubicBezTo>
                    <a:pt x="9411" y="21880"/>
                    <a:pt x="9411" y="21712"/>
                    <a:pt x="9445" y="21510"/>
                  </a:cubicBezTo>
                  <a:cubicBezTo>
                    <a:pt x="9445" y="21039"/>
                    <a:pt x="9478" y="20602"/>
                    <a:pt x="9512" y="20132"/>
                  </a:cubicBezTo>
                  <a:cubicBezTo>
                    <a:pt x="9545" y="19863"/>
                    <a:pt x="9579" y="19628"/>
                    <a:pt x="9613" y="19359"/>
                  </a:cubicBezTo>
                  <a:cubicBezTo>
                    <a:pt x="9646" y="18989"/>
                    <a:pt x="9680" y="18586"/>
                    <a:pt x="9747" y="18216"/>
                  </a:cubicBezTo>
                  <a:cubicBezTo>
                    <a:pt x="9781" y="17947"/>
                    <a:pt x="9814" y="17678"/>
                    <a:pt x="9881" y="17410"/>
                  </a:cubicBezTo>
                  <a:cubicBezTo>
                    <a:pt x="9915" y="17074"/>
                    <a:pt x="9982" y="16704"/>
                    <a:pt x="10049" y="16368"/>
                  </a:cubicBezTo>
                  <a:cubicBezTo>
                    <a:pt x="10083" y="16065"/>
                    <a:pt x="10150" y="15796"/>
                    <a:pt x="10218" y="15494"/>
                  </a:cubicBezTo>
                  <a:cubicBezTo>
                    <a:pt x="10285" y="15191"/>
                    <a:pt x="10352" y="14889"/>
                    <a:pt x="10419" y="14586"/>
                  </a:cubicBezTo>
                  <a:cubicBezTo>
                    <a:pt x="10520" y="14250"/>
                    <a:pt x="10587" y="13881"/>
                    <a:pt x="10688" y="13545"/>
                  </a:cubicBezTo>
                  <a:cubicBezTo>
                    <a:pt x="10755" y="13276"/>
                    <a:pt x="10856" y="13040"/>
                    <a:pt x="10923" y="12772"/>
                  </a:cubicBezTo>
                  <a:cubicBezTo>
                    <a:pt x="11058" y="12368"/>
                    <a:pt x="11192" y="11965"/>
                    <a:pt x="11327" y="11595"/>
                  </a:cubicBezTo>
                  <a:cubicBezTo>
                    <a:pt x="11394" y="11360"/>
                    <a:pt x="11461" y="11158"/>
                    <a:pt x="11562" y="10957"/>
                  </a:cubicBezTo>
                  <a:cubicBezTo>
                    <a:pt x="11797" y="10285"/>
                    <a:pt x="12066" y="9646"/>
                    <a:pt x="12368" y="9041"/>
                  </a:cubicBezTo>
                  <a:cubicBezTo>
                    <a:pt x="12570" y="8571"/>
                    <a:pt x="12805" y="8100"/>
                    <a:pt x="13074" y="7629"/>
                  </a:cubicBezTo>
                  <a:cubicBezTo>
                    <a:pt x="13108" y="7596"/>
                    <a:pt x="13108" y="7562"/>
                    <a:pt x="13141" y="7495"/>
                  </a:cubicBezTo>
                  <a:cubicBezTo>
                    <a:pt x="13377" y="7092"/>
                    <a:pt x="13612" y="6722"/>
                    <a:pt x="13847" y="6352"/>
                  </a:cubicBezTo>
                  <a:cubicBezTo>
                    <a:pt x="14217" y="5747"/>
                    <a:pt x="14620" y="5176"/>
                    <a:pt x="15057" y="4638"/>
                  </a:cubicBezTo>
                  <a:cubicBezTo>
                    <a:pt x="15158" y="4504"/>
                    <a:pt x="15259" y="4403"/>
                    <a:pt x="15360" y="4269"/>
                  </a:cubicBezTo>
                  <a:cubicBezTo>
                    <a:pt x="15797" y="3764"/>
                    <a:pt x="16233" y="3294"/>
                    <a:pt x="16670" y="2823"/>
                  </a:cubicBezTo>
                  <a:cubicBezTo>
                    <a:pt x="16704" y="2790"/>
                    <a:pt x="16738" y="2756"/>
                    <a:pt x="16771" y="2723"/>
                  </a:cubicBezTo>
                  <a:cubicBezTo>
                    <a:pt x="17275" y="2252"/>
                    <a:pt x="17779" y="1815"/>
                    <a:pt x="18284" y="1412"/>
                  </a:cubicBezTo>
                  <a:cubicBezTo>
                    <a:pt x="18418" y="1311"/>
                    <a:pt x="18552" y="1210"/>
                    <a:pt x="18687" y="1109"/>
                  </a:cubicBezTo>
                  <a:cubicBezTo>
                    <a:pt x="19225" y="740"/>
                    <a:pt x="19762" y="336"/>
                    <a:pt x="20334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781;p49">
              <a:extLst>
                <a:ext uri="{FF2B5EF4-FFF2-40B4-BE49-F238E27FC236}">
                  <a16:creationId xmlns:a16="http://schemas.microsoft.com/office/drawing/2014/main" id="{3B7F111E-9F05-4C7A-924D-95432084E7FE}"/>
                </a:ext>
              </a:extLst>
            </p:cNvPr>
            <p:cNvSpPr/>
            <p:nvPr/>
          </p:nvSpPr>
          <p:spPr>
            <a:xfrm>
              <a:off x="1809380" y="3637966"/>
              <a:ext cx="245304" cy="379285"/>
            </a:xfrm>
            <a:custGeom>
              <a:avLst/>
              <a:gdLst/>
              <a:ahLst/>
              <a:cxnLst/>
              <a:rect l="l" t="t" r="r" b="b"/>
              <a:pathLst>
                <a:path w="80964" h="110439" extrusionOk="0">
                  <a:moveTo>
                    <a:pt x="80930" y="76259"/>
                  </a:moveTo>
                  <a:cubicBezTo>
                    <a:pt x="80930" y="76124"/>
                    <a:pt x="80930" y="76024"/>
                    <a:pt x="80930" y="75889"/>
                  </a:cubicBezTo>
                  <a:cubicBezTo>
                    <a:pt x="80897" y="75654"/>
                    <a:pt x="80897" y="75385"/>
                    <a:pt x="80897" y="75150"/>
                  </a:cubicBezTo>
                  <a:cubicBezTo>
                    <a:pt x="80863" y="74847"/>
                    <a:pt x="80863" y="74545"/>
                    <a:pt x="80829" y="74242"/>
                  </a:cubicBezTo>
                  <a:cubicBezTo>
                    <a:pt x="80829" y="74007"/>
                    <a:pt x="80796" y="73772"/>
                    <a:pt x="80796" y="73537"/>
                  </a:cubicBezTo>
                  <a:lnTo>
                    <a:pt x="80729" y="72730"/>
                  </a:lnTo>
                  <a:cubicBezTo>
                    <a:pt x="80695" y="72562"/>
                    <a:pt x="80695" y="72394"/>
                    <a:pt x="80695" y="72226"/>
                  </a:cubicBezTo>
                  <a:cubicBezTo>
                    <a:pt x="80628" y="71823"/>
                    <a:pt x="80594" y="71419"/>
                    <a:pt x="80561" y="71016"/>
                  </a:cubicBezTo>
                  <a:cubicBezTo>
                    <a:pt x="80527" y="70814"/>
                    <a:pt x="80493" y="70579"/>
                    <a:pt x="80493" y="70377"/>
                  </a:cubicBezTo>
                  <a:cubicBezTo>
                    <a:pt x="80460" y="70310"/>
                    <a:pt x="80460" y="70243"/>
                    <a:pt x="80460" y="70176"/>
                  </a:cubicBezTo>
                  <a:cubicBezTo>
                    <a:pt x="80359" y="69470"/>
                    <a:pt x="80258" y="68764"/>
                    <a:pt x="80157" y="68058"/>
                  </a:cubicBezTo>
                  <a:lnTo>
                    <a:pt x="80157" y="67991"/>
                  </a:lnTo>
                  <a:cubicBezTo>
                    <a:pt x="80124" y="67890"/>
                    <a:pt x="80090" y="67756"/>
                    <a:pt x="80090" y="67655"/>
                  </a:cubicBezTo>
                  <a:cubicBezTo>
                    <a:pt x="79989" y="67084"/>
                    <a:pt x="79888" y="66512"/>
                    <a:pt x="79788" y="65941"/>
                  </a:cubicBezTo>
                  <a:cubicBezTo>
                    <a:pt x="79754" y="65840"/>
                    <a:pt x="79754" y="65739"/>
                    <a:pt x="79720" y="65605"/>
                  </a:cubicBezTo>
                  <a:cubicBezTo>
                    <a:pt x="79653" y="65336"/>
                    <a:pt x="79620" y="65034"/>
                    <a:pt x="79552" y="64765"/>
                  </a:cubicBezTo>
                  <a:cubicBezTo>
                    <a:pt x="79485" y="64429"/>
                    <a:pt x="79418" y="64093"/>
                    <a:pt x="79351" y="63756"/>
                  </a:cubicBezTo>
                  <a:cubicBezTo>
                    <a:pt x="79317" y="63555"/>
                    <a:pt x="79250" y="63353"/>
                    <a:pt x="79216" y="63185"/>
                  </a:cubicBezTo>
                  <a:cubicBezTo>
                    <a:pt x="79149" y="62849"/>
                    <a:pt x="79048" y="62547"/>
                    <a:pt x="78981" y="62244"/>
                  </a:cubicBezTo>
                  <a:cubicBezTo>
                    <a:pt x="78947" y="62009"/>
                    <a:pt x="78880" y="61807"/>
                    <a:pt x="78847" y="61572"/>
                  </a:cubicBezTo>
                  <a:cubicBezTo>
                    <a:pt x="78746" y="61269"/>
                    <a:pt x="78679" y="61001"/>
                    <a:pt x="78611" y="60698"/>
                  </a:cubicBezTo>
                  <a:lnTo>
                    <a:pt x="78376" y="59791"/>
                  </a:lnTo>
                  <a:cubicBezTo>
                    <a:pt x="78309" y="59623"/>
                    <a:pt x="78275" y="59488"/>
                    <a:pt x="78242" y="59354"/>
                  </a:cubicBezTo>
                  <a:cubicBezTo>
                    <a:pt x="78141" y="58917"/>
                    <a:pt x="78006" y="58514"/>
                    <a:pt x="77872" y="58110"/>
                  </a:cubicBezTo>
                  <a:cubicBezTo>
                    <a:pt x="77805" y="57841"/>
                    <a:pt x="77737" y="57572"/>
                    <a:pt x="77670" y="57337"/>
                  </a:cubicBezTo>
                  <a:cubicBezTo>
                    <a:pt x="77637" y="57270"/>
                    <a:pt x="77637" y="57203"/>
                    <a:pt x="77603" y="57136"/>
                  </a:cubicBezTo>
                  <a:cubicBezTo>
                    <a:pt x="77368" y="56396"/>
                    <a:pt x="77133" y="55690"/>
                    <a:pt x="76897" y="54951"/>
                  </a:cubicBezTo>
                  <a:cubicBezTo>
                    <a:pt x="76897" y="54951"/>
                    <a:pt x="76897" y="54917"/>
                    <a:pt x="76897" y="54917"/>
                  </a:cubicBezTo>
                  <a:cubicBezTo>
                    <a:pt x="76864" y="54817"/>
                    <a:pt x="76830" y="54716"/>
                    <a:pt x="76796" y="54615"/>
                  </a:cubicBezTo>
                  <a:cubicBezTo>
                    <a:pt x="76595" y="54010"/>
                    <a:pt x="76360" y="53405"/>
                    <a:pt x="76158" y="52834"/>
                  </a:cubicBezTo>
                  <a:cubicBezTo>
                    <a:pt x="76124" y="52699"/>
                    <a:pt x="76091" y="52598"/>
                    <a:pt x="76023" y="52498"/>
                  </a:cubicBezTo>
                  <a:cubicBezTo>
                    <a:pt x="75956" y="52262"/>
                    <a:pt x="75855" y="52027"/>
                    <a:pt x="75755" y="51758"/>
                  </a:cubicBezTo>
                  <a:cubicBezTo>
                    <a:pt x="75620" y="51422"/>
                    <a:pt x="75519" y="51086"/>
                    <a:pt x="75385" y="50750"/>
                  </a:cubicBezTo>
                  <a:cubicBezTo>
                    <a:pt x="75284" y="50548"/>
                    <a:pt x="75217" y="50313"/>
                    <a:pt x="75116" y="50078"/>
                  </a:cubicBezTo>
                  <a:cubicBezTo>
                    <a:pt x="75015" y="49809"/>
                    <a:pt x="74914" y="49574"/>
                    <a:pt x="74780" y="49305"/>
                  </a:cubicBezTo>
                  <a:lnTo>
                    <a:pt x="74578" y="48733"/>
                  </a:lnTo>
                  <a:cubicBezTo>
                    <a:pt x="74410" y="48330"/>
                    <a:pt x="74242" y="47927"/>
                    <a:pt x="74041" y="47523"/>
                  </a:cubicBezTo>
                  <a:cubicBezTo>
                    <a:pt x="73973" y="47322"/>
                    <a:pt x="73872" y="47120"/>
                    <a:pt x="73805" y="46919"/>
                  </a:cubicBezTo>
                  <a:cubicBezTo>
                    <a:pt x="73772" y="46851"/>
                    <a:pt x="73738" y="46784"/>
                    <a:pt x="73704" y="46717"/>
                  </a:cubicBezTo>
                  <a:cubicBezTo>
                    <a:pt x="73402" y="46045"/>
                    <a:pt x="73099" y="45373"/>
                    <a:pt x="72763" y="44700"/>
                  </a:cubicBezTo>
                  <a:cubicBezTo>
                    <a:pt x="72763" y="44667"/>
                    <a:pt x="72763" y="44633"/>
                    <a:pt x="72730" y="44600"/>
                  </a:cubicBezTo>
                  <a:cubicBezTo>
                    <a:pt x="72629" y="44398"/>
                    <a:pt x="72528" y="44196"/>
                    <a:pt x="72461" y="43995"/>
                  </a:cubicBezTo>
                  <a:cubicBezTo>
                    <a:pt x="72192" y="43490"/>
                    <a:pt x="71957" y="42986"/>
                    <a:pt x="71722" y="42482"/>
                  </a:cubicBezTo>
                  <a:cubicBezTo>
                    <a:pt x="71654" y="42381"/>
                    <a:pt x="71621" y="42314"/>
                    <a:pt x="71587" y="42213"/>
                  </a:cubicBezTo>
                  <a:cubicBezTo>
                    <a:pt x="71352" y="41810"/>
                    <a:pt x="71150" y="41373"/>
                    <a:pt x="70915" y="40970"/>
                  </a:cubicBezTo>
                  <a:cubicBezTo>
                    <a:pt x="70747" y="40634"/>
                    <a:pt x="70579" y="40298"/>
                    <a:pt x="70411" y="39962"/>
                  </a:cubicBezTo>
                  <a:cubicBezTo>
                    <a:pt x="70377" y="39894"/>
                    <a:pt x="70344" y="39827"/>
                    <a:pt x="70310" y="39760"/>
                  </a:cubicBezTo>
                  <a:cubicBezTo>
                    <a:pt x="69705" y="38684"/>
                    <a:pt x="69100" y="37575"/>
                    <a:pt x="68495" y="36533"/>
                  </a:cubicBezTo>
                  <a:cubicBezTo>
                    <a:pt x="68428" y="36433"/>
                    <a:pt x="68394" y="36332"/>
                    <a:pt x="68327" y="36265"/>
                  </a:cubicBezTo>
                  <a:cubicBezTo>
                    <a:pt x="68193" y="35996"/>
                    <a:pt x="68025" y="35727"/>
                    <a:pt x="67857" y="35458"/>
                  </a:cubicBezTo>
                  <a:cubicBezTo>
                    <a:pt x="67588" y="35021"/>
                    <a:pt x="67319" y="34551"/>
                    <a:pt x="67050" y="34114"/>
                  </a:cubicBezTo>
                  <a:cubicBezTo>
                    <a:pt x="66815" y="33744"/>
                    <a:pt x="66579" y="33374"/>
                    <a:pt x="66311" y="33005"/>
                  </a:cubicBezTo>
                  <a:cubicBezTo>
                    <a:pt x="66042" y="32568"/>
                    <a:pt x="65773" y="32131"/>
                    <a:pt x="65470" y="31694"/>
                  </a:cubicBezTo>
                  <a:cubicBezTo>
                    <a:pt x="65369" y="31559"/>
                    <a:pt x="65302" y="31391"/>
                    <a:pt x="65201" y="31257"/>
                  </a:cubicBezTo>
                  <a:cubicBezTo>
                    <a:pt x="65101" y="31122"/>
                    <a:pt x="65000" y="30988"/>
                    <a:pt x="64933" y="30854"/>
                  </a:cubicBezTo>
                  <a:cubicBezTo>
                    <a:pt x="64160" y="29711"/>
                    <a:pt x="63353" y="28602"/>
                    <a:pt x="62546" y="27493"/>
                  </a:cubicBezTo>
                  <a:cubicBezTo>
                    <a:pt x="62546" y="27493"/>
                    <a:pt x="62546" y="27493"/>
                    <a:pt x="62546" y="27459"/>
                  </a:cubicBezTo>
                  <a:cubicBezTo>
                    <a:pt x="62479" y="27358"/>
                    <a:pt x="62378" y="27291"/>
                    <a:pt x="62311" y="27190"/>
                  </a:cubicBezTo>
                  <a:cubicBezTo>
                    <a:pt x="61807" y="26484"/>
                    <a:pt x="61303" y="25812"/>
                    <a:pt x="60765" y="25140"/>
                  </a:cubicBezTo>
                  <a:cubicBezTo>
                    <a:pt x="60732" y="25107"/>
                    <a:pt x="60698" y="25073"/>
                    <a:pt x="60698" y="25039"/>
                  </a:cubicBezTo>
                  <a:cubicBezTo>
                    <a:pt x="60295" y="24502"/>
                    <a:pt x="59858" y="24031"/>
                    <a:pt x="59454" y="23527"/>
                  </a:cubicBezTo>
                  <a:cubicBezTo>
                    <a:pt x="59320" y="23359"/>
                    <a:pt x="59219" y="23224"/>
                    <a:pt x="59085" y="23056"/>
                  </a:cubicBezTo>
                  <a:cubicBezTo>
                    <a:pt x="59085" y="23056"/>
                    <a:pt x="59085" y="23056"/>
                    <a:pt x="59051" y="23023"/>
                  </a:cubicBezTo>
                  <a:cubicBezTo>
                    <a:pt x="58513" y="22384"/>
                    <a:pt x="57976" y="21779"/>
                    <a:pt x="57438" y="21141"/>
                  </a:cubicBezTo>
                  <a:cubicBezTo>
                    <a:pt x="57404" y="21107"/>
                    <a:pt x="57404" y="21107"/>
                    <a:pt x="57371" y="21073"/>
                  </a:cubicBezTo>
                  <a:cubicBezTo>
                    <a:pt x="57203" y="20872"/>
                    <a:pt x="57035" y="20704"/>
                    <a:pt x="56900" y="20536"/>
                  </a:cubicBezTo>
                  <a:cubicBezTo>
                    <a:pt x="56530" y="20132"/>
                    <a:pt x="56161" y="19729"/>
                    <a:pt x="55791" y="19326"/>
                  </a:cubicBezTo>
                  <a:cubicBezTo>
                    <a:pt x="55757" y="19259"/>
                    <a:pt x="55690" y="19191"/>
                    <a:pt x="55623" y="19124"/>
                  </a:cubicBezTo>
                  <a:cubicBezTo>
                    <a:pt x="55388" y="18889"/>
                    <a:pt x="55152" y="18654"/>
                    <a:pt x="54917" y="18385"/>
                  </a:cubicBezTo>
                  <a:cubicBezTo>
                    <a:pt x="54648" y="18116"/>
                    <a:pt x="54379" y="17813"/>
                    <a:pt x="54111" y="17545"/>
                  </a:cubicBezTo>
                  <a:cubicBezTo>
                    <a:pt x="54010" y="17444"/>
                    <a:pt x="53909" y="17343"/>
                    <a:pt x="53808" y="17242"/>
                  </a:cubicBezTo>
                  <a:cubicBezTo>
                    <a:pt x="53539" y="17007"/>
                    <a:pt x="53304" y="16738"/>
                    <a:pt x="53035" y="16469"/>
                  </a:cubicBezTo>
                  <a:cubicBezTo>
                    <a:pt x="52800" y="16267"/>
                    <a:pt x="52565" y="16032"/>
                    <a:pt x="52329" y="15797"/>
                  </a:cubicBezTo>
                  <a:cubicBezTo>
                    <a:pt x="52195" y="15662"/>
                    <a:pt x="52094" y="15562"/>
                    <a:pt x="51960" y="15427"/>
                  </a:cubicBezTo>
                  <a:cubicBezTo>
                    <a:pt x="51657" y="15158"/>
                    <a:pt x="51388" y="14923"/>
                    <a:pt x="51086" y="14654"/>
                  </a:cubicBezTo>
                  <a:cubicBezTo>
                    <a:pt x="50884" y="14453"/>
                    <a:pt x="50683" y="14251"/>
                    <a:pt x="50481" y="14083"/>
                  </a:cubicBezTo>
                  <a:cubicBezTo>
                    <a:pt x="50346" y="13948"/>
                    <a:pt x="50178" y="13814"/>
                    <a:pt x="50044" y="13680"/>
                  </a:cubicBezTo>
                  <a:cubicBezTo>
                    <a:pt x="49741" y="13411"/>
                    <a:pt x="49473" y="13175"/>
                    <a:pt x="49170" y="12907"/>
                  </a:cubicBezTo>
                  <a:cubicBezTo>
                    <a:pt x="49002" y="12772"/>
                    <a:pt x="48800" y="12604"/>
                    <a:pt x="48632" y="12436"/>
                  </a:cubicBezTo>
                  <a:cubicBezTo>
                    <a:pt x="48431" y="12302"/>
                    <a:pt x="48263" y="12134"/>
                    <a:pt x="48061" y="11999"/>
                  </a:cubicBezTo>
                  <a:cubicBezTo>
                    <a:pt x="47792" y="11764"/>
                    <a:pt x="47490" y="11529"/>
                    <a:pt x="47221" y="11293"/>
                  </a:cubicBezTo>
                  <a:cubicBezTo>
                    <a:pt x="47053" y="11193"/>
                    <a:pt x="46918" y="11058"/>
                    <a:pt x="46784" y="10924"/>
                  </a:cubicBezTo>
                  <a:cubicBezTo>
                    <a:pt x="46549" y="10756"/>
                    <a:pt x="46280" y="10554"/>
                    <a:pt x="46045" y="10386"/>
                  </a:cubicBezTo>
                  <a:cubicBezTo>
                    <a:pt x="45809" y="10184"/>
                    <a:pt x="45540" y="9983"/>
                    <a:pt x="45272" y="9781"/>
                  </a:cubicBezTo>
                  <a:cubicBezTo>
                    <a:pt x="45171" y="9714"/>
                    <a:pt x="45036" y="9613"/>
                    <a:pt x="44935" y="9546"/>
                  </a:cubicBezTo>
                  <a:cubicBezTo>
                    <a:pt x="44599" y="9310"/>
                    <a:pt x="44297" y="9075"/>
                    <a:pt x="43961" y="8840"/>
                  </a:cubicBezTo>
                  <a:cubicBezTo>
                    <a:pt x="43759" y="8672"/>
                    <a:pt x="43524" y="8537"/>
                    <a:pt x="43289" y="8369"/>
                  </a:cubicBezTo>
                  <a:cubicBezTo>
                    <a:pt x="43255" y="8336"/>
                    <a:pt x="43188" y="8269"/>
                    <a:pt x="43121" y="8235"/>
                  </a:cubicBezTo>
                  <a:cubicBezTo>
                    <a:pt x="42516" y="7832"/>
                    <a:pt x="41944" y="7462"/>
                    <a:pt x="41339" y="7059"/>
                  </a:cubicBezTo>
                  <a:cubicBezTo>
                    <a:pt x="41339" y="7059"/>
                    <a:pt x="41339" y="7059"/>
                    <a:pt x="41339" y="7059"/>
                  </a:cubicBezTo>
                  <a:lnTo>
                    <a:pt x="41239" y="6991"/>
                  </a:lnTo>
                  <a:cubicBezTo>
                    <a:pt x="40667" y="6655"/>
                    <a:pt x="40129" y="6319"/>
                    <a:pt x="39592" y="5983"/>
                  </a:cubicBezTo>
                  <a:cubicBezTo>
                    <a:pt x="39457" y="5916"/>
                    <a:pt x="39323" y="5815"/>
                    <a:pt x="39155" y="5748"/>
                  </a:cubicBezTo>
                  <a:cubicBezTo>
                    <a:pt x="38718" y="5479"/>
                    <a:pt x="38281" y="5244"/>
                    <a:pt x="37844" y="5009"/>
                  </a:cubicBezTo>
                  <a:cubicBezTo>
                    <a:pt x="37676" y="4908"/>
                    <a:pt x="37508" y="4840"/>
                    <a:pt x="37340" y="4740"/>
                  </a:cubicBezTo>
                  <a:lnTo>
                    <a:pt x="36668" y="4404"/>
                  </a:lnTo>
                  <a:cubicBezTo>
                    <a:pt x="36466" y="4303"/>
                    <a:pt x="36298" y="4202"/>
                    <a:pt x="36130" y="4101"/>
                  </a:cubicBezTo>
                  <a:cubicBezTo>
                    <a:pt x="35828" y="3967"/>
                    <a:pt x="35559" y="3832"/>
                    <a:pt x="35290" y="3698"/>
                  </a:cubicBezTo>
                  <a:cubicBezTo>
                    <a:pt x="35088" y="3631"/>
                    <a:pt x="34886" y="3530"/>
                    <a:pt x="34685" y="3429"/>
                  </a:cubicBezTo>
                  <a:lnTo>
                    <a:pt x="34450" y="3328"/>
                  </a:lnTo>
                  <a:cubicBezTo>
                    <a:pt x="33878" y="3059"/>
                    <a:pt x="33307" y="2824"/>
                    <a:pt x="32769" y="2622"/>
                  </a:cubicBezTo>
                  <a:cubicBezTo>
                    <a:pt x="32769" y="2622"/>
                    <a:pt x="32769" y="2589"/>
                    <a:pt x="32769" y="2589"/>
                  </a:cubicBezTo>
                  <a:cubicBezTo>
                    <a:pt x="32736" y="2589"/>
                    <a:pt x="32702" y="2589"/>
                    <a:pt x="32668" y="2555"/>
                  </a:cubicBezTo>
                  <a:cubicBezTo>
                    <a:pt x="32131" y="2353"/>
                    <a:pt x="31593" y="2152"/>
                    <a:pt x="31089" y="1984"/>
                  </a:cubicBezTo>
                  <a:lnTo>
                    <a:pt x="30853" y="1883"/>
                  </a:lnTo>
                  <a:cubicBezTo>
                    <a:pt x="30652" y="1816"/>
                    <a:pt x="30450" y="1748"/>
                    <a:pt x="30248" y="1681"/>
                  </a:cubicBezTo>
                  <a:cubicBezTo>
                    <a:pt x="29980" y="1614"/>
                    <a:pt x="29677" y="1513"/>
                    <a:pt x="29408" y="1412"/>
                  </a:cubicBezTo>
                  <a:cubicBezTo>
                    <a:pt x="29274" y="1379"/>
                    <a:pt x="29106" y="1345"/>
                    <a:pt x="28971" y="1312"/>
                  </a:cubicBezTo>
                  <a:cubicBezTo>
                    <a:pt x="28736" y="1211"/>
                    <a:pt x="28467" y="1144"/>
                    <a:pt x="28232" y="1076"/>
                  </a:cubicBezTo>
                  <a:cubicBezTo>
                    <a:pt x="28064" y="1043"/>
                    <a:pt x="27862" y="975"/>
                    <a:pt x="27694" y="942"/>
                  </a:cubicBezTo>
                  <a:cubicBezTo>
                    <a:pt x="27459" y="875"/>
                    <a:pt x="27291" y="841"/>
                    <a:pt x="27056" y="807"/>
                  </a:cubicBezTo>
                  <a:cubicBezTo>
                    <a:pt x="26820" y="740"/>
                    <a:pt x="26585" y="707"/>
                    <a:pt x="26350" y="639"/>
                  </a:cubicBezTo>
                  <a:cubicBezTo>
                    <a:pt x="26215" y="606"/>
                    <a:pt x="26081" y="572"/>
                    <a:pt x="25947" y="572"/>
                  </a:cubicBezTo>
                  <a:cubicBezTo>
                    <a:pt x="25711" y="505"/>
                    <a:pt x="25476" y="471"/>
                    <a:pt x="25241" y="438"/>
                  </a:cubicBezTo>
                  <a:cubicBezTo>
                    <a:pt x="24972" y="404"/>
                    <a:pt x="24703" y="337"/>
                    <a:pt x="24401" y="303"/>
                  </a:cubicBezTo>
                  <a:cubicBezTo>
                    <a:pt x="24300" y="303"/>
                    <a:pt x="24233" y="270"/>
                    <a:pt x="24132" y="270"/>
                  </a:cubicBezTo>
                  <a:cubicBezTo>
                    <a:pt x="23896" y="236"/>
                    <a:pt x="23661" y="202"/>
                    <a:pt x="23426" y="169"/>
                  </a:cubicBezTo>
                  <a:cubicBezTo>
                    <a:pt x="23123" y="135"/>
                    <a:pt x="22821" y="102"/>
                    <a:pt x="22519" y="102"/>
                  </a:cubicBezTo>
                  <a:cubicBezTo>
                    <a:pt x="22418" y="68"/>
                    <a:pt x="22350" y="68"/>
                    <a:pt x="22250" y="68"/>
                  </a:cubicBezTo>
                  <a:cubicBezTo>
                    <a:pt x="22048" y="68"/>
                    <a:pt x="21846" y="68"/>
                    <a:pt x="21645" y="34"/>
                  </a:cubicBezTo>
                  <a:cubicBezTo>
                    <a:pt x="21275" y="34"/>
                    <a:pt x="20939" y="1"/>
                    <a:pt x="20569" y="1"/>
                  </a:cubicBezTo>
                  <a:cubicBezTo>
                    <a:pt x="20468" y="1"/>
                    <a:pt x="20368" y="1"/>
                    <a:pt x="20300" y="1"/>
                  </a:cubicBezTo>
                  <a:cubicBezTo>
                    <a:pt x="20132" y="1"/>
                    <a:pt x="19998" y="34"/>
                    <a:pt x="19830" y="34"/>
                  </a:cubicBezTo>
                  <a:cubicBezTo>
                    <a:pt x="19393" y="34"/>
                    <a:pt x="18956" y="68"/>
                    <a:pt x="18519" y="102"/>
                  </a:cubicBezTo>
                  <a:cubicBezTo>
                    <a:pt x="18385" y="102"/>
                    <a:pt x="18250" y="102"/>
                    <a:pt x="18116" y="102"/>
                  </a:cubicBezTo>
                  <a:cubicBezTo>
                    <a:pt x="18015" y="102"/>
                    <a:pt x="17914" y="135"/>
                    <a:pt x="17813" y="135"/>
                  </a:cubicBezTo>
                  <a:cubicBezTo>
                    <a:pt x="17175" y="202"/>
                    <a:pt x="16503" y="303"/>
                    <a:pt x="15864" y="438"/>
                  </a:cubicBezTo>
                  <a:cubicBezTo>
                    <a:pt x="15830" y="438"/>
                    <a:pt x="15763" y="438"/>
                    <a:pt x="15696" y="438"/>
                  </a:cubicBezTo>
                  <a:lnTo>
                    <a:pt x="15629" y="471"/>
                  </a:lnTo>
                  <a:cubicBezTo>
                    <a:pt x="15494" y="505"/>
                    <a:pt x="15360" y="539"/>
                    <a:pt x="15225" y="572"/>
                  </a:cubicBezTo>
                  <a:cubicBezTo>
                    <a:pt x="14822" y="639"/>
                    <a:pt x="14452" y="740"/>
                    <a:pt x="14049" y="841"/>
                  </a:cubicBezTo>
                  <a:cubicBezTo>
                    <a:pt x="13881" y="908"/>
                    <a:pt x="13679" y="975"/>
                    <a:pt x="13478" y="1043"/>
                  </a:cubicBezTo>
                  <a:cubicBezTo>
                    <a:pt x="13243" y="1110"/>
                    <a:pt x="12974" y="1177"/>
                    <a:pt x="12738" y="1244"/>
                  </a:cubicBezTo>
                  <a:cubicBezTo>
                    <a:pt x="12671" y="1278"/>
                    <a:pt x="12638" y="1312"/>
                    <a:pt x="12570" y="1345"/>
                  </a:cubicBezTo>
                  <a:cubicBezTo>
                    <a:pt x="12201" y="1480"/>
                    <a:pt x="11831" y="1614"/>
                    <a:pt x="11461" y="1782"/>
                  </a:cubicBezTo>
                  <a:cubicBezTo>
                    <a:pt x="11293" y="1849"/>
                    <a:pt x="11092" y="1950"/>
                    <a:pt x="10924" y="2017"/>
                  </a:cubicBezTo>
                  <a:cubicBezTo>
                    <a:pt x="10386" y="2286"/>
                    <a:pt x="9848" y="2555"/>
                    <a:pt x="9344" y="2824"/>
                  </a:cubicBezTo>
                  <a:lnTo>
                    <a:pt x="1" y="8269"/>
                  </a:lnTo>
                  <a:cubicBezTo>
                    <a:pt x="505" y="7966"/>
                    <a:pt x="1043" y="7697"/>
                    <a:pt x="1580" y="7462"/>
                  </a:cubicBezTo>
                  <a:cubicBezTo>
                    <a:pt x="1748" y="7361"/>
                    <a:pt x="1916" y="7294"/>
                    <a:pt x="2118" y="7227"/>
                  </a:cubicBezTo>
                  <a:cubicBezTo>
                    <a:pt x="2488" y="7059"/>
                    <a:pt x="2857" y="6891"/>
                    <a:pt x="3227" y="6756"/>
                  </a:cubicBezTo>
                  <a:cubicBezTo>
                    <a:pt x="3530" y="6655"/>
                    <a:pt x="3832" y="6555"/>
                    <a:pt x="4135" y="6454"/>
                  </a:cubicBezTo>
                  <a:cubicBezTo>
                    <a:pt x="4336" y="6386"/>
                    <a:pt x="4538" y="6319"/>
                    <a:pt x="4706" y="6286"/>
                  </a:cubicBezTo>
                  <a:cubicBezTo>
                    <a:pt x="5109" y="6151"/>
                    <a:pt x="5479" y="6084"/>
                    <a:pt x="5882" y="5983"/>
                  </a:cubicBezTo>
                  <a:cubicBezTo>
                    <a:pt x="6017" y="5950"/>
                    <a:pt x="6151" y="5916"/>
                    <a:pt x="6286" y="5882"/>
                  </a:cubicBezTo>
                  <a:cubicBezTo>
                    <a:pt x="6353" y="5882"/>
                    <a:pt x="6454" y="5849"/>
                    <a:pt x="6521" y="5849"/>
                  </a:cubicBezTo>
                  <a:cubicBezTo>
                    <a:pt x="7159" y="5714"/>
                    <a:pt x="7798" y="5647"/>
                    <a:pt x="8470" y="5580"/>
                  </a:cubicBezTo>
                  <a:cubicBezTo>
                    <a:pt x="8705" y="5546"/>
                    <a:pt x="8941" y="5513"/>
                    <a:pt x="9142" y="5513"/>
                  </a:cubicBezTo>
                  <a:cubicBezTo>
                    <a:pt x="9579" y="5479"/>
                    <a:pt x="10016" y="5445"/>
                    <a:pt x="10487" y="5445"/>
                  </a:cubicBezTo>
                  <a:cubicBezTo>
                    <a:pt x="10722" y="5445"/>
                    <a:pt x="10991" y="5445"/>
                    <a:pt x="11226" y="5445"/>
                  </a:cubicBezTo>
                  <a:cubicBezTo>
                    <a:pt x="11596" y="5445"/>
                    <a:pt x="11932" y="5445"/>
                    <a:pt x="12301" y="5479"/>
                  </a:cubicBezTo>
                  <a:cubicBezTo>
                    <a:pt x="12604" y="5479"/>
                    <a:pt x="12873" y="5479"/>
                    <a:pt x="13175" y="5513"/>
                  </a:cubicBezTo>
                  <a:cubicBezTo>
                    <a:pt x="13478" y="5546"/>
                    <a:pt x="13780" y="5580"/>
                    <a:pt x="14083" y="5613"/>
                  </a:cubicBezTo>
                  <a:cubicBezTo>
                    <a:pt x="14385" y="5647"/>
                    <a:pt x="14721" y="5681"/>
                    <a:pt x="15057" y="5714"/>
                  </a:cubicBezTo>
                  <a:cubicBezTo>
                    <a:pt x="15326" y="5782"/>
                    <a:pt x="15629" y="5815"/>
                    <a:pt x="15898" y="5882"/>
                  </a:cubicBezTo>
                  <a:cubicBezTo>
                    <a:pt x="16267" y="5916"/>
                    <a:pt x="16637" y="5983"/>
                    <a:pt x="16973" y="6084"/>
                  </a:cubicBezTo>
                  <a:cubicBezTo>
                    <a:pt x="17242" y="6118"/>
                    <a:pt x="17477" y="6185"/>
                    <a:pt x="17712" y="6218"/>
                  </a:cubicBezTo>
                  <a:cubicBezTo>
                    <a:pt x="18116" y="6319"/>
                    <a:pt x="18485" y="6420"/>
                    <a:pt x="18889" y="6521"/>
                  </a:cubicBezTo>
                  <a:cubicBezTo>
                    <a:pt x="19124" y="6588"/>
                    <a:pt x="19359" y="6655"/>
                    <a:pt x="19628" y="6723"/>
                  </a:cubicBezTo>
                  <a:cubicBezTo>
                    <a:pt x="20031" y="6857"/>
                    <a:pt x="20468" y="6958"/>
                    <a:pt x="20905" y="7126"/>
                  </a:cubicBezTo>
                  <a:cubicBezTo>
                    <a:pt x="21107" y="7193"/>
                    <a:pt x="21309" y="7260"/>
                    <a:pt x="21510" y="7328"/>
                  </a:cubicBezTo>
                  <a:cubicBezTo>
                    <a:pt x="22115" y="7529"/>
                    <a:pt x="22720" y="7764"/>
                    <a:pt x="23325" y="8000"/>
                  </a:cubicBezTo>
                  <a:cubicBezTo>
                    <a:pt x="23359" y="8000"/>
                    <a:pt x="23392" y="8033"/>
                    <a:pt x="23392" y="8033"/>
                  </a:cubicBezTo>
                  <a:cubicBezTo>
                    <a:pt x="24031" y="8302"/>
                    <a:pt x="24669" y="8571"/>
                    <a:pt x="25342" y="8840"/>
                  </a:cubicBezTo>
                  <a:cubicBezTo>
                    <a:pt x="25510" y="8941"/>
                    <a:pt x="25711" y="9042"/>
                    <a:pt x="25913" y="9142"/>
                  </a:cubicBezTo>
                  <a:cubicBezTo>
                    <a:pt x="26384" y="9344"/>
                    <a:pt x="26854" y="9579"/>
                    <a:pt x="27291" y="9815"/>
                  </a:cubicBezTo>
                  <a:cubicBezTo>
                    <a:pt x="27526" y="9915"/>
                    <a:pt x="27761" y="10050"/>
                    <a:pt x="27997" y="10151"/>
                  </a:cubicBezTo>
                  <a:cubicBezTo>
                    <a:pt x="28602" y="10487"/>
                    <a:pt x="29207" y="10823"/>
                    <a:pt x="29812" y="11159"/>
                  </a:cubicBezTo>
                  <a:cubicBezTo>
                    <a:pt x="30517" y="11562"/>
                    <a:pt x="31190" y="11999"/>
                    <a:pt x="31895" y="12436"/>
                  </a:cubicBezTo>
                  <a:cubicBezTo>
                    <a:pt x="31929" y="12436"/>
                    <a:pt x="31963" y="12470"/>
                    <a:pt x="31996" y="12470"/>
                  </a:cubicBezTo>
                  <a:cubicBezTo>
                    <a:pt x="32635" y="12907"/>
                    <a:pt x="33307" y="13343"/>
                    <a:pt x="33945" y="13780"/>
                  </a:cubicBezTo>
                  <a:cubicBezTo>
                    <a:pt x="34181" y="13948"/>
                    <a:pt x="34382" y="14116"/>
                    <a:pt x="34618" y="14251"/>
                  </a:cubicBezTo>
                  <a:cubicBezTo>
                    <a:pt x="35055" y="14587"/>
                    <a:pt x="35491" y="14889"/>
                    <a:pt x="35928" y="15192"/>
                  </a:cubicBezTo>
                  <a:cubicBezTo>
                    <a:pt x="36164" y="15394"/>
                    <a:pt x="36432" y="15595"/>
                    <a:pt x="36701" y="15797"/>
                  </a:cubicBezTo>
                  <a:cubicBezTo>
                    <a:pt x="37105" y="16099"/>
                    <a:pt x="37474" y="16402"/>
                    <a:pt x="37878" y="16704"/>
                  </a:cubicBezTo>
                  <a:cubicBezTo>
                    <a:pt x="38147" y="16940"/>
                    <a:pt x="38449" y="17175"/>
                    <a:pt x="38718" y="17410"/>
                  </a:cubicBezTo>
                  <a:cubicBezTo>
                    <a:pt x="39088" y="17713"/>
                    <a:pt x="39457" y="18015"/>
                    <a:pt x="39827" y="18351"/>
                  </a:cubicBezTo>
                  <a:cubicBezTo>
                    <a:pt x="40096" y="18586"/>
                    <a:pt x="40398" y="18855"/>
                    <a:pt x="40667" y="19091"/>
                  </a:cubicBezTo>
                  <a:cubicBezTo>
                    <a:pt x="41037" y="19427"/>
                    <a:pt x="41407" y="19729"/>
                    <a:pt x="41743" y="20065"/>
                  </a:cubicBezTo>
                  <a:cubicBezTo>
                    <a:pt x="42045" y="20334"/>
                    <a:pt x="42314" y="20569"/>
                    <a:pt x="42616" y="20838"/>
                  </a:cubicBezTo>
                  <a:cubicBezTo>
                    <a:pt x="42953" y="21208"/>
                    <a:pt x="43322" y="21544"/>
                    <a:pt x="43658" y="21880"/>
                  </a:cubicBezTo>
                  <a:cubicBezTo>
                    <a:pt x="43927" y="22149"/>
                    <a:pt x="44196" y="22418"/>
                    <a:pt x="44465" y="22653"/>
                  </a:cubicBezTo>
                  <a:cubicBezTo>
                    <a:pt x="44835" y="23056"/>
                    <a:pt x="45204" y="23426"/>
                    <a:pt x="45574" y="23796"/>
                  </a:cubicBezTo>
                  <a:cubicBezTo>
                    <a:pt x="45809" y="24065"/>
                    <a:pt x="46045" y="24300"/>
                    <a:pt x="46280" y="24535"/>
                  </a:cubicBezTo>
                  <a:cubicBezTo>
                    <a:pt x="46717" y="25006"/>
                    <a:pt x="47120" y="25476"/>
                    <a:pt x="47557" y="25947"/>
                  </a:cubicBezTo>
                  <a:lnTo>
                    <a:pt x="48027" y="26484"/>
                  </a:lnTo>
                  <a:cubicBezTo>
                    <a:pt x="48599" y="27123"/>
                    <a:pt x="49170" y="27795"/>
                    <a:pt x="49741" y="28501"/>
                  </a:cubicBezTo>
                  <a:cubicBezTo>
                    <a:pt x="49876" y="28635"/>
                    <a:pt x="49977" y="28770"/>
                    <a:pt x="50078" y="28904"/>
                  </a:cubicBezTo>
                  <a:cubicBezTo>
                    <a:pt x="50548" y="29476"/>
                    <a:pt x="50985" y="30013"/>
                    <a:pt x="51422" y="30585"/>
                  </a:cubicBezTo>
                  <a:cubicBezTo>
                    <a:pt x="51926" y="31223"/>
                    <a:pt x="52430" y="31895"/>
                    <a:pt x="52934" y="32568"/>
                  </a:cubicBezTo>
                  <a:cubicBezTo>
                    <a:pt x="53035" y="32668"/>
                    <a:pt x="53102" y="32803"/>
                    <a:pt x="53203" y="32904"/>
                  </a:cubicBezTo>
                  <a:cubicBezTo>
                    <a:pt x="54010" y="34013"/>
                    <a:pt x="54816" y="35122"/>
                    <a:pt x="55556" y="36265"/>
                  </a:cubicBezTo>
                  <a:cubicBezTo>
                    <a:pt x="55757" y="36567"/>
                    <a:pt x="55959" y="36836"/>
                    <a:pt x="56127" y="37105"/>
                  </a:cubicBezTo>
                  <a:cubicBezTo>
                    <a:pt x="56430" y="37542"/>
                    <a:pt x="56698" y="37979"/>
                    <a:pt x="56967" y="38416"/>
                  </a:cubicBezTo>
                  <a:cubicBezTo>
                    <a:pt x="57203" y="38785"/>
                    <a:pt x="57438" y="39155"/>
                    <a:pt x="57707" y="39558"/>
                  </a:cubicBezTo>
                  <a:cubicBezTo>
                    <a:pt x="57976" y="39995"/>
                    <a:pt x="58244" y="40432"/>
                    <a:pt x="58513" y="40869"/>
                  </a:cubicBezTo>
                  <a:cubicBezTo>
                    <a:pt x="58715" y="41239"/>
                    <a:pt x="58917" y="41575"/>
                    <a:pt x="59118" y="41944"/>
                  </a:cubicBezTo>
                  <a:cubicBezTo>
                    <a:pt x="59757" y="43020"/>
                    <a:pt x="60362" y="44095"/>
                    <a:pt x="60933" y="45171"/>
                  </a:cubicBezTo>
                  <a:cubicBezTo>
                    <a:pt x="61168" y="45574"/>
                    <a:pt x="61370" y="45977"/>
                    <a:pt x="61572" y="46381"/>
                  </a:cubicBezTo>
                  <a:cubicBezTo>
                    <a:pt x="61773" y="46784"/>
                    <a:pt x="62009" y="47221"/>
                    <a:pt x="62210" y="47624"/>
                  </a:cubicBezTo>
                  <a:cubicBezTo>
                    <a:pt x="62513" y="48229"/>
                    <a:pt x="62815" y="48834"/>
                    <a:pt x="63084" y="49439"/>
                  </a:cubicBezTo>
                  <a:cubicBezTo>
                    <a:pt x="63185" y="49607"/>
                    <a:pt x="63286" y="49809"/>
                    <a:pt x="63387" y="50011"/>
                  </a:cubicBezTo>
                  <a:cubicBezTo>
                    <a:pt x="63756" y="50784"/>
                    <a:pt x="64092" y="51557"/>
                    <a:pt x="64428" y="52330"/>
                  </a:cubicBezTo>
                  <a:cubicBezTo>
                    <a:pt x="64529" y="52531"/>
                    <a:pt x="64630" y="52733"/>
                    <a:pt x="64697" y="52934"/>
                  </a:cubicBezTo>
                  <a:cubicBezTo>
                    <a:pt x="64966" y="53539"/>
                    <a:pt x="65201" y="54111"/>
                    <a:pt x="65437" y="54716"/>
                  </a:cubicBezTo>
                  <a:cubicBezTo>
                    <a:pt x="65538" y="54951"/>
                    <a:pt x="65638" y="55220"/>
                    <a:pt x="65773" y="55489"/>
                  </a:cubicBezTo>
                  <a:cubicBezTo>
                    <a:pt x="65974" y="56060"/>
                    <a:pt x="66210" y="56598"/>
                    <a:pt x="66411" y="57169"/>
                  </a:cubicBezTo>
                  <a:cubicBezTo>
                    <a:pt x="66512" y="57438"/>
                    <a:pt x="66613" y="57673"/>
                    <a:pt x="66680" y="57909"/>
                  </a:cubicBezTo>
                  <a:cubicBezTo>
                    <a:pt x="66949" y="58614"/>
                    <a:pt x="67184" y="59320"/>
                    <a:pt x="67453" y="60060"/>
                  </a:cubicBezTo>
                  <a:cubicBezTo>
                    <a:pt x="67487" y="60127"/>
                    <a:pt x="67520" y="60228"/>
                    <a:pt x="67520" y="60328"/>
                  </a:cubicBezTo>
                  <a:cubicBezTo>
                    <a:pt x="67789" y="61135"/>
                    <a:pt x="68058" y="61942"/>
                    <a:pt x="68293" y="62748"/>
                  </a:cubicBezTo>
                  <a:cubicBezTo>
                    <a:pt x="68394" y="62983"/>
                    <a:pt x="68461" y="63252"/>
                    <a:pt x="68529" y="63521"/>
                  </a:cubicBezTo>
                  <a:cubicBezTo>
                    <a:pt x="68697" y="64059"/>
                    <a:pt x="68865" y="64630"/>
                    <a:pt x="68999" y="65202"/>
                  </a:cubicBezTo>
                  <a:cubicBezTo>
                    <a:pt x="69100" y="65504"/>
                    <a:pt x="69167" y="65807"/>
                    <a:pt x="69234" y="66109"/>
                  </a:cubicBezTo>
                  <a:cubicBezTo>
                    <a:pt x="69369" y="66613"/>
                    <a:pt x="69503" y="67151"/>
                    <a:pt x="69638" y="67655"/>
                  </a:cubicBezTo>
                  <a:cubicBezTo>
                    <a:pt x="69705" y="67958"/>
                    <a:pt x="69772" y="68260"/>
                    <a:pt x="69839" y="68563"/>
                  </a:cubicBezTo>
                  <a:cubicBezTo>
                    <a:pt x="69974" y="69100"/>
                    <a:pt x="70075" y="69638"/>
                    <a:pt x="70176" y="70176"/>
                  </a:cubicBezTo>
                  <a:cubicBezTo>
                    <a:pt x="70243" y="70445"/>
                    <a:pt x="70310" y="70747"/>
                    <a:pt x="70377" y="71016"/>
                  </a:cubicBezTo>
                  <a:cubicBezTo>
                    <a:pt x="70478" y="71688"/>
                    <a:pt x="70612" y="72360"/>
                    <a:pt x="70713" y="73066"/>
                  </a:cubicBezTo>
                  <a:cubicBezTo>
                    <a:pt x="70747" y="73167"/>
                    <a:pt x="70780" y="73301"/>
                    <a:pt x="70780" y="73402"/>
                  </a:cubicBezTo>
                  <a:cubicBezTo>
                    <a:pt x="70915" y="74209"/>
                    <a:pt x="71016" y="74982"/>
                    <a:pt x="71117" y="75788"/>
                  </a:cubicBezTo>
                  <a:cubicBezTo>
                    <a:pt x="71150" y="75990"/>
                    <a:pt x="71150" y="76225"/>
                    <a:pt x="71184" y="76427"/>
                  </a:cubicBezTo>
                  <a:cubicBezTo>
                    <a:pt x="71251" y="76998"/>
                    <a:pt x="71318" y="77570"/>
                    <a:pt x="71352" y="78141"/>
                  </a:cubicBezTo>
                  <a:cubicBezTo>
                    <a:pt x="71385" y="78410"/>
                    <a:pt x="71419" y="78679"/>
                    <a:pt x="71419" y="78948"/>
                  </a:cubicBezTo>
                  <a:cubicBezTo>
                    <a:pt x="71453" y="79485"/>
                    <a:pt x="71486" y="80023"/>
                    <a:pt x="71520" y="80561"/>
                  </a:cubicBezTo>
                  <a:cubicBezTo>
                    <a:pt x="71520" y="80796"/>
                    <a:pt x="71553" y="81065"/>
                    <a:pt x="71553" y="81300"/>
                  </a:cubicBezTo>
                  <a:cubicBezTo>
                    <a:pt x="71587" y="82073"/>
                    <a:pt x="71587" y="82813"/>
                    <a:pt x="71587" y="83552"/>
                  </a:cubicBezTo>
                  <a:cubicBezTo>
                    <a:pt x="71587" y="84325"/>
                    <a:pt x="71587" y="85098"/>
                    <a:pt x="71553" y="85837"/>
                  </a:cubicBezTo>
                  <a:cubicBezTo>
                    <a:pt x="71520" y="86073"/>
                    <a:pt x="71520" y="86274"/>
                    <a:pt x="71486" y="86476"/>
                  </a:cubicBezTo>
                  <a:cubicBezTo>
                    <a:pt x="71486" y="87014"/>
                    <a:pt x="71453" y="87518"/>
                    <a:pt x="71385" y="88022"/>
                  </a:cubicBezTo>
                  <a:cubicBezTo>
                    <a:pt x="71352" y="88324"/>
                    <a:pt x="71318" y="88593"/>
                    <a:pt x="71318" y="88896"/>
                  </a:cubicBezTo>
                  <a:cubicBezTo>
                    <a:pt x="71251" y="89299"/>
                    <a:pt x="71217" y="89736"/>
                    <a:pt x="71150" y="90139"/>
                  </a:cubicBezTo>
                  <a:cubicBezTo>
                    <a:pt x="71117" y="90442"/>
                    <a:pt x="71049" y="90744"/>
                    <a:pt x="71016" y="91047"/>
                  </a:cubicBezTo>
                  <a:cubicBezTo>
                    <a:pt x="70949" y="91450"/>
                    <a:pt x="70881" y="91820"/>
                    <a:pt x="70814" y="92189"/>
                  </a:cubicBezTo>
                  <a:cubicBezTo>
                    <a:pt x="70747" y="92525"/>
                    <a:pt x="70680" y="92862"/>
                    <a:pt x="70612" y="93198"/>
                  </a:cubicBezTo>
                  <a:cubicBezTo>
                    <a:pt x="70545" y="93534"/>
                    <a:pt x="70478" y="93870"/>
                    <a:pt x="70377" y="94206"/>
                  </a:cubicBezTo>
                  <a:cubicBezTo>
                    <a:pt x="70276" y="94576"/>
                    <a:pt x="70176" y="94979"/>
                    <a:pt x="70075" y="95349"/>
                  </a:cubicBezTo>
                  <a:cubicBezTo>
                    <a:pt x="70007" y="95617"/>
                    <a:pt x="69907" y="95920"/>
                    <a:pt x="69839" y="96222"/>
                  </a:cubicBezTo>
                  <a:cubicBezTo>
                    <a:pt x="69705" y="96659"/>
                    <a:pt x="69537" y="97096"/>
                    <a:pt x="69403" y="97533"/>
                  </a:cubicBezTo>
                  <a:cubicBezTo>
                    <a:pt x="69302" y="97768"/>
                    <a:pt x="69234" y="98004"/>
                    <a:pt x="69134" y="98239"/>
                  </a:cubicBezTo>
                  <a:cubicBezTo>
                    <a:pt x="68865" y="98978"/>
                    <a:pt x="68562" y="99684"/>
                    <a:pt x="68226" y="100390"/>
                  </a:cubicBezTo>
                  <a:cubicBezTo>
                    <a:pt x="67991" y="100894"/>
                    <a:pt x="67722" y="101432"/>
                    <a:pt x="67453" y="101936"/>
                  </a:cubicBezTo>
                  <a:cubicBezTo>
                    <a:pt x="67420" y="101970"/>
                    <a:pt x="67386" y="102037"/>
                    <a:pt x="67352" y="102070"/>
                  </a:cubicBezTo>
                  <a:cubicBezTo>
                    <a:pt x="67117" y="102507"/>
                    <a:pt x="66848" y="102944"/>
                    <a:pt x="66579" y="103381"/>
                  </a:cubicBezTo>
                  <a:cubicBezTo>
                    <a:pt x="66142" y="104053"/>
                    <a:pt x="65706" y="104658"/>
                    <a:pt x="65235" y="105263"/>
                  </a:cubicBezTo>
                  <a:cubicBezTo>
                    <a:pt x="65101" y="105431"/>
                    <a:pt x="65000" y="105566"/>
                    <a:pt x="64865" y="105700"/>
                  </a:cubicBezTo>
                  <a:cubicBezTo>
                    <a:pt x="64395" y="106238"/>
                    <a:pt x="63924" y="106776"/>
                    <a:pt x="63420" y="107280"/>
                  </a:cubicBezTo>
                  <a:cubicBezTo>
                    <a:pt x="63387" y="107313"/>
                    <a:pt x="63353" y="107381"/>
                    <a:pt x="63319" y="107414"/>
                  </a:cubicBezTo>
                  <a:cubicBezTo>
                    <a:pt x="62782" y="107918"/>
                    <a:pt x="62210" y="108422"/>
                    <a:pt x="61639" y="108859"/>
                  </a:cubicBezTo>
                  <a:cubicBezTo>
                    <a:pt x="61471" y="108960"/>
                    <a:pt x="61336" y="109095"/>
                    <a:pt x="61202" y="109195"/>
                  </a:cubicBezTo>
                  <a:cubicBezTo>
                    <a:pt x="60597" y="109632"/>
                    <a:pt x="59992" y="110036"/>
                    <a:pt x="59354" y="110439"/>
                  </a:cubicBezTo>
                  <a:lnTo>
                    <a:pt x="68697" y="104994"/>
                  </a:lnTo>
                  <a:cubicBezTo>
                    <a:pt x="69335" y="104625"/>
                    <a:pt x="69940" y="104188"/>
                    <a:pt x="70545" y="103751"/>
                  </a:cubicBezTo>
                  <a:cubicBezTo>
                    <a:pt x="70680" y="103650"/>
                    <a:pt x="70814" y="103549"/>
                    <a:pt x="70982" y="103448"/>
                  </a:cubicBezTo>
                  <a:cubicBezTo>
                    <a:pt x="71553" y="102978"/>
                    <a:pt x="72125" y="102507"/>
                    <a:pt x="72663" y="101970"/>
                  </a:cubicBezTo>
                  <a:cubicBezTo>
                    <a:pt x="72696" y="101936"/>
                    <a:pt x="72730" y="101902"/>
                    <a:pt x="72763" y="101869"/>
                  </a:cubicBezTo>
                  <a:cubicBezTo>
                    <a:pt x="73268" y="101365"/>
                    <a:pt x="73772" y="100827"/>
                    <a:pt x="74209" y="100255"/>
                  </a:cubicBezTo>
                  <a:cubicBezTo>
                    <a:pt x="74343" y="100121"/>
                    <a:pt x="74444" y="99987"/>
                    <a:pt x="74578" y="99852"/>
                  </a:cubicBezTo>
                  <a:cubicBezTo>
                    <a:pt x="75049" y="99247"/>
                    <a:pt x="75519" y="98609"/>
                    <a:pt x="75923" y="97936"/>
                  </a:cubicBezTo>
                  <a:cubicBezTo>
                    <a:pt x="75956" y="97936"/>
                    <a:pt x="75956" y="97903"/>
                    <a:pt x="75990" y="97869"/>
                  </a:cubicBezTo>
                  <a:cubicBezTo>
                    <a:pt x="76225" y="97500"/>
                    <a:pt x="76460" y="97096"/>
                    <a:pt x="76696" y="96693"/>
                  </a:cubicBezTo>
                  <a:cubicBezTo>
                    <a:pt x="76729" y="96626"/>
                    <a:pt x="76763" y="96559"/>
                    <a:pt x="76796" y="96491"/>
                  </a:cubicBezTo>
                  <a:cubicBezTo>
                    <a:pt x="77065" y="96021"/>
                    <a:pt x="77301" y="95517"/>
                    <a:pt x="77569" y="95013"/>
                  </a:cubicBezTo>
                  <a:lnTo>
                    <a:pt x="77569" y="94945"/>
                  </a:lnTo>
                  <a:cubicBezTo>
                    <a:pt x="77906" y="94273"/>
                    <a:pt x="78208" y="93567"/>
                    <a:pt x="78477" y="92828"/>
                  </a:cubicBezTo>
                  <a:cubicBezTo>
                    <a:pt x="78510" y="92761"/>
                    <a:pt x="78544" y="92694"/>
                    <a:pt x="78578" y="92626"/>
                  </a:cubicBezTo>
                  <a:cubicBezTo>
                    <a:pt x="78611" y="92458"/>
                    <a:pt x="78679" y="92290"/>
                    <a:pt x="78746" y="92122"/>
                  </a:cubicBezTo>
                  <a:cubicBezTo>
                    <a:pt x="78880" y="91685"/>
                    <a:pt x="79048" y="91248"/>
                    <a:pt x="79183" y="90778"/>
                  </a:cubicBezTo>
                  <a:cubicBezTo>
                    <a:pt x="79216" y="90677"/>
                    <a:pt x="79250" y="90543"/>
                    <a:pt x="79283" y="90442"/>
                  </a:cubicBezTo>
                  <a:cubicBezTo>
                    <a:pt x="79351" y="90274"/>
                    <a:pt x="79384" y="90072"/>
                    <a:pt x="79418" y="89904"/>
                  </a:cubicBezTo>
                  <a:cubicBezTo>
                    <a:pt x="79519" y="89534"/>
                    <a:pt x="79620" y="89165"/>
                    <a:pt x="79720" y="88761"/>
                  </a:cubicBezTo>
                  <a:cubicBezTo>
                    <a:pt x="79754" y="88627"/>
                    <a:pt x="79821" y="88459"/>
                    <a:pt x="79855" y="88291"/>
                  </a:cubicBezTo>
                  <a:cubicBezTo>
                    <a:pt x="79888" y="88123"/>
                    <a:pt x="79922" y="87955"/>
                    <a:pt x="79956" y="87787"/>
                  </a:cubicBezTo>
                  <a:cubicBezTo>
                    <a:pt x="80023" y="87451"/>
                    <a:pt x="80090" y="87114"/>
                    <a:pt x="80157" y="86778"/>
                  </a:cubicBezTo>
                  <a:cubicBezTo>
                    <a:pt x="80191" y="86610"/>
                    <a:pt x="80225" y="86409"/>
                    <a:pt x="80258" y="86241"/>
                  </a:cubicBezTo>
                  <a:cubicBezTo>
                    <a:pt x="80292" y="86039"/>
                    <a:pt x="80325" y="85837"/>
                    <a:pt x="80359" y="85636"/>
                  </a:cubicBezTo>
                  <a:cubicBezTo>
                    <a:pt x="80393" y="85333"/>
                    <a:pt x="80460" y="85031"/>
                    <a:pt x="80493" y="84728"/>
                  </a:cubicBezTo>
                  <a:cubicBezTo>
                    <a:pt x="80527" y="84560"/>
                    <a:pt x="80527" y="84426"/>
                    <a:pt x="80561" y="84258"/>
                  </a:cubicBezTo>
                  <a:cubicBezTo>
                    <a:pt x="80594" y="83989"/>
                    <a:pt x="80628" y="83720"/>
                    <a:pt x="80661" y="83451"/>
                  </a:cubicBezTo>
                  <a:cubicBezTo>
                    <a:pt x="80661" y="83182"/>
                    <a:pt x="80695" y="82880"/>
                    <a:pt x="80729" y="82611"/>
                  </a:cubicBezTo>
                  <a:cubicBezTo>
                    <a:pt x="80762" y="82477"/>
                    <a:pt x="80762" y="82376"/>
                    <a:pt x="80762" y="82241"/>
                  </a:cubicBezTo>
                  <a:cubicBezTo>
                    <a:pt x="80796" y="81838"/>
                    <a:pt x="80829" y="81468"/>
                    <a:pt x="80829" y="81065"/>
                  </a:cubicBezTo>
                  <a:cubicBezTo>
                    <a:pt x="80863" y="80863"/>
                    <a:pt x="80863" y="80628"/>
                    <a:pt x="80897" y="80426"/>
                  </a:cubicBezTo>
                  <a:cubicBezTo>
                    <a:pt x="80897" y="80393"/>
                    <a:pt x="80897" y="80326"/>
                    <a:pt x="80897" y="80258"/>
                  </a:cubicBezTo>
                  <a:cubicBezTo>
                    <a:pt x="80930" y="79620"/>
                    <a:pt x="80930" y="78948"/>
                    <a:pt x="80930" y="78242"/>
                  </a:cubicBezTo>
                  <a:lnTo>
                    <a:pt x="80930" y="78141"/>
                  </a:lnTo>
                  <a:cubicBezTo>
                    <a:pt x="80964" y="77502"/>
                    <a:pt x="80964" y="76897"/>
                    <a:pt x="80930" y="76259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782;p49">
              <a:extLst>
                <a:ext uri="{FF2B5EF4-FFF2-40B4-BE49-F238E27FC236}">
                  <a16:creationId xmlns:a16="http://schemas.microsoft.com/office/drawing/2014/main" id="{502D9640-FD2C-49C8-A70D-3471FE24C227}"/>
                </a:ext>
              </a:extLst>
            </p:cNvPr>
            <p:cNvSpPr/>
            <p:nvPr/>
          </p:nvSpPr>
          <p:spPr>
            <a:xfrm>
              <a:off x="1772010" y="3630579"/>
              <a:ext cx="254570" cy="422571"/>
            </a:xfrm>
            <a:custGeom>
              <a:avLst/>
              <a:gdLst/>
              <a:ahLst/>
              <a:cxnLst/>
              <a:rect l="l" t="t" r="r" b="b"/>
              <a:pathLst>
                <a:path w="84022" h="123043" extrusionOk="0">
                  <a:moveTo>
                    <a:pt x="42146" y="13344"/>
                  </a:moveTo>
                  <a:cubicBezTo>
                    <a:pt x="65268" y="26686"/>
                    <a:pt x="84022" y="59152"/>
                    <a:pt x="83955" y="85737"/>
                  </a:cubicBezTo>
                  <a:cubicBezTo>
                    <a:pt x="83887" y="112287"/>
                    <a:pt x="64999" y="123042"/>
                    <a:pt x="41877" y="109700"/>
                  </a:cubicBezTo>
                  <a:cubicBezTo>
                    <a:pt x="18754" y="96357"/>
                    <a:pt x="0" y="63857"/>
                    <a:pt x="101" y="37307"/>
                  </a:cubicBezTo>
                  <a:cubicBezTo>
                    <a:pt x="168" y="10756"/>
                    <a:pt x="19023" y="1"/>
                    <a:pt x="42146" y="13344"/>
                  </a:cubicBezTo>
                  <a:close/>
                  <a:moveTo>
                    <a:pt x="41910" y="104793"/>
                  </a:moveTo>
                  <a:cubicBezTo>
                    <a:pt x="62680" y="116757"/>
                    <a:pt x="79619" y="107112"/>
                    <a:pt x="79686" y="83250"/>
                  </a:cubicBezTo>
                  <a:cubicBezTo>
                    <a:pt x="79754" y="59387"/>
                    <a:pt x="62916" y="30249"/>
                    <a:pt x="42146" y="18250"/>
                  </a:cubicBezTo>
                  <a:cubicBezTo>
                    <a:pt x="21375" y="6252"/>
                    <a:pt x="4437" y="15931"/>
                    <a:pt x="4369" y="39760"/>
                  </a:cubicBezTo>
                  <a:cubicBezTo>
                    <a:pt x="4302" y="63622"/>
                    <a:pt x="21140" y="92794"/>
                    <a:pt x="41910" y="104793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783;p49">
              <a:extLst>
                <a:ext uri="{FF2B5EF4-FFF2-40B4-BE49-F238E27FC236}">
                  <a16:creationId xmlns:a16="http://schemas.microsoft.com/office/drawing/2014/main" id="{69C82010-E326-4C71-A39C-01B685760AB4}"/>
                </a:ext>
              </a:extLst>
            </p:cNvPr>
            <p:cNvSpPr/>
            <p:nvPr/>
          </p:nvSpPr>
          <p:spPr>
            <a:xfrm>
              <a:off x="2153253" y="3570213"/>
              <a:ext cx="0" cy="3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784;p49">
              <a:extLst>
                <a:ext uri="{FF2B5EF4-FFF2-40B4-BE49-F238E27FC236}">
                  <a16:creationId xmlns:a16="http://schemas.microsoft.com/office/drawing/2014/main" id="{65F950E1-5AE8-4D27-B7AF-98C28BA2FA26}"/>
                </a:ext>
              </a:extLst>
            </p:cNvPr>
            <p:cNvSpPr/>
            <p:nvPr/>
          </p:nvSpPr>
          <p:spPr>
            <a:xfrm>
              <a:off x="2227280" y="3719339"/>
              <a:ext cx="409" cy="120"/>
            </a:xfrm>
            <a:custGeom>
              <a:avLst/>
              <a:gdLst/>
              <a:ahLst/>
              <a:cxnLst/>
              <a:rect l="l" t="t" r="r" b="b"/>
              <a:pathLst>
                <a:path w="135" h="35" extrusionOk="0">
                  <a:moveTo>
                    <a:pt x="1" y="35"/>
                  </a:moveTo>
                  <a:cubicBezTo>
                    <a:pt x="34" y="35"/>
                    <a:pt x="68" y="35"/>
                    <a:pt x="101" y="35"/>
                  </a:cubicBezTo>
                  <a:cubicBezTo>
                    <a:pt x="101" y="1"/>
                    <a:pt x="135" y="1"/>
                    <a:pt x="135" y="1"/>
                  </a:cubicBezTo>
                  <a:cubicBezTo>
                    <a:pt x="101" y="1"/>
                    <a:pt x="68" y="35"/>
                    <a:pt x="1" y="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785;p49">
              <a:extLst>
                <a:ext uri="{FF2B5EF4-FFF2-40B4-BE49-F238E27FC236}">
                  <a16:creationId xmlns:a16="http://schemas.microsoft.com/office/drawing/2014/main" id="{7B88D144-7AD9-4B97-8E0F-A104A477CFFE}"/>
                </a:ext>
              </a:extLst>
            </p:cNvPr>
            <p:cNvSpPr/>
            <p:nvPr/>
          </p:nvSpPr>
          <p:spPr>
            <a:xfrm>
              <a:off x="2103562" y="3585565"/>
              <a:ext cx="0" cy="3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786;p49">
              <a:extLst>
                <a:ext uri="{FF2B5EF4-FFF2-40B4-BE49-F238E27FC236}">
                  <a16:creationId xmlns:a16="http://schemas.microsoft.com/office/drawing/2014/main" id="{6F7F1C6E-DD3C-4508-909C-B6F4970F1930}"/>
                </a:ext>
              </a:extLst>
            </p:cNvPr>
            <p:cNvSpPr/>
            <p:nvPr/>
          </p:nvSpPr>
          <p:spPr>
            <a:xfrm>
              <a:off x="2190214" y="3760201"/>
              <a:ext cx="512" cy="233"/>
            </a:xfrm>
            <a:custGeom>
              <a:avLst/>
              <a:gdLst/>
              <a:ahLst/>
              <a:cxnLst/>
              <a:rect l="l" t="t" r="r" b="b"/>
              <a:pathLst>
                <a:path w="169" h="68" extrusionOk="0">
                  <a:moveTo>
                    <a:pt x="1" y="68"/>
                  </a:moveTo>
                  <a:cubicBezTo>
                    <a:pt x="35" y="34"/>
                    <a:pt x="68" y="34"/>
                    <a:pt x="102" y="34"/>
                  </a:cubicBezTo>
                  <a:cubicBezTo>
                    <a:pt x="135" y="0"/>
                    <a:pt x="135" y="0"/>
                    <a:pt x="169" y="0"/>
                  </a:cubicBezTo>
                  <a:cubicBezTo>
                    <a:pt x="135" y="34"/>
                    <a:pt x="68" y="34"/>
                    <a:pt x="1" y="6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787;p49">
              <a:extLst>
                <a:ext uri="{FF2B5EF4-FFF2-40B4-BE49-F238E27FC236}">
                  <a16:creationId xmlns:a16="http://schemas.microsoft.com/office/drawing/2014/main" id="{6662FAEA-0EBE-4709-B18B-09DA3475EC2D}"/>
                </a:ext>
              </a:extLst>
            </p:cNvPr>
            <p:cNvSpPr/>
            <p:nvPr/>
          </p:nvSpPr>
          <p:spPr>
            <a:xfrm>
              <a:off x="2127082" y="3568135"/>
              <a:ext cx="2142" cy="467"/>
            </a:xfrm>
            <a:custGeom>
              <a:avLst/>
              <a:gdLst/>
              <a:ahLst/>
              <a:cxnLst/>
              <a:rect l="l" t="t" r="r" b="b"/>
              <a:pathLst>
                <a:path w="707" h="136" extrusionOk="0">
                  <a:moveTo>
                    <a:pt x="438" y="68"/>
                  </a:moveTo>
                  <a:cubicBezTo>
                    <a:pt x="303" y="68"/>
                    <a:pt x="169" y="34"/>
                    <a:pt x="1" y="1"/>
                  </a:cubicBezTo>
                  <a:cubicBezTo>
                    <a:pt x="236" y="34"/>
                    <a:pt x="471" y="101"/>
                    <a:pt x="706" y="135"/>
                  </a:cubicBezTo>
                  <a:cubicBezTo>
                    <a:pt x="639" y="101"/>
                    <a:pt x="538" y="101"/>
                    <a:pt x="438" y="6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788;p49">
              <a:extLst>
                <a:ext uri="{FF2B5EF4-FFF2-40B4-BE49-F238E27FC236}">
                  <a16:creationId xmlns:a16="http://schemas.microsoft.com/office/drawing/2014/main" id="{CE9E267E-F6AC-4110-BD71-739A8C26E4C0}"/>
                </a:ext>
              </a:extLst>
            </p:cNvPr>
            <p:cNvSpPr/>
            <p:nvPr/>
          </p:nvSpPr>
          <p:spPr>
            <a:xfrm>
              <a:off x="2130342" y="3568830"/>
              <a:ext cx="2242" cy="580"/>
            </a:xfrm>
            <a:custGeom>
              <a:avLst/>
              <a:gdLst/>
              <a:ahLst/>
              <a:cxnLst/>
              <a:rect l="l" t="t" r="r" b="b"/>
              <a:pathLst>
                <a:path w="740" h="169" extrusionOk="0">
                  <a:moveTo>
                    <a:pt x="370" y="67"/>
                  </a:moveTo>
                  <a:cubicBezTo>
                    <a:pt x="235" y="34"/>
                    <a:pt x="135" y="34"/>
                    <a:pt x="0" y="0"/>
                  </a:cubicBezTo>
                  <a:cubicBezTo>
                    <a:pt x="235" y="34"/>
                    <a:pt x="504" y="101"/>
                    <a:pt x="739" y="168"/>
                  </a:cubicBezTo>
                  <a:cubicBezTo>
                    <a:pt x="605" y="135"/>
                    <a:pt x="504" y="101"/>
                    <a:pt x="370" y="67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789;p49">
              <a:extLst>
                <a:ext uri="{FF2B5EF4-FFF2-40B4-BE49-F238E27FC236}">
                  <a16:creationId xmlns:a16="http://schemas.microsoft.com/office/drawing/2014/main" id="{C35F2511-BBA2-4CA9-B3DE-746365EF88C2}"/>
                </a:ext>
              </a:extLst>
            </p:cNvPr>
            <p:cNvSpPr/>
            <p:nvPr/>
          </p:nvSpPr>
          <p:spPr>
            <a:xfrm>
              <a:off x="2123925" y="3567789"/>
              <a:ext cx="2245" cy="233"/>
            </a:xfrm>
            <a:custGeom>
              <a:avLst/>
              <a:gdLst/>
              <a:ahLst/>
              <a:cxnLst/>
              <a:rect l="l" t="t" r="r" b="b"/>
              <a:pathLst>
                <a:path w="741" h="68" extrusionOk="0">
                  <a:moveTo>
                    <a:pt x="471" y="34"/>
                  </a:moveTo>
                  <a:cubicBezTo>
                    <a:pt x="337" y="1"/>
                    <a:pt x="169" y="1"/>
                    <a:pt x="1" y="1"/>
                  </a:cubicBezTo>
                  <a:cubicBezTo>
                    <a:pt x="236" y="1"/>
                    <a:pt x="471" y="34"/>
                    <a:pt x="740" y="68"/>
                  </a:cubicBezTo>
                  <a:cubicBezTo>
                    <a:pt x="639" y="68"/>
                    <a:pt x="572" y="34"/>
                    <a:pt x="471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790;p49">
              <a:extLst>
                <a:ext uri="{FF2B5EF4-FFF2-40B4-BE49-F238E27FC236}">
                  <a16:creationId xmlns:a16="http://schemas.microsoft.com/office/drawing/2014/main" id="{831EC383-1EAF-407F-9ABD-21BAF75B09AF}"/>
                </a:ext>
              </a:extLst>
            </p:cNvPr>
            <p:cNvSpPr/>
            <p:nvPr/>
          </p:nvSpPr>
          <p:spPr>
            <a:xfrm>
              <a:off x="2133496" y="3569637"/>
              <a:ext cx="2449" cy="811"/>
            </a:xfrm>
            <a:custGeom>
              <a:avLst/>
              <a:gdLst/>
              <a:ahLst/>
              <a:cxnLst/>
              <a:rect l="l" t="t" r="r" b="b"/>
              <a:pathLst>
                <a:path w="808" h="236" extrusionOk="0">
                  <a:moveTo>
                    <a:pt x="371" y="101"/>
                  </a:moveTo>
                  <a:cubicBezTo>
                    <a:pt x="236" y="68"/>
                    <a:pt x="102" y="34"/>
                    <a:pt x="1" y="1"/>
                  </a:cubicBezTo>
                  <a:cubicBezTo>
                    <a:pt x="270" y="68"/>
                    <a:pt x="539" y="169"/>
                    <a:pt x="808" y="236"/>
                  </a:cubicBezTo>
                  <a:cubicBezTo>
                    <a:pt x="640" y="202"/>
                    <a:pt x="505" y="169"/>
                    <a:pt x="371" y="10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791;p49">
              <a:extLst>
                <a:ext uri="{FF2B5EF4-FFF2-40B4-BE49-F238E27FC236}">
                  <a16:creationId xmlns:a16="http://schemas.microsoft.com/office/drawing/2014/main" id="{CA64D616-E9C7-4188-AF52-1AD920C96FE0}"/>
                </a:ext>
              </a:extLst>
            </p:cNvPr>
            <p:cNvSpPr/>
            <p:nvPr/>
          </p:nvSpPr>
          <p:spPr>
            <a:xfrm>
              <a:off x="2217403" y="3740577"/>
              <a:ext cx="615" cy="2198"/>
            </a:xfrm>
            <a:custGeom>
              <a:avLst/>
              <a:gdLst/>
              <a:ahLst/>
              <a:cxnLst/>
              <a:rect l="l" t="t" r="r" b="b"/>
              <a:pathLst>
                <a:path w="203" h="640" extrusionOk="0">
                  <a:moveTo>
                    <a:pt x="0" y="640"/>
                  </a:moveTo>
                  <a:cubicBezTo>
                    <a:pt x="0" y="572"/>
                    <a:pt x="34" y="505"/>
                    <a:pt x="68" y="404"/>
                  </a:cubicBezTo>
                  <a:cubicBezTo>
                    <a:pt x="101" y="303"/>
                    <a:pt x="135" y="203"/>
                    <a:pt x="169" y="68"/>
                  </a:cubicBezTo>
                  <a:cubicBezTo>
                    <a:pt x="169" y="68"/>
                    <a:pt x="202" y="35"/>
                    <a:pt x="202" y="1"/>
                  </a:cubicBezTo>
                  <a:lnTo>
                    <a:pt x="202" y="1"/>
                  </a:lnTo>
                  <a:cubicBezTo>
                    <a:pt x="135" y="236"/>
                    <a:pt x="68" y="438"/>
                    <a:pt x="0" y="640"/>
                  </a:cubicBezTo>
                  <a:cubicBezTo>
                    <a:pt x="0" y="640"/>
                    <a:pt x="0" y="640"/>
                    <a:pt x="0" y="64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92;p49">
              <a:extLst>
                <a:ext uri="{FF2B5EF4-FFF2-40B4-BE49-F238E27FC236}">
                  <a16:creationId xmlns:a16="http://schemas.microsoft.com/office/drawing/2014/main" id="{2AF1EF0C-326E-43CB-8B06-724553CB1C1D}"/>
                </a:ext>
              </a:extLst>
            </p:cNvPr>
            <p:cNvSpPr/>
            <p:nvPr/>
          </p:nvSpPr>
          <p:spPr>
            <a:xfrm>
              <a:off x="2104579" y="3570790"/>
              <a:ext cx="1224" cy="580"/>
            </a:xfrm>
            <a:custGeom>
              <a:avLst/>
              <a:gdLst/>
              <a:ahLst/>
              <a:cxnLst/>
              <a:rect l="l" t="t" r="r" b="b"/>
              <a:pathLst>
                <a:path w="404" h="169" extrusionOk="0">
                  <a:moveTo>
                    <a:pt x="403" y="1"/>
                  </a:moveTo>
                  <a:cubicBezTo>
                    <a:pt x="370" y="34"/>
                    <a:pt x="336" y="34"/>
                    <a:pt x="303" y="68"/>
                  </a:cubicBezTo>
                  <a:cubicBezTo>
                    <a:pt x="202" y="101"/>
                    <a:pt x="101" y="135"/>
                    <a:pt x="0" y="169"/>
                  </a:cubicBezTo>
                  <a:lnTo>
                    <a:pt x="0" y="169"/>
                  </a:lnTo>
                  <a:lnTo>
                    <a:pt x="0" y="169"/>
                  </a:lnTo>
                  <a:cubicBezTo>
                    <a:pt x="135" y="135"/>
                    <a:pt x="269" y="68"/>
                    <a:pt x="403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93;p49">
              <a:extLst>
                <a:ext uri="{FF2B5EF4-FFF2-40B4-BE49-F238E27FC236}">
                  <a16:creationId xmlns:a16="http://schemas.microsoft.com/office/drawing/2014/main" id="{350A37D0-7668-4CF3-8405-044066BDAC16}"/>
                </a:ext>
              </a:extLst>
            </p:cNvPr>
            <p:cNvSpPr/>
            <p:nvPr/>
          </p:nvSpPr>
          <p:spPr>
            <a:xfrm>
              <a:off x="2120768" y="3567558"/>
              <a:ext cx="2142" cy="120"/>
            </a:xfrm>
            <a:custGeom>
              <a:avLst/>
              <a:gdLst/>
              <a:ahLst/>
              <a:cxnLst/>
              <a:rect l="l" t="t" r="r" b="b"/>
              <a:pathLst>
                <a:path w="707" h="35" extrusionOk="0">
                  <a:moveTo>
                    <a:pt x="539" y="34"/>
                  </a:moveTo>
                  <a:cubicBezTo>
                    <a:pt x="371" y="1"/>
                    <a:pt x="169" y="1"/>
                    <a:pt x="1" y="1"/>
                  </a:cubicBezTo>
                  <a:cubicBezTo>
                    <a:pt x="236" y="1"/>
                    <a:pt x="471" y="34"/>
                    <a:pt x="707" y="34"/>
                  </a:cubicBezTo>
                  <a:cubicBezTo>
                    <a:pt x="639" y="34"/>
                    <a:pt x="606" y="34"/>
                    <a:pt x="539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94;p49">
              <a:extLst>
                <a:ext uri="{FF2B5EF4-FFF2-40B4-BE49-F238E27FC236}">
                  <a16:creationId xmlns:a16="http://schemas.microsoft.com/office/drawing/2014/main" id="{DD592A67-F90E-4600-9CFC-781F3836A6AD}"/>
                </a:ext>
              </a:extLst>
            </p:cNvPr>
            <p:cNvSpPr/>
            <p:nvPr/>
          </p:nvSpPr>
          <p:spPr>
            <a:xfrm>
              <a:off x="2215164" y="3746927"/>
              <a:ext cx="815" cy="1965"/>
            </a:xfrm>
            <a:custGeom>
              <a:avLst/>
              <a:gdLst/>
              <a:ahLst/>
              <a:cxnLst/>
              <a:rect l="l" t="t" r="r" b="b"/>
              <a:pathLst>
                <a:path w="269" h="572" extrusionOk="0">
                  <a:moveTo>
                    <a:pt x="0" y="572"/>
                  </a:moveTo>
                  <a:cubicBezTo>
                    <a:pt x="34" y="505"/>
                    <a:pt x="67" y="471"/>
                    <a:pt x="101" y="404"/>
                  </a:cubicBezTo>
                  <a:cubicBezTo>
                    <a:pt x="101" y="337"/>
                    <a:pt x="135" y="303"/>
                    <a:pt x="168" y="236"/>
                  </a:cubicBezTo>
                  <a:cubicBezTo>
                    <a:pt x="202" y="168"/>
                    <a:pt x="235" y="68"/>
                    <a:pt x="269" y="0"/>
                  </a:cubicBezTo>
                  <a:lnTo>
                    <a:pt x="269" y="0"/>
                  </a:lnTo>
                  <a:cubicBezTo>
                    <a:pt x="168" y="202"/>
                    <a:pt x="67" y="404"/>
                    <a:pt x="0" y="572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795;p49">
              <a:extLst>
                <a:ext uri="{FF2B5EF4-FFF2-40B4-BE49-F238E27FC236}">
                  <a16:creationId xmlns:a16="http://schemas.microsoft.com/office/drawing/2014/main" id="{1FC05441-50F8-43F6-B711-8C42E2E87960}"/>
                </a:ext>
              </a:extLst>
            </p:cNvPr>
            <p:cNvSpPr/>
            <p:nvPr/>
          </p:nvSpPr>
          <p:spPr>
            <a:xfrm>
              <a:off x="2107327" y="3569753"/>
              <a:ext cx="818" cy="347"/>
            </a:xfrm>
            <a:custGeom>
              <a:avLst/>
              <a:gdLst/>
              <a:ahLst/>
              <a:cxnLst/>
              <a:rect l="l" t="t" r="r" b="b"/>
              <a:pathLst>
                <a:path w="270" h="101" extrusionOk="0">
                  <a:moveTo>
                    <a:pt x="236" y="34"/>
                  </a:moveTo>
                  <a:cubicBezTo>
                    <a:pt x="169" y="34"/>
                    <a:pt x="68" y="67"/>
                    <a:pt x="1" y="101"/>
                  </a:cubicBezTo>
                  <a:lnTo>
                    <a:pt x="1" y="101"/>
                  </a:lnTo>
                  <a:lnTo>
                    <a:pt x="1" y="101"/>
                  </a:lnTo>
                  <a:cubicBezTo>
                    <a:pt x="101" y="67"/>
                    <a:pt x="169" y="34"/>
                    <a:pt x="269" y="0"/>
                  </a:cubicBezTo>
                  <a:cubicBezTo>
                    <a:pt x="269" y="34"/>
                    <a:pt x="236" y="34"/>
                    <a:pt x="236" y="34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796;p49">
              <a:extLst>
                <a:ext uri="{FF2B5EF4-FFF2-40B4-BE49-F238E27FC236}">
                  <a16:creationId xmlns:a16="http://schemas.microsoft.com/office/drawing/2014/main" id="{EC7A419E-A73D-47E2-A2FA-5C34CC567B24}"/>
                </a:ext>
              </a:extLst>
            </p:cNvPr>
            <p:cNvSpPr/>
            <p:nvPr/>
          </p:nvSpPr>
          <p:spPr>
            <a:xfrm>
              <a:off x="2112521" y="3567789"/>
              <a:ext cx="4281" cy="697"/>
            </a:xfrm>
            <a:custGeom>
              <a:avLst/>
              <a:gdLst/>
              <a:ahLst/>
              <a:cxnLst/>
              <a:rect l="l" t="t" r="r" b="b"/>
              <a:pathLst>
                <a:path w="1413" h="203" extrusionOk="0">
                  <a:moveTo>
                    <a:pt x="1177" y="1"/>
                  </a:moveTo>
                  <a:cubicBezTo>
                    <a:pt x="807" y="68"/>
                    <a:pt x="471" y="102"/>
                    <a:pt x="101" y="169"/>
                  </a:cubicBezTo>
                  <a:cubicBezTo>
                    <a:pt x="68" y="169"/>
                    <a:pt x="34" y="169"/>
                    <a:pt x="1" y="202"/>
                  </a:cubicBezTo>
                  <a:cubicBezTo>
                    <a:pt x="438" y="102"/>
                    <a:pt x="942" y="34"/>
                    <a:pt x="1412" y="1"/>
                  </a:cubicBezTo>
                  <a:cubicBezTo>
                    <a:pt x="1345" y="1"/>
                    <a:pt x="1244" y="1"/>
                    <a:pt x="117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797;p49">
              <a:extLst>
                <a:ext uri="{FF2B5EF4-FFF2-40B4-BE49-F238E27FC236}">
                  <a16:creationId xmlns:a16="http://schemas.microsoft.com/office/drawing/2014/main" id="{EC34C04B-C540-4C4F-A356-6A473C136A4C}"/>
                </a:ext>
              </a:extLst>
            </p:cNvPr>
            <p:cNvSpPr/>
            <p:nvPr/>
          </p:nvSpPr>
          <p:spPr>
            <a:xfrm>
              <a:off x="2117308" y="3567558"/>
              <a:ext cx="2548" cy="120"/>
            </a:xfrm>
            <a:custGeom>
              <a:avLst/>
              <a:gdLst/>
              <a:ahLst/>
              <a:cxnLst/>
              <a:rect l="l" t="t" r="r" b="b"/>
              <a:pathLst>
                <a:path w="841" h="35" extrusionOk="0">
                  <a:moveTo>
                    <a:pt x="706" y="1"/>
                  </a:moveTo>
                  <a:cubicBezTo>
                    <a:pt x="471" y="1"/>
                    <a:pt x="235" y="34"/>
                    <a:pt x="0" y="34"/>
                  </a:cubicBezTo>
                  <a:cubicBezTo>
                    <a:pt x="269" y="34"/>
                    <a:pt x="538" y="1"/>
                    <a:pt x="840" y="1"/>
                  </a:cubicBezTo>
                  <a:cubicBezTo>
                    <a:pt x="773" y="1"/>
                    <a:pt x="740" y="1"/>
                    <a:pt x="70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798;p49">
              <a:extLst>
                <a:ext uri="{FF2B5EF4-FFF2-40B4-BE49-F238E27FC236}">
                  <a16:creationId xmlns:a16="http://schemas.microsoft.com/office/drawing/2014/main" id="{C2F0FB19-4886-4765-9886-E8A930488C27}"/>
                </a:ext>
              </a:extLst>
            </p:cNvPr>
            <p:cNvSpPr/>
            <p:nvPr/>
          </p:nvSpPr>
          <p:spPr>
            <a:xfrm>
              <a:off x="2204981" y="3762856"/>
              <a:ext cx="1021" cy="1041"/>
            </a:xfrm>
            <a:custGeom>
              <a:avLst/>
              <a:gdLst/>
              <a:ahLst/>
              <a:cxnLst/>
              <a:rect l="l" t="t" r="r" b="b"/>
              <a:pathLst>
                <a:path w="337" h="303" extrusionOk="0">
                  <a:moveTo>
                    <a:pt x="269" y="101"/>
                  </a:moveTo>
                  <a:cubicBezTo>
                    <a:pt x="303" y="68"/>
                    <a:pt x="336" y="34"/>
                    <a:pt x="336" y="0"/>
                  </a:cubicBezTo>
                  <a:cubicBezTo>
                    <a:pt x="235" y="101"/>
                    <a:pt x="135" y="236"/>
                    <a:pt x="0" y="303"/>
                  </a:cubicBezTo>
                  <a:cubicBezTo>
                    <a:pt x="101" y="236"/>
                    <a:pt x="202" y="168"/>
                    <a:pt x="269" y="10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799;p49">
              <a:extLst>
                <a:ext uri="{FF2B5EF4-FFF2-40B4-BE49-F238E27FC236}">
                  <a16:creationId xmlns:a16="http://schemas.microsoft.com/office/drawing/2014/main" id="{98F484D9-9AF7-4833-953A-FE61A6562C6C}"/>
                </a:ext>
              </a:extLst>
            </p:cNvPr>
            <p:cNvSpPr/>
            <p:nvPr/>
          </p:nvSpPr>
          <p:spPr>
            <a:xfrm>
              <a:off x="2212107" y="3754084"/>
              <a:ext cx="512" cy="811"/>
            </a:xfrm>
            <a:custGeom>
              <a:avLst/>
              <a:gdLst/>
              <a:ahLst/>
              <a:cxnLst/>
              <a:rect l="l" t="t" r="r" b="b"/>
              <a:pathLst>
                <a:path w="169" h="236" extrusionOk="0">
                  <a:moveTo>
                    <a:pt x="1" y="235"/>
                  </a:moveTo>
                  <a:cubicBezTo>
                    <a:pt x="1" y="235"/>
                    <a:pt x="1" y="235"/>
                    <a:pt x="1" y="235"/>
                  </a:cubicBezTo>
                  <a:cubicBezTo>
                    <a:pt x="68" y="168"/>
                    <a:pt x="135" y="101"/>
                    <a:pt x="169" y="0"/>
                  </a:cubicBezTo>
                  <a:cubicBezTo>
                    <a:pt x="135" y="101"/>
                    <a:pt x="68" y="168"/>
                    <a:pt x="1" y="235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00;p49">
              <a:extLst>
                <a:ext uri="{FF2B5EF4-FFF2-40B4-BE49-F238E27FC236}">
                  <a16:creationId xmlns:a16="http://schemas.microsoft.com/office/drawing/2014/main" id="{8FA717A9-B254-439E-85AC-AB193F0E77A1}"/>
                </a:ext>
              </a:extLst>
            </p:cNvPr>
            <p:cNvSpPr/>
            <p:nvPr/>
          </p:nvSpPr>
          <p:spPr>
            <a:xfrm>
              <a:off x="2208341" y="3758700"/>
              <a:ext cx="1224" cy="1617"/>
            </a:xfrm>
            <a:custGeom>
              <a:avLst/>
              <a:gdLst/>
              <a:ahLst/>
              <a:cxnLst/>
              <a:rect l="l" t="t" r="r" b="b"/>
              <a:pathLst>
                <a:path w="404" h="471" extrusionOk="0">
                  <a:moveTo>
                    <a:pt x="34" y="437"/>
                  </a:moveTo>
                  <a:cubicBezTo>
                    <a:pt x="135" y="337"/>
                    <a:pt x="269" y="202"/>
                    <a:pt x="370" y="68"/>
                  </a:cubicBezTo>
                  <a:cubicBezTo>
                    <a:pt x="404" y="34"/>
                    <a:pt x="404" y="34"/>
                    <a:pt x="404" y="1"/>
                  </a:cubicBezTo>
                  <a:lnTo>
                    <a:pt x="404" y="1"/>
                  </a:lnTo>
                  <a:cubicBezTo>
                    <a:pt x="269" y="169"/>
                    <a:pt x="135" y="337"/>
                    <a:pt x="0" y="47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01;p49">
              <a:extLst>
                <a:ext uri="{FF2B5EF4-FFF2-40B4-BE49-F238E27FC236}">
                  <a16:creationId xmlns:a16="http://schemas.microsoft.com/office/drawing/2014/main" id="{5F4F3EA6-75E3-43FB-9EA2-43FD69B844C0}"/>
                </a:ext>
              </a:extLst>
            </p:cNvPr>
            <p:cNvSpPr/>
            <p:nvPr/>
          </p:nvSpPr>
          <p:spPr>
            <a:xfrm>
              <a:off x="2212617" y="3748888"/>
              <a:ext cx="2551" cy="5199"/>
            </a:xfrm>
            <a:custGeom>
              <a:avLst/>
              <a:gdLst/>
              <a:ahLst/>
              <a:cxnLst/>
              <a:rect l="l" t="t" r="r" b="b"/>
              <a:pathLst>
                <a:path w="842" h="1514" extrusionOk="0">
                  <a:moveTo>
                    <a:pt x="841" y="1"/>
                  </a:moveTo>
                  <a:cubicBezTo>
                    <a:pt x="572" y="539"/>
                    <a:pt x="303" y="1043"/>
                    <a:pt x="1" y="1513"/>
                  </a:cubicBezTo>
                  <a:cubicBezTo>
                    <a:pt x="303" y="1043"/>
                    <a:pt x="572" y="539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02;p49">
              <a:extLst>
                <a:ext uri="{FF2B5EF4-FFF2-40B4-BE49-F238E27FC236}">
                  <a16:creationId xmlns:a16="http://schemas.microsoft.com/office/drawing/2014/main" id="{325CC73D-121D-4179-908C-7E2880D758BB}"/>
                </a:ext>
              </a:extLst>
            </p:cNvPr>
            <p:cNvSpPr/>
            <p:nvPr/>
          </p:nvSpPr>
          <p:spPr>
            <a:xfrm>
              <a:off x="2108143" y="3568483"/>
              <a:ext cx="4381" cy="1388"/>
            </a:xfrm>
            <a:custGeom>
              <a:avLst/>
              <a:gdLst/>
              <a:ahLst/>
              <a:cxnLst/>
              <a:rect l="l" t="t" r="r" b="b"/>
              <a:pathLst>
                <a:path w="1446" h="404" extrusionOk="0">
                  <a:moveTo>
                    <a:pt x="1446" y="0"/>
                  </a:moveTo>
                  <a:cubicBezTo>
                    <a:pt x="941" y="101"/>
                    <a:pt x="471" y="236"/>
                    <a:pt x="0" y="404"/>
                  </a:cubicBezTo>
                  <a:lnTo>
                    <a:pt x="0" y="404"/>
                  </a:lnTo>
                  <a:cubicBezTo>
                    <a:pt x="471" y="236"/>
                    <a:pt x="941" y="101"/>
                    <a:pt x="1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03;p49">
              <a:extLst>
                <a:ext uri="{FF2B5EF4-FFF2-40B4-BE49-F238E27FC236}">
                  <a16:creationId xmlns:a16="http://schemas.microsoft.com/office/drawing/2014/main" id="{1C1F9C78-BF9A-487B-9740-43709822D0C2}"/>
                </a:ext>
              </a:extLst>
            </p:cNvPr>
            <p:cNvSpPr/>
            <p:nvPr/>
          </p:nvSpPr>
          <p:spPr>
            <a:xfrm>
              <a:off x="2105800" y="3570096"/>
              <a:ext cx="1530" cy="697"/>
            </a:xfrm>
            <a:custGeom>
              <a:avLst/>
              <a:gdLst/>
              <a:ahLst/>
              <a:cxnLst/>
              <a:rect l="l" t="t" r="r" b="b"/>
              <a:pathLst>
                <a:path w="505" h="203" extrusionOk="0">
                  <a:moveTo>
                    <a:pt x="0" y="203"/>
                  </a:moveTo>
                  <a:cubicBezTo>
                    <a:pt x="168" y="135"/>
                    <a:pt x="337" y="68"/>
                    <a:pt x="505" y="1"/>
                  </a:cubicBezTo>
                  <a:cubicBezTo>
                    <a:pt x="337" y="68"/>
                    <a:pt x="168" y="135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04;p49">
              <a:extLst>
                <a:ext uri="{FF2B5EF4-FFF2-40B4-BE49-F238E27FC236}">
                  <a16:creationId xmlns:a16="http://schemas.microsoft.com/office/drawing/2014/main" id="{5C2B0C5E-F12E-40C9-9316-3D4D60152E91}"/>
                </a:ext>
              </a:extLst>
            </p:cNvPr>
            <p:cNvSpPr/>
            <p:nvPr/>
          </p:nvSpPr>
          <p:spPr>
            <a:xfrm>
              <a:off x="2102135" y="3571367"/>
              <a:ext cx="2449" cy="1504"/>
            </a:xfrm>
            <a:custGeom>
              <a:avLst/>
              <a:gdLst/>
              <a:ahLst/>
              <a:cxnLst/>
              <a:rect l="l" t="t" r="r" b="b"/>
              <a:pathLst>
                <a:path w="808" h="438" extrusionOk="0">
                  <a:moveTo>
                    <a:pt x="1" y="438"/>
                  </a:moveTo>
                  <a:cubicBezTo>
                    <a:pt x="269" y="303"/>
                    <a:pt x="538" y="135"/>
                    <a:pt x="807" y="1"/>
                  </a:cubicBezTo>
                  <a:cubicBezTo>
                    <a:pt x="538" y="135"/>
                    <a:pt x="269" y="303"/>
                    <a:pt x="1" y="4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05;p49">
              <a:extLst>
                <a:ext uri="{FF2B5EF4-FFF2-40B4-BE49-F238E27FC236}">
                  <a16:creationId xmlns:a16="http://schemas.microsoft.com/office/drawing/2014/main" id="{BDB88D3E-288B-492F-9ADA-03A96CFFBB58}"/>
                </a:ext>
              </a:extLst>
            </p:cNvPr>
            <p:cNvSpPr/>
            <p:nvPr/>
          </p:nvSpPr>
          <p:spPr>
            <a:xfrm>
              <a:off x="2205999" y="3760317"/>
              <a:ext cx="2345" cy="2541"/>
            </a:xfrm>
            <a:custGeom>
              <a:avLst/>
              <a:gdLst/>
              <a:ahLst/>
              <a:cxnLst/>
              <a:rect l="l" t="t" r="r" b="b"/>
              <a:pathLst>
                <a:path w="774" h="740" extrusionOk="0">
                  <a:moveTo>
                    <a:pt x="0" y="739"/>
                  </a:moveTo>
                  <a:lnTo>
                    <a:pt x="0" y="739"/>
                  </a:lnTo>
                  <a:cubicBezTo>
                    <a:pt x="269" y="504"/>
                    <a:pt x="538" y="269"/>
                    <a:pt x="773" y="0"/>
                  </a:cubicBezTo>
                  <a:lnTo>
                    <a:pt x="773" y="0"/>
                  </a:lnTo>
                  <a:cubicBezTo>
                    <a:pt x="538" y="269"/>
                    <a:pt x="269" y="504"/>
                    <a:pt x="0" y="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06;p49">
              <a:extLst>
                <a:ext uri="{FF2B5EF4-FFF2-40B4-BE49-F238E27FC236}">
                  <a16:creationId xmlns:a16="http://schemas.microsoft.com/office/drawing/2014/main" id="{8958F32C-5573-4932-B011-D7AD3ACF9C34}"/>
                </a:ext>
              </a:extLst>
            </p:cNvPr>
            <p:cNvSpPr/>
            <p:nvPr/>
          </p:nvSpPr>
          <p:spPr>
            <a:xfrm>
              <a:off x="2209563" y="3754891"/>
              <a:ext cx="2548" cy="3812"/>
            </a:xfrm>
            <a:custGeom>
              <a:avLst/>
              <a:gdLst/>
              <a:ahLst/>
              <a:cxnLst/>
              <a:rect l="l" t="t" r="r" b="b"/>
              <a:pathLst>
                <a:path w="841" h="1110" extrusionOk="0">
                  <a:moveTo>
                    <a:pt x="841" y="0"/>
                  </a:moveTo>
                  <a:cubicBezTo>
                    <a:pt x="572" y="404"/>
                    <a:pt x="303" y="773"/>
                    <a:pt x="1" y="1110"/>
                  </a:cubicBezTo>
                  <a:cubicBezTo>
                    <a:pt x="303" y="773"/>
                    <a:pt x="572" y="404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07;p49">
              <a:extLst>
                <a:ext uri="{FF2B5EF4-FFF2-40B4-BE49-F238E27FC236}">
                  <a16:creationId xmlns:a16="http://schemas.microsoft.com/office/drawing/2014/main" id="{5C251F9E-F77D-4A07-B9F5-0731272C183E}"/>
                </a:ext>
              </a:extLst>
            </p:cNvPr>
            <p:cNvSpPr/>
            <p:nvPr/>
          </p:nvSpPr>
          <p:spPr>
            <a:xfrm>
              <a:off x="2215976" y="3742771"/>
              <a:ext cx="1430" cy="4159"/>
            </a:xfrm>
            <a:custGeom>
              <a:avLst/>
              <a:gdLst/>
              <a:ahLst/>
              <a:cxnLst/>
              <a:rect l="l" t="t" r="r" b="b"/>
              <a:pathLst>
                <a:path w="472" h="1211" extrusionOk="0">
                  <a:moveTo>
                    <a:pt x="471" y="1"/>
                  </a:moveTo>
                  <a:cubicBezTo>
                    <a:pt x="303" y="404"/>
                    <a:pt x="169" y="807"/>
                    <a:pt x="1" y="1210"/>
                  </a:cubicBezTo>
                  <a:cubicBezTo>
                    <a:pt x="169" y="807"/>
                    <a:pt x="303" y="404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08;p49">
              <a:extLst>
                <a:ext uri="{FF2B5EF4-FFF2-40B4-BE49-F238E27FC236}">
                  <a16:creationId xmlns:a16="http://schemas.microsoft.com/office/drawing/2014/main" id="{7FE84296-99A0-4026-9781-7904880CC324}"/>
                </a:ext>
              </a:extLst>
            </p:cNvPr>
            <p:cNvSpPr/>
            <p:nvPr/>
          </p:nvSpPr>
          <p:spPr>
            <a:xfrm>
              <a:off x="2201415" y="3764010"/>
              <a:ext cx="3570" cy="3005"/>
            </a:xfrm>
            <a:custGeom>
              <a:avLst/>
              <a:gdLst/>
              <a:ahLst/>
              <a:cxnLst/>
              <a:rect l="l" t="t" r="r" b="b"/>
              <a:pathLst>
                <a:path w="1178" h="875" extrusionOk="0">
                  <a:moveTo>
                    <a:pt x="1" y="874"/>
                  </a:moveTo>
                  <a:cubicBezTo>
                    <a:pt x="404" y="605"/>
                    <a:pt x="808" y="303"/>
                    <a:pt x="1177" y="1"/>
                  </a:cubicBezTo>
                  <a:lnTo>
                    <a:pt x="1177" y="1"/>
                  </a:lnTo>
                  <a:cubicBezTo>
                    <a:pt x="808" y="303"/>
                    <a:pt x="404" y="605"/>
                    <a:pt x="1" y="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09;p49">
              <a:extLst>
                <a:ext uri="{FF2B5EF4-FFF2-40B4-BE49-F238E27FC236}">
                  <a16:creationId xmlns:a16="http://schemas.microsoft.com/office/drawing/2014/main" id="{71375DA4-E442-4AA9-B93B-D15E72E41722}"/>
                </a:ext>
              </a:extLst>
            </p:cNvPr>
            <p:cNvSpPr/>
            <p:nvPr/>
          </p:nvSpPr>
          <p:spPr>
            <a:xfrm>
              <a:off x="2218015" y="3734460"/>
              <a:ext cx="1427" cy="6120"/>
            </a:xfrm>
            <a:custGeom>
              <a:avLst/>
              <a:gdLst/>
              <a:ahLst/>
              <a:cxnLst/>
              <a:rect l="l" t="t" r="r" b="b"/>
              <a:pathLst>
                <a:path w="471" h="1782" extrusionOk="0">
                  <a:moveTo>
                    <a:pt x="471" y="1"/>
                  </a:moveTo>
                  <a:cubicBezTo>
                    <a:pt x="336" y="606"/>
                    <a:pt x="168" y="1211"/>
                    <a:pt x="0" y="1782"/>
                  </a:cubicBezTo>
                  <a:cubicBezTo>
                    <a:pt x="168" y="1211"/>
                    <a:pt x="336" y="639"/>
                    <a:pt x="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810;p49">
              <a:extLst>
                <a:ext uri="{FF2B5EF4-FFF2-40B4-BE49-F238E27FC236}">
                  <a16:creationId xmlns:a16="http://schemas.microsoft.com/office/drawing/2014/main" id="{FF2EB57A-2C8A-440D-95A3-79279201B753}"/>
                </a:ext>
              </a:extLst>
            </p:cNvPr>
            <p:cNvSpPr/>
            <p:nvPr/>
          </p:nvSpPr>
          <p:spPr>
            <a:xfrm>
              <a:off x="2249273" y="3704451"/>
              <a:ext cx="1227" cy="3582"/>
            </a:xfrm>
            <a:custGeom>
              <a:avLst/>
              <a:gdLst/>
              <a:ahLst/>
              <a:cxnLst/>
              <a:rect l="l" t="t" r="r" b="b"/>
              <a:pathLst>
                <a:path w="405" h="1043" extrusionOk="0">
                  <a:moveTo>
                    <a:pt x="1" y="1042"/>
                  </a:moveTo>
                  <a:lnTo>
                    <a:pt x="1" y="1042"/>
                  </a:lnTo>
                  <a:cubicBezTo>
                    <a:pt x="135" y="706"/>
                    <a:pt x="270" y="337"/>
                    <a:pt x="404" y="0"/>
                  </a:cubicBezTo>
                  <a:lnTo>
                    <a:pt x="404" y="0"/>
                  </a:lnTo>
                  <a:cubicBezTo>
                    <a:pt x="270" y="337"/>
                    <a:pt x="135" y="706"/>
                    <a:pt x="1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811;p49">
              <a:extLst>
                <a:ext uri="{FF2B5EF4-FFF2-40B4-BE49-F238E27FC236}">
                  <a16:creationId xmlns:a16="http://schemas.microsoft.com/office/drawing/2014/main" id="{A404EFF7-34AA-488D-8818-DBAD2FA21B05}"/>
                </a:ext>
              </a:extLst>
            </p:cNvPr>
            <p:cNvSpPr/>
            <p:nvPr/>
          </p:nvSpPr>
          <p:spPr>
            <a:xfrm>
              <a:off x="2190420" y="3589026"/>
              <a:ext cx="57127" cy="123739"/>
            </a:xfrm>
            <a:custGeom>
              <a:avLst/>
              <a:gdLst/>
              <a:ahLst/>
              <a:cxnLst/>
              <a:rect l="l" t="t" r="r" b="b"/>
              <a:pathLst>
                <a:path w="18855" h="36030" extrusionOk="0">
                  <a:moveTo>
                    <a:pt x="471" y="438"/>
                  </a:moveTo>
                  <a:cubicBezTo>
                    <a:pt x="706" y="673"/>
                    <a:pt x="908" y="908"/>
                    <a:pt x="1143" y="1143"/>
                  </a:cubicBezTo>
                  <a:cubicBezTo>
                    <a:pt x="1176" y="1211"/>
                    <a:pt x="1244" y="1244"/>
                    <a:pt x="1277" y="1312"/>
                  </a:cubicBezTo>
                  <a:cubicBezTo>
                    <a:pt x="1345" y="1345"/>
                    <a:pt x="1378" y="1412"/>
                    <a:pt x="1412" y="1446"/>
                  </a:cubicBezTo>
                  <a:cubicBezTo>
                    <a:pt x="1714" y="1782"/>
                    <a:pt x="2017" y="2118"/>
                    <a:pt x="2319" y="2454"/>
                  </a:cubicBezTo>
                  <a:cubicBezTo>
                    <a:pt x="2622" y="2790"/>
                    <a:pt x="2924" y="3160"/>
                    <a:pt x="3193" y="3496"/>
                  </a:cubicBezTo>
                  <a:cubicBezTo>
                    <a:pt x="3227" y="3496"/>
                    <a:pt x="3227" y="3530"/>
                    <a:pt x="3227" y="3530"/>
                  </a:cubicBezTo>
                  <a:cubicBezTo>
                    <a:pt x="3227" y="3530"/>
                    <a:pt x="3260" y="3563"/>
                    <a:pt x="3260" y="3563"/>
                  </a:cubicBezTo>
                  <a:cubicBezTo>
                    <a:pt x="3529" y="3899"/>
                    <a:pt x="3832" y="4269"/>
                    <a:pt x="4100" y="4605"/>
                  </a:cubicBezTo>
                  <a:cubicBezTo>
                    <a:pt x="4437" y="5042"/>
                    <a:pt x="4773" y="5513"/>
                    <a:pt x="5109" y="5950"/>
                  </a:cubicBezTo>
                  <a:cubicBezTo>
                    <a:pt x="5109" y="5983"/>
                    <a:pt x="5109" y="5983"/>
                    <a:pt x="5109" y="5983"/>
                  </a:cubicBezTo>
                  <a:cubicBezTo>
                    <a:pt x="5142" y="6017"/>
                    <a:pt x="5176" y="6050"/>
                    <a:pt x="5210" y="6084"/>
                  </a:cubicBezTo>
                  <a:cubicBezTo>
                    <a:pt x="5680" y="6723"/>
                    <a:pt x="6117" y="7395"/>
                    <a:pt x="6554" y="8067"/>
                  </a:cubicBezTo>
                  <a:cubicBezTo>
                    <a:pt x="6621" y="8134"/>
                    <a:pt x="6655" y="8235"/>
                    <a:pt x="6722" y="8302"/>
                  </a:cubicBezTo>
                  <a:cubicBezTo>
                    <a:pt x="7058" y="8806"/>
                    <a:pt x="7360" y="9310"/>
                    <a:pt x="7663" y="9848"/>
                  </a:cubicBezTo>
                  <a:cubicBezTo>
                    <a:pt x="7865" y="10151"/>
                    <a:pt x="8100" y="10487"/>
                    <a:pt x="8302" y="10823"/>
                  </a:cubicBezTo>
                  <a:cubicBezTo>
                    <a:pt x="8335" y="10924"/>
                    <a:pt x="8369" y="10991"/>
                    <a:pt x="8436" y="11058"/>
                  </a:cubicBezTo>
                  <a:cubicBezTo>
                    <a:pt x="8537" y="11260"/>
                    <a:pt x="8638" y="11495"/>
                    <a:pt x="8772" y="11697"/>
                  </a:cubicBezTo>
                  <a:cubicBezTo>
                    <a:pt x="9007" y="12066"/>
                    <a:pt x="9209" y="12470"/>
                    <a:pt x="9444" y="12873"/>
                  </a:cubicBezTo>
                  <a:cubicBezTo>
                    <a:pt x="9612" y="13209"/>
                    <a:pt x="9747" y="13511"/>
                    <a:pt x="9915" y="13848"/>
                  </a:cubicBezTo>
                  <a:cubicBezTo>
                    <a:pt x="9982" y="13915"/>
                    <a:pt x="10016" y="14016"/>
                    <a:pt x="10049" y="14083"/>
                  </a:cubicBezTo>
                  <a:cubicBezTo>
                    <a:pt x="10083" y="14150"/>
                    <a:pt x="10116" y="14217"/>
                    <a:pt x="10150" y="14284"/>
                  </a:cubicBezTo>
                  <a:cubicBezTo>
                    <a:pt x="10352" y="14688"/>
                    <a:pt x="10553" y="15091"/>
                    <a:pt x="10721" y="15494"/>
                  </a:cubicBezTo>
                  <a:cubicBezTo>
                    <a:pt x="10889" y="15864"/>
                    <a:pt x="11091" y="16267"/>
                    <a:pt x="11225" y="16637"/>
                  </a:cubicBezTo>
                  <a:lnTo>
                    <a:pt x="11293" y="16771"/>
                  </a:lnTo>
                  <a:cubicBezTo>
                    <a:pt x="11326" y="16839"/>
                    <a:pt x="11326" y="16872"/>
                    <a:pt x="11360" y="16906"/>
                  </a:cubicBezTo>
                  <a:cubicBezTo>
                    <a:pt x="11494" y="17208"/>
                    <a:pt x="11595" y="17477"/>
                    <a:pt x="11696" y="17746"/>
                  </a:cubicBezTo>
                  <a:cubicBezTo>
                    <a:pt x="11864" y="18116"/>
                    <a:pt x="11998" y="18486"/>
                    <a:pt x="12167" y="18889"/>
                  </a:cubicBezTo>
                  <a:cubicBezTo>
                    <a:pt x="12267" y="19124"/>
                    <a:pt x="12335" y="19359"/>
                    <a:pt x="12435" y="19595"/>
                  </a:cubicBezTo>
                  <a:cubicBezTo>
                    <a:pt x="12435" y="19662"/>
                    <a:pt x="12469" y="19729"/>
                    <a:pt x="12503" y="19796"/>
                  </a:cubicBezTo>
                  <a:cubicBezTo>
                    <a:pt x="12536" y="19863"/>
                    <a:pt x="12570" y="19931"/>
                    <a:pt x="12570" y="19998"/>
                  </a:cubicBezTo>
                  <a:cubicBezTo>
                    <a:pt x="12738" y="20401"/>
                    <a:pt x="12872" y="20805"/>
                    <a:pt x="12973" y="21208"/>
                  </a:cubicBezTo>
                  <a:cubicBezTo>
                    <a:pt x="13108" y="21611"/>
                    <a:pt x="13242" y="22014"/>
                    <a:pt x="13376" y="22418"/>
                  </a:cubicBezTo>
                  <a:cubicBezTo>
                    <a:pt x="13376" y="22451"/>
                    <a:pt x="13410" y="22519"/>
                    <a:pt x="13410" y="22552"/>
                  </a:cubicBezTo>
                  <a:cubicBezTo>
                    <a:pt x="13444" y="22619"/>
                    <a:pt x="13444" y="22653"/>
                    <a:pt x="13444" y="22720"/>
                  </a:cubicBezTo>
                  <a:cubicBezTo>
                    <a:pt x="13544" y="23023"/>
                    <a:pt x="13645" y="23325"/>
                    <a:pt x="13712" y="23628"/>
                  </a:cubicBezTo>
                  <a:cubicBezTo>
                    <a:pt x="13847" y="24031"/>
                    <a:pt x="13948" y="24468"/>
                    <a:pt x="14049" y="24871"/>
                  </a:cubicBezTo>
                  <a:cubicBezTo>
                    <a:pt x="14082" y="25039"/>
                    <a:pt x="14116" y="25207"/>
                    <a:pt x="14149" y="25375"/>
                  </a:cubicBezTo>
                  <a:cubicBezTo>
                    <a:pt x="14183" y="25476"/>
                    <a:pt x="14183" y="25543"/>
                    <a:pt x="14217" y="25644"/>
                  </a:cubicBezTo>
                  <a:cubicBezTo>
                    <a:pt x="14250" y="25779"/>
                    <a:pt x="14284" y="25947"/>
                    <a:pt x="14317" y="26081"/>
                  </a:cubicBezTo>
                  <a:cubicBezTo>
                    <a:pt x="14418" y="26484"/>
                    <a:pt x="14485" y="26888"/>
                    <a:pt x="14553" y="27291"/>
                  </a:cubicBezTo>
                  <a:cubicBezTo>
                    <a:pt x="14620" y="27661"/>
                    <a:pt x="14687" y="28030"/>
                    <a:pt x="14754" y="28366"/>
                  </a:cubicBezTo>
                  <a:cubicBezTo>
                    <a:pt x="14754" y="28400"/>
                    <a:pt x="14754" y="28400"/>
                    <a:pt x="14754" y="28434"/>
                  </a:cubicBezTo>
                  <a:cubicBezTo>
                    <a:pt x="14754" y="28434"/>
                    <a:pt x="14754" y="28467"/>
                    <a:pt x="14754" y="28467"/>
                  </a:cubicBezTo>
                  <a:cubicBezTo>
                    <a:pt x="14822" y="28871"/>
                    <a:pt x="14889" y="29240"/>
                    <a:pt x="14922" y="29644"/>
                  </a:cubicBezTo>
                  <a:cubicBezTo>
                    <a:pt x="14990" y="30013"/>
                    <a:pt x="15023" y="30383"/>
                    <a:pt x="15057" y="30753"/>
                  </a:cubicBezTo>
                  <a:cubicBezTo>
                    <a:pt x="15057" y="30887"/>
                    <a:pt x="15090" y="31022"/>
                    <a:pt x="15090" y="31156"/>
                  </a:cubicBezTo>
                  <a:cubicBezTo>
                    <a:pt x="15090" y="31223"/>
                    <a:pt x="15090" y="31290"/>
                    <a:pt x="15090" y="31391"/>
                  </a:cubicBezTo>
                  <a:cubicBezTo>
                    <a:pt x="15124" y="31559"/>
                    <a:pt x="15124" y="31727"/>
                    <a:pt x="15158" y="31895"/>
                  </a:cubicBezTo>
                  <a:cubicBezTo>
                    <a:pt x="15158" y="32265"/>
                    <a:pt x="15191" y="32635"/>
                    <a:pt x="15191" y="33004"/>
                  </a:cubicBezTo>
                  <a:cubicBezTo>
                    <a:pt x="15191" y="33374"/>
                    <a:pt x="15225" y="33710"/>
                    <a:pt x="15191" y="34046"/>
                  </a:cubicBezTo>
                  <a:lnTo>
                    <a:pt x="15191" y="34114"/>
                  </a:lnTo>
                  <a:cubicBezTo>
                    <a:pt x="15191" y="34517"/>
                    <a:pt x="15191" y="34887"/>
                    <a:pt x="15191" y="35256"/>
                  </a:cubicBezTo>
                  <a:cubicBezTo>
                    <a:pt x="15158" y="35492"/>
                    <a:pt x="15158" y="35760"/>
                    <a:pt x="15124" y="36029"/>
                  </a:cubicBezTo>
                  <a:cubicBezTo>
                    <a:pt x="15258" y="35928"/>
                    <a:pt x="15359" y="35828"/>
                    <a:pt x="15494" y="35727"/>
                  </a:cubicBezTo>
                  <a:cubicBezTo>
                    <a:pt x="15695" y="35525"/>
                    <a:pt x="15897" y="35357"/>
                    <a:pt x="16099" y="35155"/>
                  </a:cubicBezTo>
                  <a:cubicBezTo>
                    <a:pt x="17846" y="33004"/>
                    <a:pt x="18821" y="29845"/>
                    <a:pt x="18855" y="25879"/>
                  </a:cubicBezTo>
                  <a:cubicBezTo>
                    <a:pt x="18855" y="19964"/>
                    <a:pt x="16704" y="13411"/>
                    <a:pt x="13276" y="7630"/>
                  </a:cubicBezTo>
                  <a:lnTo>
                    <a:pt x="0" y="1"/>
                  </a:lnTo>
                  <a:cubicBezTo>
                    <a:pt x="168" y="135"/>
                    <a:pt x="336" y="303"/>
                    <a:pt x="471" y="438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812;p49">
              <a:extLst>
                <a:ext uri="{FF2B5EF4-FFF2-40B4-BE49-F238E27FC236}">
                  <a16:creationId xmlns:a16="http://schemas.microsoft.com/office/drawing/2014/main" id="{1E059FDC-93EB-4D51-9721-0623828905FE}"/>
                </a:ext>
              </a:extLst>
            </p:cNvPr>
            <p:cNvSpPr/>
            <p:nvPr/>
          </p:nvSpPr>
          <p:spPr>
            <a:xfrm>
              <a:off x="2240823" y="3719456"/>
              <a:ext cx="1936" cy="2198"/>
            </a:xfrm>
            <a:custGeom>
              <a:avLst/>
              <a:gdLst/>
              <a:ahLst/>
              <a:cxnLst/>
              <a:rect l="l" t="t" r="r" b="b"/>
              <a:pathLst>
                <a:path w="639" h="640" extrusionOk="0">
                  <a:moveTo>
                    <a:pt x="0" y="639"/>
                  </a:moveTo>
                  <a:lnTo>
                    <a:pt x="0" y="639"/>
                  </a:lnTo>
                  <a:cubicBezTo>
                    <a:pt x="236" y="437"/>
                    <a:pt x="437" y="236"/>
                    <a:pt x="639" y="1"/>
                  </a:cubicBezTo>
                  <a:lnTo>
                    <a:pt x="639" y="1"/>
                  </a:lnTo>
                  <a:cubicBezTo>
                    <a:pt x="437" y="236"/>
                    <a:pt x="236" y="437"/>
                    <a:pt x="0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813;p49">
              <a:extLst>
                <a:ext uri="{FF2B5EF4-FFF2-40B4-BE49-F238E27FC236}">
                  <a16:creationId xmlns:a16="http://schemas.microsoft.com/office/drawing/2014/main" id="{C2399BD1-06FD-4304-8B7C-5078CBDE6343}"/>
                </a:ext>
              </a:extLst>
            </p:cNvPr>
            <p:cNvSpPr/>
            <p:nvPr/>
          </p:nvSpPr>
          <p:spPr>
            <a:xfrm>
              <a:off x="2243877" y="3714840"/>
              <a:ext cx="2142" cy="3235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1" y="941"/>
                  </a:moveTo>
                  <a:cubicBezTo>
                    <a:pt x="236" y="639"/>
                    <a:pt x="471" y="336"/>
                    <a:pt x="706" y="0"/>
                  </a:cubicBezTo>
                  <a:cubicBezTo>
                    <a:pt x="471" y="336"/>
                    <a:pt x="236" y="639"/>
                    <a:pt x="1" y="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814;p49">
              <a:extLst>
                <a:ext uri="{FF2B5EF4-FFF2-40B4-BE49-F238E27FC236}">
                  <a16:creationId xmlns:a16="http://schemas.microsoft.com/office/drawing/2014/main" id="{C47D971C-1D38-4783-94CB-40F05A3347D4}"/>
                </a:ext>
              </a:extLst>
            </p:cNvPr>
            <p:cNvSpPr/>
            <p:nvPr/>
          </p:nvSpPr>
          <p:spPr>
            <a:xfrm>
              <a:off x="2246422" y="3709760"/>
              <a:ext cx="2142" cy="4389"/>
            </a:xfrm>
            <a:custGeom>
              <a:avLst/>
              <a:gdLst/>
              <a:ahLst/>
              <a:cxnLst/>
              <a:rect l="l" t="t" r="r" b="b"/>
              <a:pathLst>
                <a:path w="707" h="1278" extrusionOk="0">
                  <a:moveTo>
                    <a:pt x="1" y="1278"/>
                  </a:moveTo>
                  <a:cubicBezTo>
                    <a:pt x="270" y="874"/>
                    <a:pt x="505" y="437"/>
                    <a:pt x="707" y="0"/>
                  </a:cubicBezTo>
                  <a:lnTo>
                    <a:pt x="707" y="0"/>
                  </a:lnTo>
                  <a:cubicBezTo>
                    <a:pt x="505" y="437"/>
                    <a:pt x="270" y="874"/>
                    <a:pt x="1" y="1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815;p49">
              <a:extLst>
                <a:ext uri="{FF2B5EF4-FFF2-40B4-BE49-F238E27FC236}">
                  <a16:creationId xmlns:a16="http://schemas.microsoft.com/office/drawing/2014/main" id="{ACA1DF46-F449-407E-8FCF-B8489C276DA3}"/>
                </a:ext>
              </a:extLst>
            </p:cNvPr>
            <p:cNvSpPr/>
            <p:nvPr/>
          </p:nvSpPr>
          <p:spPr>
            <a:xfrm>
              <a:off x="2236851" y="3722571"/>
              <a:ext cx="3057" cy="2545"/>
            </a:xfrm>
            <a:custGeom>
              <a:avLst/>
              <a:gdLst/>
              <a:ahLst/>
              <a:cxnLst/>
              <a:rect l="l" t="t" r="r" b="b"/>
              <a:pathLst>
                <a:path w="1009" h="741" extrusionOk="0">
                  <a:moveTo>
                    <a:pt x="1009" y="1"/>
                  </a:moveTo>
                  <a:lnTo>
                    <a:pt x="1009" y="1"/>
                  </a:lnTo>
                  <a:cubicBezTo>
                    <a:pt x="673" y="270"/>
                    <a:pt x="370" y="505"/>
                    <a:pt x="1" y="740"/>
                  </a:cubicBezTo>
                  <a:cubicBezTo>
                    <a:pt x="370" y="505"/>
                    <a:pt x="706" y="270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816;p49">
              <a:extLst>
                <a:ext uri="{FF2B5EF4-FFF2-40B4-BE49-F238E27FC236}">
                  <a16:creationId xmlns:a16="http://schemas.microsoft.com/office/drawing/2014/main" id="{20CC8225-C23E-45ED-AC5A-7C60339F72AA}"/>
                </a:ext>
              </a:extLst>
            </p:cNvPr>
            <p:cNvSpPr/>
            <p:nvPr/>
          </p:nvSpPr>
          <p:spPr>
            <a:xfrm>
              <a:off x="2251007" y="3697294"/>
              <a:ext cx="1224" cy="5313"/>
            </a:xfrm>
            <a:custGeom>
              <a:avLst/>
              <a:gdLst/>
              <a:ahLst/>
              <a:cxnLst/>
              <a:rect l="l" t="t" r="r" b="b"/>
              <a:pathLst>
                <a:path w="404" h="1547" extrusionOk="0">
                  <a:moveTo>
                    <a:pt x="404" y="1"/>
                  </a:moveTo>
                  <a:cubicBezTo>
                    <a:pt x="303" y="538"/>
                    <a:pt x="168" y="1043"/>
                    <a:pt x="0" y="1547"/>
                  </a:cubicBezTo>
                  <a:cubicBezTo>
                    <a:pt x="168" y="1043"/>
                    <a:pt x="303" y="538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817;p49">
              <a:extLst>
                <a:ext uri="{FF2B5EF4-FFF2-40B4-BE49-F238E27FC236}">
                  <a16:creationId xmlns:a16="http://schemas.microsoft.com/office/drawing/2014/main" id="{FD007C8D-D887-42FE-BC47-15D8731B2224}"/>
                </a:ext>
              </a:extLst>
            </p:cNvPr>
            <p:cNvSpPr/>
            <p:nvPr/>
          </p:nvSpPr>
          <p:spPr>
            <a:xfrm>
              <a:off x="2087268" y="3567675"/>
              <a:ext cx="133702" cy="205572"/>
            </a:xfrm>
            <a:custGeom>
              <a:avLst/>
              <a:gdLst/>
              <a:ahLst/>
              <a:cxnLst/>
              <a:rect l="l" t="t" r="r" b="b"/>
              <a:pathLst>
                <a:path w="44129" h="59858" extrusionOk="0">
                  <a:moveTo>
                    <a:pt x="44129" y="43288"/>
                  </a:moveTo>
                  <a:cubicBezTo>
                    <a:pt x="44129" y="41440"/>
                    <a:pt x="43994" y="39524"/>
                    <a:pt x="43658" y="37608"/>
                  </a:cubicBezTo>
                  <a:lnTo>
                    <a:pt x="43658" y="37608"/>
                  </a:lnTo>
                  <a:cubicBezTo>
                    <a:pt x="43591" y="37037"/>
                    <a:pt x="43457" y="36499"/>
                    <a:pt x="43356" y="35961"/>
                  </a:cubicBezTo>
                  <a:cubicBezTo>
                    <a:pt x="42885" y="33575"/>
                    <a:pt x="42213" y="31189"/>
                    <a:pt x="41339" y="28836"/>
                  </a:cubicBezTo>
                  <a:lnTo>
                    <a:pt x="41339" y="28836"/>
                  </a:lnTo>
                  <a:cubicBezTo>
                    <a:pt x="41003" y="27929"/>
                    <a:pt x="40667" y="27055"/>
                    <a:pt x="40264" y="26148"/>
                  </a:cubicBezTo>
                  <a:lnTo>
                    <a:pt x="40264" y="26148"/>
                  </a:lnTo>
                  <a:cubicBezTo>
                    <a:pt x="40264" y="26114"/>
                    <a:pt x="40230" y="26047"/>
                    <a:pt x="40230" y="26013"/>
                  </a:cubicBezTo>
                  <a:lnTo>
                    <a:pt x="40230" y="26013"/>
                  </a:lnTo>
                  <a:cubicBezTo>
                    <a:pt x="39928" y="25375"/>
                    <a:pt x="39625" y="24703"/>
                    <a:pt x="39323" y="24064"/>
                  </a:cubicBezTo>
                  <a:cubicBezTo>
                    <a:pt x="39054" y="23526"/>
                    <a:pt x="38785" y="22988"/>
                    <a:pt x="38516" y="22451"/>
                  </a:cubicBezTo>
                  <a:cubicBezTo>
                    <a:pt x="38247" y="21947"/>
                    <a:pt x="37978" y="21409"/>
                    <a:pt x="37676" y="20905"/>
                  </a:cubicBezTo>
                  <a:lnTo>
                    <a:pt x="37676" y="20905"/>
                  </a:lnTo>
                  <a:cubicBezTo>
                    <a:pt x="37575" y="20703"/>
                    <a:pt x="37474" y="20501"/>
                    <a:pt x="37340" y="20300"/>
                  </a:cubicBezTo>
                  <a:lnTo>
                    <a:pt x="37340" y="20300"/>
                  </a:lnTo>
                  <a:cubicBezTo>
                    <a:pt x="37138" y="19930"/>
                    <a:pt x="36903" y="19560"/>
                    <a:pt x="36668" y="19191"/>
                  </a:cubicBezTo>
                  <a:cubicBezTo>
                    <a:pt x="35895" y="17947"/>
                    <a:pt x="35122" y="16704"/>
                    <a:pt x="34248" y="15527"/>
                  </a:cubicBezTo>
                  <a:cubicBezTo>
                    <a:pt x="34214" y="15460"/>
                    <a:pt x="34181" y="15393"/>
                    <a:pt x="34113" y="15326"/>
                  </a:cubicBezTo>
                  <a:lnTo>
                    <a:pt x="34113" y="15326"/>
                  </a:lnTo>
                  <a:cubicBezTo>
                    <a:pt x="34080" y="15292"/>
                    <a:pt x="34080" y="15259"/>
                    <a:pt x="34046" y="15225"/>
                  </a:cubicBezTo>
                  <a:lnTo>
                    <a:pt x="34046" y="15225"/>
                  </a:lnTo>
                  <a:cubicBezTo>
                    <a:pt x="33441" y="14385"/>
                    <a:pt x="32803" y="13578"/>
                    <a:pt x="32164" y="12805"/>
                  </a:cubicBezTo>
                  <a:lnTo>
                    <a:pt x="32164" y="12805"/>
                  </a:lnTo>
                  <a:cubicBezTo>
                    <a:pt x="32164" y="12805"/>
                    <a:pt x="32164" y="12771"/>
                    <a:pt x="32164" y="12771"/>
                  </a:cubicBezTo>
                  <a:lnTo>
                    <a:pt x="32164" y="12771"/>
                  </a:lnTo>
                  <a:cubicBezTo>
                    <a:pt x="31526" y="11998"/>
                    <a:pt x="30853" y="11259"/>
                    <a:pt x="30215" y="10553"/>
                  </a:cubicBezTo>
                  <a:cubicBezTo>
                    <a:pt x="29980" y="10284"/>
                    <a:pt x="29744" y="10049"/>
                    <a:pt x="29509" y="9814"/>
                  </a:cubicBezTo>
                  <a:cubicBezTo>
                    <a:pt x="29038" y="9343"/>
                    <a:pt x="28602" y="8873"/>
                    <a:pt x="28131" y="8436"/>
                  </a:cubicBezTo>
                  <a:lnTo>
                    <a:pt x="28131" y="8436"/>
                  </a:lnTo>
                  <a:cubicBezTo>
                    <a:pt x="28064" y="8369"/>
                    <a:pt x="27997" y="8302"/>
                    <a:pt x="27929" y="8234"/>
                  </a:cubicBezTo>
                  <a:lnTo>
                    <a:pt x="27929" y="8234"/>
                  </a:lnTo>
                  <a:cubicBezTo>
                    <a:pt x="27291" y="7629"/>
                    <a:pt x="26619" y="7058"/>
                    <a:pt x="25980" y="6520"/>
                  </a:cubicBezTo>
                  <a:lnTo>
                    <a:pt x="25980" y="6520"/>
                  </a:lnTo>
                  <a:cubicBezTo>
                    <a:pt x="25879" y="6453"/>
                    <a:pt x="25812" y="6386"/>
                    <a:pt x="25745" y="6319"/>
                  </a:cubicBezTo>
                  <a:lnTo>
                    <a:pt x="25745" y="6319"/>
                  </a:lnTo>
                  <a:cubicBezTo>
                    <a:pt x="25039" y="5747"/>
                    <a:pt x="24367" y="5243"/>
                    <a:pt x="23661" y="4739"/>
                  </a:cubicBezTo>
                  <a:lnTo>
                    <a:pt x="23527" y="4638"/>
                  </a:lnTo>
                  <a:lnTo>
                    <a:pt x="23527" y="4638"/>
                  </a:lnTo>
                  <a:cubicBezTo>
                    <a:pt x="22754" y="4100"/>
                    <a:pt x="21981" y="3596"/>
                    <a:pt x="21208" y="3159"/>
                  </a:cubicBezTo>
                  <a:cubicBezTo>
                    <a:pt x="21073" y="3059"/>
                    <a:pt x="20939" y="2991"/>
                    <a:pt x="20771" y="2924"/>
                  </a:cubicBezTo>
                  <a:cubicBezTo>
                    <a:pt x="20468" y="2756"/>
                    <a:pt x="20166" y="2554"/>
                    <a:pt x="19863" y="2420"/>
                  </a:cubicBezTo>
                  <a:cubicBezTo>
                    <a:pt x="19863" y="2420"/>
                    <a:pt x="19830" y="2420"/>
                    <a:pt x="19830" y="2420"/>
                  </a:cubicBezTo>
                  <a:cubicBezTo>
                    <a:pt x="19763" y="2353"/>
                    <a:pt x="19695" y="2319"/>
                    <a:pt x="19594" y="2286"/>
                  </a:cubicBezTo>
                  <a:cubicBezTo>
                    <a:pt x="19326" y="2151"/>
                    <a:pt x="19057" y="2017"/>
                    <a:pt x="18754" y="1882"/>
                  </a:cubicBezTo>
                  <a:cubicBezTo>
                    <a:pt x="18754" y="1882"/>
                    <a:pt x="18754" y="1882"/>
                    <a:pt x="18754" y="1882"/>
                  </a:cubicBezTo>
                  <a:cubicBezTo>
                    <a:pt x="18687" y="1849"/>
                    <a:pt x="18653" y="1815"/>
                    <a:pt x="18586" y="1815"/>
                  </a:cubicBezTo>
                  <a:cubicBezTo>
                    <a:pt x="18519" y="1781"/>
                    <a:pt x="18418" y="1748"/>
                    <a:pt x="18351" y="1714"/>
                  </a:cubicBezTo>
                  <a:cubicBezTo>
                    <a:pt x="18149" y="1613"/>
                    <a:pt x="17914" y="1513"/>
                    <a:pt x="17712" y="1412"/>
                  </a:cubicBezTo>
                  <a:cubicBezTo>
                    <a:pt x="17712" y="1412"/>
                    <a:pt x="17712" y="1412"/>
                    <a:pt x="17712" y="1412"/>
                  </a:cubicBezTo>
                  <a:cubicBezTo>
                    <a:pt x="17712" y="1412"/>
                    <a:pt x="17712" y="1412"/>
                    <a:pt x="17679" y="1412"/>
                  </a:cubicBezTo>
                  <a:cubicBezTo>
                    <a:pt x="17679" y="1412"/>
                    <a:pt x="17679" y="1412"/>
                    <a:pt x="17679" y="1412"/>
                  </a:cubicBezTo>
                  <a:cubicBezTo>
                    <a:pt x="17511" y="1345"/>
                    <a:pt x="17376" y="1311"/>
                    <a:pt x="17242" y="1244"/>
                  </a:cubicBezTo>
                  <a:cubicBezTo>
                    <a:pt x="16939" y="1143"/>
                    <a:pt x="16637" y="1042"/>
                    <a:pt x="16368" y="941"/>
                  </a:cubicBezTo>
                  <a:cubicBezTo>
                    <a:pt x="16334" y="941"/>
                    <a:pt x="16334" y="908"/>
                    <a:pt x="16334" y="908"/>
                  </a:cubicBezTo>
                  <a:cubicBezTo>
                    <a:pt x="16301" y="908"/>
                    <a:pt x="16301" y="908"/>
                    <a:pt x="16267" y="908"/>
                  </a:cubicBezTo>
                  <a:cubicBezTo>
                    <a:pt x="16200" y="874"/>
                    <a:pt x="16133" y="874"/>
                    <a:pt x="16066" y="840"/>
                  </a:cubicBezTo>
                  <a:cubicBezTo>
                    <a:pt x="15797" y="740"/>
                    <a:pt x="15528" y="672"/>
                    <a:pt x="15259" y="605"/>
                  </a:cubicBezTo>
                  <a:cubicBezTo>
                    <a:pt x="15225" y="605"/>
                    <a:pt x="15225" y="605"/>
                    <a:pt x="15225" y="605"/>
                  </a:cubicBezTo>
                  <a:cubicBezTo>
                    <a:pt x="15125" y="572"/>
                    <a:pt x="15057" y="538"/>
                    <a:pt x="14956" y="538"/>
                  </a:cubicBezTo>
                  <a:cubicBezTo>
                    <a:pt x="14721" y="471"/>
                    <a:pt x="14452" y="403"/>
                    <a:pt x="14217" y="336"/>
                  </a:cubicBezTo>
                  <a:cubicBezTo>
                    <a:pt x="14217" y="336"/>
                    <a:pt x="14183" y="336"/>
                    <a:pt x="14183" y="336"/>
                  </a:cubicBezTo>
                  <a:cubicBezTo>
                    <a:pt x="14083" y="336"/>
                    <a:pt x="13982" y="303"/>
                    <a:pt x="13881" y="269"/>
                  </a:cubicBezTo>
                  <a:cubicBezTo>
                    <a:pt x="13646" y="235"/>
                    <a:pt x="13410" y="202"/>
                    <a:pt x="13175" y="168"/>
                  </a:cubicBezTo>
                  <a:cubicBezTo>
                    <a:pt x="13142" y="168"/>
                    <a:pt x="13142" y="168"/>
                    <a:pt x="13142" y="168"/>
                  </a:cubicBezTo>
                  <a:cubicBezTo>
                    <a:pt x="13041" y="135"/>
                    <a:pt x="12940" y="135"/>
                    <a:pt x="12839" y="135"/>
                  </a:cubicBezTo>
                  <a:cubicBezTo>
                    <a:pt x="12604" y="101"/>
                    <a:pt x="12369" y="67"/>
                    <a:pt x="12133" y="34"/>
                  </a:cubicBezTo>
                  <a:cubicBezTo>
                    <a:pt x="12100" y="34"/>
                    <a:pt x="12100" y="34"/>
                    <a:pt x="12100" y="34"/>
                  </a:cubicBezTo>
                  <a:cubicBezTo>
                    <a:pt x="11999" y="34"/>
                    <a:pt x="11864" y="34"/>
                    <a:pt x="11764" y="34"/>
                  </a:cubicBezTo>
                  <a:cubicBezTo>
                    <a:pt x="11528" y="0"/>
                    <a:pt x="11293" y="0"/>
                    <a:pt x="11058" y="0"/>
                  </a:cubicBezTo>
                  <a:lnTo>
                    <a:pt x="11024" y="0"/>
                  </a:lnTo>
                  <a:cubicBezTo>
                    <a:pt x="10957" y="0"/>
                    <a:pt x="10856" y="0"/>
                    <a:pt x="10755" y="0"/>
                  </a:cubicBezTo>
                  <a:cubicBezTo>
                    <a:pt x="10453" y="0"/>
                    <a:pt x="10184" y="34"/>
                    <a:pt x="9915" y="34"/>
                  </a:cubicBezTo>
                  <a:lnTo>
                    <a:pt x="9882" y="34"/>
                  </a:lnTo>
                  <a:cubicBezTo>
                    <a:pt x="9848" y="34"/>
                    <a:pt x="9814" y="34"/>
                    <a:pt x="9781" y="67"/>
                  </a:cubicBezTo>
                  <a:cubicBezTo>
                    <a:pt x="9277" y="101"/>
                    <a:pt x="8806" y="168"/>
                    <a:pt x="8336" y="235"/>
                  </a:cubicBezTo>
                  <a:lnTo>
                    <a:pt x="8336" y="235"/>
                  </a:lnTo>
                  <a:lnTo>
                    <a:pt x="8336" y="235"/>
                  </a:lnTo>
                  <a:cubicBezTo>
                    <a:pt x="7831" y="336"/>
                    <a:pt x="7361" y="504"/>
                    <a:pt x="6890" y="639"/>
                  </a:cubicBezTo>
                  <a:lnTo>
                    <a:pt x="6890" y="639"/>
                  </a:lnTo>
                  <a:cubicBezTo>
                    <a:pt x="6790" y="672"/>
                    <a:pt x="6722" y="706"/>
                    <a:pt x="6622" y="740"/>
                  </a:cubicBezTo>
                  <a:cubicBezTo>
                    <a:pt x="6454" y="807"/>
                    <a:pt x="6285" y="874"/>
                    <a:pt x="6151" y="941"/>
                  </a:cubicBezTo>
                  <a:cubicBezTo>
                    <a:pt x="6017" y="1008"/>
                    <a:pt x="5849" y="1042"/>
                    <a:pt x="5714" y="1109"/>
                  </a:cubicBezTo>
                  <a:cubicBezTo>
                    <a:pt x="5445" y="1244"/>
                    <a:pt x="5176" y="1378"/>
                    <a:pt x="4908" y="1546"/>
                  </a:cubicBezTo>
                  <a:cubicBezTo>
                    <a:pt x="2857" y="2756"/>
                    <a:pt x="1177" y="4638"/>
                    <a:pt x="1" y="7125"/>
                  </a:cubicBezTo>
                  <a:cubicBezTo>
                    <a:pt x="1984" y="6386"/>
                    <a:pt x="3933" y="5646"/>
                    <a:pt x="5849" y="4907"/>
                  </a:cubicBezTo>
                  <a:lnTo>
                    <a:pt x="5949" y="4873"/>
                  </a:lnTo>
                  <a:cubicBezTo>
                    <a:pt x="6991" y="4470"/>
                    <a:pt x="8033" y="4100"/>
                    <a:pt x="9041" y="3697"/>
                  </a:cubicBezTo>
                  <a:cubicBezTo>
                    <a:pt x="9512" y="3529"/>
                    <a:pt x="10016" y="3327"/>
                    <a:pt x="10487" y="3126"/>
                  </a:cubicBezTo>
                  <a:cubicBezTo>
                    <a:pt x="13612" y="2756"/>
                    <a:pt x="17309" y="3630"/>
                    <a:pt x="21208" y="5915"/>
                  </a:cubicBezTo>
                  <a:cubicBezTo>
                    <a:pt x="32601" y="12536"/>
                    <a:pt x="41843" y="28736"/>
                    <a:pt x="41810" y="41944"/>
                  </a:cubicBezTo>
                  <a:cubicBezTo>
                    <a:pt x="41776" y="46615"/>
                    <a:pt x="40633" y="50312"/>
                    <a:pt x="38617" y="52833"/>
                  </a:cubicBezTo>
                  <a:lnTo>
                    <a:pt x="37878" y="53472"/>
                  </a:lnTo>
                  <a:cubicBezTo>
                    <a:pt x="37138" y="54110"/>
                    <a:pt x="36432" y="54715"/>
                    <a:pt x="35727" y="55354"/>
                  </a:cubicBezTo>
                  <a:cubicBezTo>
                    <a:pt x="35727" y="55354"/>
                    <a:pt x="35727" y="55354"/>
                    <a:pt x="35727" y="55354"/>
                  </a:cubicBezTo>
                  <a:cubicBezTo>
                    <a:pt x="34080" y="56799"/>
                    <a:pt x="32433" y="58278"/>
                    <a:pt x="30820" y="59756"/>
                  </a:cubicBezTo>
                  <a:cubicBezTo>
                    <a:pt x="33374" y="59857"/>
                    <a:pt x="35727" y="59286"/>
                    <a:pt x="37676" y="58042"/>
                  </a:cubicBezTo>
                  <a:cubicBezTo>
                    <a:pt x="38079" y="57807"/>
                    <a:pt x="38483" y="57505"/>
                    <a:pt x="38852" y="57169"/>
                  </a:cubicBezTo>
                  <a:lnTo>
                    <a:pt x="38852" y="57169"/>
                  </a:lnTo>
                  <a:cubicBezTo>
                    <a:pt x="38987" y="57068"/>
                    <a:pt x="39087" y="56967"/>
                    <a:pt x="39188" y="56866"/>
                  </a:cubicBezTo>
                  <a:lnTo>
                    <a:pt x="39188" y="56866"/>
                  </a:lnTo>
                  <a:cubicBezTo>
                    <a:pt x="39457" y="56631"/>
                    <a:pt x="39726" y="56396"/>
                    <a:pt x="39961" y="56127"/>
                  </a:cubicBezTo>
                  <a:lnTo>
                    <a:pt x="39961" y="56127"/>
                  </a:lnTo>
                  <a:cubicBezTo>
                    <a:pt x="40096" y="55992"/>
                    <a:pt x="40264" y="55824"/>
                    <a:pt x="40365" y="55656"/>
                  </a:cubicBezTo>
                  <a:cubicBezTo>
                    <a:pt x="40667" y="55320"/>
                    <a:pt x="40936" y="54950"/>
                    <a:pt x="41205" y="54547"/>
                  </a:cubicBezTo>
                  <a:cubicBezTo>
                    <a:pt x="41272" y="54480"/>
                    <a:pt x="41339" y="54413"/>
                    <a:pt x="41373" y="54312"/>
                  </a:cubicBezTo>
                  <a:lnTo>
                    <a:pt x="41373" y="54312"/>
                  </a:lnTo>
                  <a:cubicBezTo>
                    <a:pt x="41373" y="54312"/>
                    <a:pt x="41373" y="54312"/>
                    <a:pt x="41373" y="54312"/>
                  </a:cubicBezTo>
                  <a:cubicBezTo>
                    <a:pt x="41675" y="53841"/>
                    <a:pt x="41944" y="53337"/>
                    <a:pt x="42213" y="52799"/>
                  </a:cubicBezTo>
                  <a:cubicBezTo>
                    <a:pt x="42314" y="52631"/>
                    <a:pt x="42381" y="52430"/>
                    <a:pt x="42482" y="52228"/>
                  </a:cubicBezTo>
                  <a:cubicBezTo>
                    <a:pt x="42650" y="51825"/>
                    <a:pt x="42784" y="51421"/>
                    <a:pt x="42952" y="51018"/>
                  </a:cubicBezTo>
                  <a:cubicBezTo>
                    <a:pt x="43020" y="50783"/>
                    <a:pt x="43087" y="50581"/>
                    <a:pt x="43154" y="50380"/>
                  </a:cubicBezTo>
                  <a:cubicBezTo>
                    <a:pt x="43322" y="49808"/>
                    <a:pt x="43490" y="49203"/>
                    <a:pt x="43625" y="48598"/>
                  </a:cubicBezTo>
                  <a:cubicBezTo>
                    <a:pt x="43692" y="48161"/>
                    <a:pt x="43793" y="47758"/>
                    <a:pt x="43860" y="47321"/>
                  </a:cubicBezTo>
                  <a:cubicBezTo>
                    <a:pt x="43725" y="47321"/>
                    <a:pt x="43625" y="47321"/>
                    <a:pt x="43490" y="47321"/>
                  </a:cubicBezTo>
                  <a:cubicBezTo>
                    <a:pt x="43625" y="47220"/>
                    <a:pt x="43759" y="47086"/>
                    <a:pt x="43894" y="46985"/>
                  </a:cubicBezTo>
                  <a:cubicBezTo>
                    <a:pt x="44028" y="45809"/>
                    <a:pt x="44129" y="44599"/>
                    <a:pt x="44129" y="43288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818;p49">
              <a:extLst>
                <a:ext uri="{FF2B5EF4-FFF2-40B4-BE49-F238E27FC236}">
                  <a16:creationId xmlns:a16="http://schemas.microsoft.com/office/drawing/2014/main" id="{821C6853-03DF-4BC5-BCA3-924466E21425}"/>
                </a:ext>
              </a:extLst>
            </p:cNvPr>
            <p:cNvSpPr/>
            <p:nvPr/>
          </p:nvSpPr>
          <p:spPr>
            <a:xfrm>
              <a:off x="2230641" y="3615227"/>
              <a:ext cx="22915" cy="111272"/>
            </a:xfrm>
            <a:custGeom>
              <a:avLst/>
              <a:gdLst/>
              <a:ahLst/>
              <a:cxnLst/>
              <a:rect l="l" t="t" r="r" b="b"/>
              <a:pathLst>
                <a:path w="7563" h="32400" extrusionOk="0">
                  <a:moveTo>
                    <a:pt x="3059" y="31257"/>
                  </a:moveTo>
                  <a:cubicBezTo>
                    <a:pt x="3160" y="31156"/>
                    <a:pt x="3261" y="31089"/>
                    <a:pt x="3361" y="30988"/>
                  </a:cubicBezTo>
                  <a:lnTo>
                    <a:pt x="3361" y="30988"/>
                  </a:lnTo>
                  <a:cubicBezTo>
                    <a:pt x="3597" y="30786"/>
                    <a:pt x="3798" y="30585"/>
                    <a:pt x="4000" y="30350"/>
                  </a:cubicBezTo>
                  <a:lnTo>
                    <a:pt x="4000" y="30350"/>
                  </a:lnTo>
                  <a:cubicBezTo>
                    <a:pt x="4134" y="30215"/>
                    <a:pt x="4235" y="30081"/>
                    <a:pt x="4370" y="29946"/>
                  </a:cubicBezTo>
                  <a:lnTo>
                    <a:pt x="4370" y="29946"/>
                  </a:lnTo>
                  <a:cubicBezTo>
                    <a:pt x="4605" y="29644"/>
                    <a:pt x="4840" y="29341"/>
                    <a:pt x="5075" y="29005"/>
                  </a:cubicBezTo>
                  <a:cubicBezTo>
                    <a:pt x="5109" y="28938"/>
                    <a:pt x="5176" y="28871"/>
                    <a:pt x="5210" y="28804"/>
                  </a:cubicBezTo>
                  <a:lnTo>
                    <a:pt x="5210" y="28804"/>
                  </a:lnTo>
                  <a:cubicBezTo>
                    <a:pt x="5210" y="28804"/>
                    <a:pt x="5210" y="28804"/>
                    <a:pt x="5210" y="28804"/>
                  </a:cubicBezTo>
                  <a:cubicBezTo>
                    <a:pt x="5479" y="28400"/>
                    <a:pt x="5714" y="27963"/>
                    <a:pt x="5916" y="27526"/>
                  </a:cubicBezTo>
                  <a:lnTo>
                    <a:pt x="5916" y="27526"/>
                  </a:lnTo>
                  <a:cubicBezTo>
                    <a:pt x="5983" y="27358"/>
                    <a:pt x="6084" y="27190"/>
                    <a:pt x="6151" y="27022"/>
                  </a:cubicBezTo>
                  <a:lnTo>
                    <a:pt x="6151" y="27022"/>
                  </a:lnTo>
                  <a:cubicBezTo>
                    <a:pt x="6285" y="26686"/>
                    <a:pt x="6420" y="26350"/>
                    <a:pt x="6554" y="25980"/>
                  </a:cubicBezTo>
                  <a:lnTo>
                    <a:pt x="6554" y="25980"/>
                  </a:lnTo>
                  <a:cubicBezTo>
                    <a:pt x="6621" y="25812"/>
                    <a:pt x="6689" y="25611"/>
                    <a:pt x="6722" y="25443"/>
                  </a:cubicBezTo>
                  <a:cubicBezTo>
                    <a:pt x="6890" y="24939"/>
                    <a:pt x="7025" y="24434"/>
                    <a:pt x="7126" y="23897"/>
                  </a:cubicBezTo>
                  <a:cubicBezTo>
                    <a:pt x="7428" y="22552"/>
                    <a:pt x="7563" y="21040"/>
                    <a:pt x="7563" y="19393"/>
                  </a:cubicBezTo>
                  <a:cubicBezTo>
                    <a:pt x="7563" y="17814"/>
                    <a:pt x="7462" y="16200"/>
                    <a:pt x="7193" y="14553"/>
                  </a:cubicBezTo>
                  <a:lnTo>
                    <a:pt x="7193" y="14553"/>
                  </a:lnTo>
                  <a:cubicBezTo>
                    <a:pt x="7092" y="14083"/>
                    <a:pt x="6991" y="13612"/>
                    <a:pt x="6890" y="13142"/>
                  </a:cubicBezTo>
                  <a:cubicBezTo>
                    <a:pt x="6487" y="11125"/>
                    <a:pt x="5949" y="9075"/>
                    <a:pt x="5176" y="7059"/>
                  </a:cubicBezTo>
                  <a:lnTo>
                    <a:pt x="5176" y="7059"/>
                  </a:lnTo>
                  <a:cubicBezTo>
                    <a:pt x="4907" y="6286"/>
                    <a:pt x="4605" y="5513"/>
                    <a:pt x="4269" y="4773"/>
                  </a:cubicBezTo>
                  <a:lnTo>
                    <a:pt x="4269" y="4773"/>
                  </a:lnTo>
                  <a:cubicBezTo>
                    <a:pt x="4269" y="4706"/>
                    <a:pt x="4235" y="4673"/>
                    <a:pt x="4235" y="4639"/>
                  </a:cubicBezTo>
                  <a:lnTo>
                    <a:pt x="4235" y="4639"/>
                  </a:lnTo>
                  <a:cubicBezTo>
                    <a:pt x="4000" y="4068"/>
                    <a:pt x="3731" y="3530"/>
                    <a:pt x="3462" y="2959"/>
                  </a:cubicBezTo>
                  <a:cubicBezTo>
                    <a:pt x="3227" y="2522"/>
                    <a:pt x="3025" y="2051"/>
                    <a:pt x="2790" y="1614"/>
                  </a:cubicBezTo>
                  <a:lnTo>
                    <a:pt x="1" y="1"/>
                  </a:lnTo>
                  <a:cubicBezTo>
                    <a:pt x="3429" y="5782"/>
                    <a:pt x="5580" y="12335"/>
                    <a:pt x="5580" y="18250"/>
                  </a:cubicBezTo>
                  <a:cubicBezTo>
                    <a:pt x="5580" y="22216"/>
                    <a:pt x="4571" y="25375"/>
                    <a:pt x="2857" y="27526"/>
                  </a:cubicBezTo>
                  <a:cubicBezTo>
                    <a:pt x="2622" y="27728"/>
                    <a:pt x="2420" y="27896"/>
                    <a:pt x="2219" y="28098"/>
                  </a:cubicBezTo>
                  <a:cubicBezTo>
                    <a:pt x="2084" y="28199"/>
                    <a:pt x="1983" y="28299"/>
                    <a:pt x="1883" y="28400"/>
                  </a:cubicBezTo>
                  <a:cubicBezTo>
                    <a:pt x="1849" y="28501"/>
                    <a:pt x="1849" y="28602"/>
                    <a:pt x="1849" y="28703"/>
                  </a:cubicBezTo>
                  <a:cubicBezTo>
                    <a:pt x="1849" y="28804"/>
                    <a:pt x="1815" y="28871"/>
                    <a:pt x="1815" y="28972"/>
                  </a:cubicBezTo>
                  <a:cubicBezTo>
                    <a:pt x="1815" y="29039"/>
                    <a:pt x="1815" y="29106"/>
                    <a:pt x="1782" y="29207"/>
                  </a:cubicBezTo>
                  <a:cubicBezTo>
                    <a:pt x="1782" y="29409"/>
                    <a:pt x="1748" y="29610"/>
                    <a:pt x="1748" y="29812"/>
                  </a:cubicBezTo>
                  <a:cubicBezTo>
                    <a:pt x="1715" y="30013"/>
                    <a:pt x="1681" y="30182"/>
                    <a:pt x="1647" y="30383"/>
                  </a:cubicBezTo>
                  <a:cubicBezTo>
                    <a:pt x="1614" y="30551"/>
                    <a:pt x="1614" y="30753"/>
                    <a:pt x="1580" y="30921"/>
                  </a:cubicBezTo>
                  <a:cubicBezTo>
                    <a:pt x="1547" y="31089"/>
                    <a:pt x="1513" y="31223"/>
                    <a:pt x="1479" y="31358"/>
                  </a:cubicBezTo>
                  <a:cubicBezTo>
                    <a:pt x="1479" y="31459"/>
                    <a:pt x="1446" y="31559"/>
                    <a:pt x="1446" y="31627"/>
                  </a:cubicBezTo>
                  <a:cubicBezTo>
                    <a:pt x="1412" y="31795"/>
                    <a:pt x="1379" y="31929"/>
                    <a:pt x="1345" y="32064"/>
                  </a:cubicBezTo>
                  <a:cubicBezTo>
                    <a:pt x="1311" y="32164"/>
                    <a:pt x="1278" y="32299"/>
                    <a:pt x="1244" y="32400"/>
                  </a:cubicBezTo>
                  <a:cubicBezTo>
                    <a:pt x="1513" y="32265"/>
                    <a:pt x="1782" y="32164"/>
                    <a:pt x="2051" y="31996"/>
                  </a:cubicBezTo>
                  <a:cubicBezTo>
                    <a:pt x="2387" y="31761"/>
                    <a:pt x="2723" y="31526"/>
                    <a:pt x="3059" y="31257"/>
                  </a:cubicBezTo>
                  <a:cubicBezTo>
                    <a:pt x="3059" y="31257"/>
                    <a:pt x="3059" y="31257"/>
                    <a:pt x="3059" y="31257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819;p49">
              <a:extLst>
                <a:ext uri="{FF2B5EF4-FFF2-40B4-BE49-F238E27FC236}">
                  <a16:creationId xmlns:a16="http://schemas.microsoft.com/office/drawing/2014/main" id="{B867C321-51DE-469E-9C78-8DD0964DF24E}"/>
                </a:ext>
              </a:extLst>
            </p:cNvPr>
            <p:cNvSpPr/>
            <p:nvPr/>
          </p:nvSpPr>
          <p:spPr>
            <a:xfrm>
              <a:off x="2219034" y="3728921"/>
              <a:ext cx="1224" cy="1274"/>
            </a:xfrm>
            <a:custGeom>
              <a:avLst/>
              <a:gdLst/>
              <a:ahLst/>
              <a:cxnLst/>
              <a:rect l="l" t="t" r="r" b="b"/>
              <a:pathLst>
                <a:path w="404" h="371" extrusionOk="0">
                  <a:moveTo>
                    <a:pt x="404" y="0"/>
                  </a:moveTo>
                  <a:cubicBezTo>
                    <a:pt x="269" y="135"/>
                    <a:pt x="135" y="236"/>
                    <a:pt x="0" y="370"/>
                  </a:cubicBezTo>
                  <a:cubicBezTo>
                    <a:pt x="135" y="370"/>
                    <a:pt x="235" y="337"/>
                    <a:pt x="336" y="337"/>
                  </a:cubicBezTo>
                  <a:cubicBezTo>
                    <a:pt x="370" y="236"/>
                    <a:pt x="370" y="135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820;p49">
              <a:extLst>
                <a:ext uri="{FF2B5EF4-FFF2-40B4-BE49-F238E27FC236}">
                  <a16:creationId xmlns:a16="http://schemas.microsoft.com/office/drawing/2014/main" id="{0761B4A8-3B51-4875-B88C-36038E4080A6}"/>
                </a:ext>
              </a:extLst>
            </p:cNvPr>
            <p:cNvSpPr/>
            <p:nvPr/>
          </p:nvSpPr>
          <p:spPr>
            <a:xfrm>
              <a:off x="2242760" y="3718072"/>
              <a:ext cx="1121" cy="1388"/>
            </a:xfrm>
            <a:custGeom>
              <a:avLst/>
              <a:gdLst/>
              <a:ahLst/>
              <a:cxnLst/>
              <a:rect l="l" t="t" r="r" b="b"/>
              <a:pathLst>
                <a:path w="370" h="404" extrusionOk="0">
                  <a:moveTo>
                    <a:pt x="369" y="1"/>
                  </a:moveTo>
                  <a:cubicBezTo>
                    <a:pt x="336" y="34"/>
                    <a:pt x="336" y="34"/>
                    <a:pt x="336" y="34"/>
                  </a:cubicBezTo>
                  <a:cubicBezTo>
                    <a:pt x="335" y="35"/>
                    <a:pt x="335" y="36"/>
                    <a:pt x="334" y="37"/>
                  </a:cubicBezTo>
                  <a:lnTo>
                    <a:pt x="334" y="37"/>
                  </a:lnTo>
                  <a:cubicBezTo>
                    <a:pt x="345" y="25"/>
                    <a:pt x="357" y="13"/>
                    <a:pt x="369" y="1"/>
                  </a:cubicBezTo>
                  <a:close/>
                  <a:moveTo>
                    <a:pt x="334" y="37"/>
                  </a:moveTo>
                  <a:cubicBezTo>
                    <a:pt x="217" y="159"/>
                    <a:pt x="122" y="281"/>
                    <a:pt x="0" y="404"/>
                  </a:cubicBezTo>
                  <a:lnTo>
                    <a:pt x="34" y="370"/>
                  </a:lnTo>
                  <a:cubicBezTo>
                    <a:pt x="134" y="270"/>
                    <a:pt x="234" y="170"/>
                    <a:pt x="3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821;p49">
              <a:extLst>
                <a:ext uri="{FF2B5EF4-FFF2-40B4-BE49-F238E27FC236}">
                  <a16:creationId xmlns:a16="http://schemas.microsoft.com/office/drawing/2014/main" id="{AF29D714-241C-4F9C-B675-D76A663BD8CF}"/>
                </a:ext>
              </a:extLst>
            </p:cNvPr>
            <p:cNvSpPr/>
            <p:nvPr/>
          </p:nvSpPr>
          <p:spPr>
            <a:xfrm>
              <a:off x="2248562" y="3708030"/>
              <a:ext cx="715" cy="1734"/>
            </a:xfrm>
            <a:custGeom>
              <a:avLst/>
              <a:gdLst/>
              <a:ahLst/>
              <a:cxnLst/>
              <a:rect l="l" t="t" r="r" b="b"/>
              <a:pathLst>
                <a:path w="236" h="505" extrusionOk="0">
                  <a:moveTo>
                    <a:pt x="236" y="0"/>
                  </a:moveTo>
                  <a:lnTo>
                    <a:pt x="236" y="0"/>
                  </a:lnTo>
                  <a:cubicBezTo>
                    <a:pt x="211" y="51"/>
                    <a:pt x="185" y="101"/>
                    <a:pt x="174" y="152"/>
                  </a:cubicBezTo>
                  <a:lnTo>
                    <a:pt x="174" y="152"/>
                  </a:lnTo>
                  <a:cubicBezTo>
                    <a:pt x="196" y="101"/>
                    <a:pt x="216" y="51"/>
                    <a:pt x="236" y="0"/>
                  </a:cubicBezTo>
                  <a:close/>
                  <a:moveTo>
                    <a:pt x="174" y="152"/>
                  </a:moveTo>
                  <a:lnTo>
                    <a:pt x="174" y="152"/>
                  </a:lnTo>
                  <a:cubicBezTo>
                    <a:pt x="160" y="187"/>
                    <a:pt x="144" y="223"/>
                    <a:pt x="128" y="258"/>
                  </a:cubicBezTo>
                  <a:lnTo>
                    <a:pt x="128" y="258"/>
                  </a:lnTo>
                  <a:cubicBezTo>
                    <a:pt x="140" y="237"/>
                    <a:pt x="154" y="216"/>
                    <a:pt x="169" y="202"/>
                  </a:cubicBezTo>
                  <a:cubicBezTo>
                    <a:pt x="169" y="185"/>
                    <a:pt x="171" y="168"/>
                    <a:pt x="174" y="152"/>
                  </a:cubicBezTo>
                  <a:close/>
                  <a:moveTo>
                    <a:pt x="128" y="258"/>
                  </a:moveTo>
                  <a:lnTo>
                    <a:pt x="128" y="258"/>
                  </a:lnTo>
                  <a:cubicBezTo>
                    <a:pt x="121" y="271"/>
                    <a:pt x="115" y="285"/>
                    <a:pt x="110" y="298"/>
                  </a:cubicBezTo>
                  <a:lnTo>
                    <a:pt x="110" y="298"/>
                  </a:lnTo>
                  <a:cubicBezTo>
                    <a:pt x="116" y="284"/>
                    <a:pt x="122" y="271"/>
                    <a:pt x="128" y="258"/>
                  </a:cubicBezTo>
                  <a:close/>
                  <a:moveTo>
                    <a:pt x="110" y="298"/>
                  </a:moveTo>
                  <a:cubicBezTo>
                    <a:pt x="87" y="346"/>
                    <a:pt x="63" y="395"/>
                    <a:pt x="36" y="444"/>
                  </a:cubicBezTo>
                  <a:lnTo>
                    <a:pt x="36" y="444"/>
                  </a:lnTo>
                  <a:cubicBezTo>
                    <a:pt x="58" y="410"/>
                    <a:pt x="80" y="380"/>
                    <a:pt x="102" y="336"/>
                  </a:cubicBezTo>
                  <a:cubicBezTo>
                    <a:pt x="102" y="326"/>
                    <a:pt x="105" y="312"/>
                    <a:pt x="110" y="298"/>
                  </a:cubicBezTo>
                  <a:close/>
                  <a:moveTo>
                    <a:pt x="36" y="444"/>
                  </a:moveTo>
                  <a:lnTo>
                    <a:pt x="36" y="444"/>
                  </a:lnTo>
                  <a:cubicBezTo>
                    <a:pt x="24" y="462"/>
                    <a:pt x="12" y="481"/>
                    <a:pt x="1" y="504"/>
                  </a:cubicBezTo>
                  <a:cubicBezTo>
                    <a:pt x="13" y="484"/>
                    <a:pt x="24" y="464"/>
                    <a:pt x="36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822;p49">
              <a:extLst>
                <a:ext uri="{FF2B5EF4-FFF2-40B4-BE49-F238E27FC236}">
                  <a16:creationId xmlns:a16="http://schemas.microsoft.com/office/drawing/2014/main" id="{ABA51EF2-A9D8-41F9-993C-5B2C653028EF}"/>
                </a:ext>
              </a:extLst>
            </p:cNvPr>
            <p:cNvSpPr/>
            <p:nvPr/>
          </p:nvSpPr>
          <p:spPr>
            <a:xfrm>
              <a:off x="2246017" y="3714146"/>
              <a:ext cx="409" cy="697"/>
            </a:xfrm>
            <a:custGeom>
              <a:avLst/>
              <a:gdLst/>
              <a:ahLst/>
              <a:cxnLst/>
              <a:rect l="l" t="t" r="r" b="b"/>
              <a:pathLst>
                <a:path w="135" h="20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101" y="68"/>
                    <a:pt x="34" y="135"/>
                    <a:pt x="0" y="202"/>
                  </a:cubicBezTo>
                  <a:cubicBezTo>
                    <a:pt x="68" y="135"/>
                    <a:pt x="101" y="68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823;p49">
              <a:extLst>
                <a:ext uri="{FF2B5EF4-FFF2-40B4-BE49-F238E27FC236}">
                  <a16:creationId xmlns:a16="http://schemas.microsoft.com/office/drawing/2014/main" id="{E37E52B2-7D3D-452A-A238-8E75879D1239}"/>
                </a:ext>
              </a:extLst>
            </p:cNvPr>
            <p:cNvSpPr/>
            <p:nvPr/>
          </p:nvSpPr>
          <p:spPr>
            <a:xfrm>
              <a:off x="2236242" y="3620770"/>
              <a:ext cx="30653" cy="104805"/>
            </a:xfrm>
            <a:custGeom>
              <a:avLst/>
              <a:gdLst/>
              <a:ahLst/>
              <a:cxnLst/>
              <a:rect l="l" t="t" r="r" b="b"/>
              <a:pathLst>
                <a:path w="10117" h="30517" extrusionOk="0">
                  <a:moveTo>
                    <a:pt x="10083" y="14317"/>
                  </a:moveTo>
                  <a:cubicBezTo>
                    <a:pt x="10083" y="14015"/>
                    <a:pt x="10083" y="13679"/>
                    <a:pt x="10049" y="13376"/>
                  </a:cubicBezTo>
                  <a:cubicBezTo>
                    <a:pt x="10049" y="13208"/>
                    <a:pt x="10015" y="13074"/>
                    <a:pt x="10015" y="12906"/>
                  </a:cubicBezTo>
                  <a:cubicBezTo>
                    <a:pt x="10015" y="12872"/>
                    <a:pt x="10015" y="12805"/>
                    <a:pt x="10015" y="12738"/>
                  </a:cubicBezTo>
                  <a:lnTo>
                    <a:pt x="9982" y="12402"/>
                  </a:lnTo>
                  <a:cubicBezTo>
                    <a:pt x="9948" y="12066"/>
                    <a:pt x="9915" y="11763"/>
                    <a:pt x="9881" y="11427"/>
                  </a:cubicBezTo>
                  <a:cubicBezTo>
                    <a:pt x="9814" y="11091"/>
                    <a:pt x="9780" y="10755"/>
                    <a:pt x="9747" y="10452"/>
                  </a:cubicBezTo>
                  <a:cubicBezTo>
                    <a:pt x="9747" y="10419"/>
                    <a:pt x="9713" y="10419"/>
                    <a:pt x="9713" y="10385"/>
                  </a:cubicBezTo>
                  <a:cubicBezTo>
                    <a:pt x="9713" y="10385"/>
                    <a:pt x="9713" y="10352"/>
                    <a:pt x="9713" y="10352"/>
                  </a:cubicBezTo>
                  <a:cubicBezTo>
                    <a:pt x="9679" y="10049"/>
                    <a:pt x="9612" y="9747"/>
                    <a:pt x="9545" y="9444"/>
                  </a:cubicBezTo>
                  <a:cubicBezTo>
                    <a:pt x="9511" y="9108"/>
                    <a:pt x="9410" y="8738"/>
                    <a:pt x="9343" y="8402"/>
                  </a:cubicBezTo>
                  <a:cubicBezTo>
                    <a:pt x="9343" y="8268"/>
                    <a:pt x="9310" y="8167"/>
                    <a:pt x="9276" y="8033"/>
                  </a:cubicBezTo>
                  <a:cubicBezTo>
                    <a:pt x="9242" y="7965"/>
                    <a:pt x="9242" y="7865"/>
                    <a:pt x="9209" y="7797"/>
                  </a:cubicBezTo>
                  <a:lnTo>
                    <a:pt x="9108" y="7360"/>
                  </a:lnTo>
                  <a:cubicBezTo>
                    <a:pt x="9041" y="7024"/>
                    <a:pt x="8940" y="6655"/>
                    <a:pt x="8839" y="6319"/>
                  </a:cubicBezTo>
                  <a:cubicBezTo>
                    <a:pt x="8772" y="6050"/>
                    <a:pt x="8705" y="5781"/>
                    <a:pt x="8604" y="5512"/>
                  </a:cubicBezTo>
                  <a:cubicBezTo>
                    <a:pt x="8604" y="5478"/>
                    <a:pt x="8604" y="5445"/>
                    <a:pt x="8570" y="5378"/>
                  </a:cubicBezTo>
                  <a:lnTo>
                    <a:pt x="8537" y="5277"/>
                  </a:lnTo>
                  <a:cubicBezTo>
                    <a:pt x="8436" y="4907"/>
                    <a:pt x="8335" y="4571"/>
                    <a:pt x="8201" y="4235"/>
                  </a:cubicBezTo>
                  <a:lnTo>
                    <a:pt x="8201" y="4201"/>
                  </a:lnTo>
                  <a:lnTo>
                    <a:pt x="941" y="0"/>
                  </a:lnTo>
                  <a:cubicBezTo>
                    <a:pt x="1176" y="437"/>
                    <a:pt x="1378" y="908"/>
                    <a:pt x="1613" y="1378"/>
                  </a:cubicBezTo>
                  <a:cubicBezTo>
                    <a:pt x="1882" y="1916"/>
                    <a:pt x="2151" y="2454"/>
                    <a:pt x="2386" y="3025"/>
                  </a:cubicBezTo>
                  <a:lnTo>
                    <a:pt x="2386" y="3025"/>
                  </a:lnTo>
                  <a:cubicBezTo>
                    <a:pt x="2420" y="3059"/>
                    <a:pt x="2420" y="3092"/>
                    <a:pt x="2453" y="3159"/>
                  </a:cubicBezTo>
                  <a:lnTo>
                    <a:pt x="2453" y="3159"/>
                  </a:lnTo>
                  <a:cubicBezTo>
                    <a:pt x="2756" y="3899"/>
                    <a:pt x="3058" y="4672"/>
                    <a:pt x="3361" y="5445"/>
                  </a:cubicBezTo>
                  <a:lnTo>
                    <a:pt x="3361" y="5445"/>
                  </a:lnTo>
                  <a:cubicBezTo>
                    <a:pt x="4100" y="7461"/>
                    <a:pt x="4672" y="9511"/>
                    <a:pt x="5075" y="11528"/>
                  </a:cubicBezTo>
                  <a:cubicBezTo>
                    <a:pt x="5142" y="11998"/>
                    <a:pt x="5277" y="12469"/>
                    <a:pt x="5344" y="12939"/>
                  </a:cubicBezTo>
                  <a:lnTo>
                    <a:pt x="5344" y="12939"/>
                  </a:lnTo>
                  <a:cubicBezTo>
                    <a:pt x="5613" y="14586"/>
                    <a:pt x="5747" y="16200"/>
                    <a:pt x="5747" y="17779"/>
                  </a:cubicBezTo>
                  <a:cubicBezTo>
                    <a:pt x="5714" y="19426"/>
                    <a:pt x="5579" y="20938"/>
                    <a:pt x="5277" y="22283"/>
                  </a:cubicBezTo>
                  <a:cubicBezTo>
                    <a:pt x="5176" y="22820"/>
                    <a:pt x="5041" y="23325"/>
                    <a:pt x="4873" y="23829"/>
                  </a:cubicBezTo>
                  <a:lnTo>
                    <a:pt x="4873" y="23829"/>
                  </a:lnTo>
                  <a:cubicBezTo>
                    <a:pt x="4873" y="23862"/>
                    <a:pt x="4873" y="23862"/>
                    <a:pt x="4873" y="23896"/>
                  </a:cubicBezTo>
                  <a:cubicBezTo>
                    <a:pt x="4840" y="23997"/>
                    <a:pt x="4806" y="24098"/>
                    <a:pt x="4772" y="24165"/>
                  </a:cubicBezTo>
                  <a:cubicBezTo>
                    <a:pt x="4772" y="24232"/>
                    <a:pt x="4739" y="24299"/>
                    <a:pt x="4705" y="24366"/>
                  </a:cubicBezTo>
                  <a:cubicBezTo>
                    <a:pt x="4571" y="24736"/>
                    <a:pt x="4436" y="25072"/>
                    <a:pt x="4302" y="25408"/>
                  </a:cubicBezTo>
                  <a:cubicBezTo>
                    <a:pt x="4268" y="25476"/>
                    <a:pt x="4268" y="25543"/>
                    <a:pt x="4235" y="25610"/>
                  </a:cubicBezTo>
                  <a:cubicBezTo>
                    <a:pt x="4201" y="25644"/>
                    <a:pt x="4201" y="25711"/>
                    <a:pt x="4168" y="25744"/>
                  </a:cubicBezTo>
                  <a:cubicBezTo>
                    <a:pt x="4134" y="25812"/>
                    <a:pt x="4100" y="25845"/>
                    <a:pt x="4100" y="25912"/>
                  </a:cubicBezTo>
                  <a:cubicBezTo>
                    <a:pt x="3865" y="26349"/>
                    <a:pt x="3630" y="26786"/>
                    <a:pt x="3395" y="27190"/>
                  </a:cubicBezTo>
                  <a:cubicBezTo>
                    <a:pt x="3395" y="27190"/>
                    <a:pt x="3395" y="27190"/>
                    <a:pt x="3395" y="27190"/>
                  </a:cubicBezTo>
                  <a:lnTo>
                    <a:pt x="3395" y="27190"/>
                  </a:lnTo>
                  <a:cubicBezTo>
                    <a:pt x="3327" y="27257"/>
                    <a:pt x="3294" y="27324"/>
                    <a:pt x="3260" y="27391"/>
                  </a:cubicBezTo>
                  <a:cubicBezTo>
                    <a:pt x="3226" y="27391"/>
                    <a:pt x="3226" y="27391"/>
                    <a:pt x="3226" y="27391"/>
                  </a:cubicBezTo>
                  <a:lnTo>
                    <a:pt x="3226" y="27391"/>
                  </a:lnTo>
                  <a:cubicBezTo>
                    <a:pt x="3025" y="27727"/>
                    <a:pt x="2756" y="28063"/>
                    <a:pt x="2521" y="28332"/>
                  </a:cubicBezTo>
                  <a:cubicBezTo>
                    <a:pt x="2521" y="28366"/>
                    <a:pt x="2521" y="28366"/>
                    <a:pt x="2487" y="28366"/>
                  </a:cubicBezTo>
                  <a:cubicBezTo>
                    <a:pt x="2386" y="28500"/>
                    <a:pt x="2285" y="28601"/>
                    <a:pt x="2185" y="28702"/>
                  </a:cubicBezTo>
                  <a:lnTo>
                    <a:pt x="2185" y="28736"/>
                  </a:lnTo>
                  <a:cubicBezTo>
                    <a:pt x="1983" y="28971"/>
                    <a:pt x="1748" y="29172"/>
                    <a:pt x="1512" y="29374"/>
                  </a:cubicBezTo>
                  <a:cubicBezTo>
                    <a:pt x="1512" y="29408"/>
                    <a:pt x="1479" y="29408"/>
                    <a:pt x="1445" y="29441"/>
                  </a:cubicBezTo>
                  <a:cubicBezTo>
                    <a:pt x="1378" y="29509"/>
                    <a:pt x="1311" y="29576"/>
                    <a:pt x="1244" y="29643"/>
                  </a:cubicBezTo>
                  <a:cubicBezTo>
                    <a:pt x="907" y="29912"/>
                    <a:pt x="571" y="30147"/>
                    <a:pt x="202" y="30382"/>
                  </a:cubicBezTo>
                  <a:cubicBezTo>
                    <a:pt x="134" y="30416"/>
                    <a:pt x="67" y="30483"/>
                    <a:pt x="0" y="30517"/>
                  </a:cubicBezTo>
                  <a:lnTo>
                    <a:pt x="4369" y="27929"/>
                  </a:lnTo>
                  <a:cubicBezTo>
                    <a:pt x="4772" y="27694"/>
                    <a:pt x="5142" y="27425"/>
                    <a:pt x="5512" y="27156"/>
                  </a:cubicBezTo>
                  <a:cubicBezTo>
                    <a:pt x="5613" y="27055"/>
                    <a:pt x="5747" y="26954"/>
                    <a:pt x="5848" y="26853"/>
                  </a:cubicBezTo>
                  <a:cubicBezTo>
                    <a:pt x="6083" y="26652"/>
                    <a:pt x="6352" y="26417"/>
                    <a:pt x="6587" y="26148"/>
                  </a:cubicBezTo>
                  <a:cubicBezTo>
                    <a:pt x="6688" y="26047"/>
                    <a:pt x="6789" y="25912"/>
                    <a:pt x="6890" y="25812"/>
                  </a:cubicBezTo>
                  <a:cubicBezTo>
                    <a:pt x="7159" y="25509"/>
                    <a:pt x="7394" y="25173"/>
                    <a:pt x="7629" y="24803"/>
                  </a:cubicBezTo>
                  <a:cubicBezTo>
                    <a:pt x="7663" y="24736"/>
                    <a:pt x="7730" y="24703"/>
                    <a:pt x="7764" y="24635"/>
                  </a:cubicBezTo>
                  <a:cubicBezTo>
                    <a:pt x="7764" y="24602"/>
                    <a:pt x="7797" y="24602"/>
                    <a:pt x="7797" y="24568"/>
                  </a:cubicBezTo>
                  <a:cubicBezTo>
                    <a:pt x="8066" y="24165"/>
                    <a:pt x="8301" y="23694"/>
                    <a:pt x="8537" y="23224"/>
                  </a:cubicBezTo>
                  <a:cubicBezTo>
                    <a:pt x="8537" y="23190"/>
                    <a:pt x="8537" y="23190"/>
                    <a:pt x="8537" y="23190"/>
                  </a:cubicBezTo>
                  <a:cubicBezTo>
                    <a:pt x="8570" y="23123"/>
                    <a:pt x="8604" y="23089"/>
                    <a:pt x="8604" y="23056"/>
                  </a:cubicBezTo>
                  <a:cubicBezTo>
                    <a:pt x="8738" y="22720"/>
                    <a:pt x="8906" y="22417"/>
                    <a:pt x="9007" y="22081"/>
                  </a:cubicBezTo>
                  <a:cubicBezTo>
                    <a:pt x="9074" y="21947"/>
                    <a:pt x="9108" y="21779"/>
                    <a:pt x="9175" y="21611"/>
                  </a:cubicBezTo>
                  <a:cubicBezTo>
                    <a:pt x="9209" y="21510"/>
                    <a:pt x="9242" y="21409"/>
                    <a:pt x="9276" y="21308"/>
                  </a:cubicBezTo>
                  <a:cubicBezTo>
                    <a:pt x="9276" y="21207"/>
                    <a:pt x="9310" y="21140"/>
                    <a:pt x="9343" y="21039"/>
                  </a:cubicBezTo>
                  <a:cubicBezTo>
                    <a:pt x="9444" y="20703"/>
                    <a:pt x="9545" y="20367"/>
                    <a:pt x="9612" y="20031"/>
                  </a:cubicBezTo>
                  <a:cubicBezTo>
                    <a:pt x="9646" y="19930"/>
                    <a:pt x="9646" y="19796"/>
                    <a:pt x="9679" y="19661"/>
                  </a:cubicBezTo>
                  <a:cubicBezTo>
                    <a:pt x="9713" y="19594"/>
                    <a:pt x="9713" y="19527"/>
                    <a:pt x="9713" y="19426"/>
                  </a:cubicBezTo>
                  <a:cubicBezTo>
                    <a:pt x="9747" y="19325"/>
                    <a:pt x="9780" y="19191"/>
                    <a:pt x="9814" y="19056"/>
                  </a:cubicBezTo>
                  <a:cubicBezTo>
                    <a:pt x="9814" y="18922"/>
                    <a:pt x="9847" y="18754"/>
                    <a:pt x="9881" y="18586"/>
                  </a:cubicBezTo>
                  <a:cubicBezTo>
                    <a:pt x="9881" y="18418"/>
                    <a:pt x="9915" y="18283"/>
                    <a:pt x="9948" y="18115"/>
                  </a:cubicBezTo>
                  <a:cubicBezTo>
                    <a:pt x="9948" y="17947"/>
                    <a:pt x="9982" y="17779"/>
                    <a:pt x="9982" y="17577"/>
                  </a:cubicBezTo>
                  <a:cubicBezTo>
                    <a:pt x="10015" y="17510"/>
                    <a:pt x="10015" y="17443"/>
                    <a:pt x="10015" y="17409"/>
                  </a:cubicBezTo>
                  <a:cubicBezTo>
                    <a:pt x="10015" y="17309"/>
                    <a:pt x="10015" y="17241"/>
                    <a:pt x="10049" y="17174"/>
                  </a:cubicBezTo>
                  <a:cubicBezTo>
                    <a:pt x="10049" y="16872"/>
                    <a:pt x="10083" y="16536"/>
                    <a:pt x="10083" y="16233"/>
                  </a:cubicBezTo>
                  <a:cubicBezTo>
                    <a:pt x="10116" y="15931"/>
                    <a:pt x="10116" y="15595"/>
                    <a:pt x="10116" y="15292"/>
                  </a:cubicBezTo>
                  <a:lnTo>
                    <a:pt x="10116" y="15225"/>
                  </a:lnTo>
                  <a:cubicBezTo>
                    <a:pt x="10116" y="14922"/>
                    <a:pt x="10116" y="14620"/>
                    <a:pt x="10083" y="14317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824;p49">
              <a:extLst>
                <a:ext uri="{FF2B5EF4-FFF2-40B4-BE49-F238E27FC236}">
                  <a16:creationId xmlns:a16="http://schemas.microsoft.com/office/drawing/2014/main" id="{A15212DD-3BC0-44F1-A4E8-D11678439061}"/>
                </a:ext>
              </a:extLst>
            </p:cNvPr>
            <p:cNvSpPr/>
            <p:nvPr/>
          </p:nvSpPr>
          <p:spPr>
            <a:xfrm>
              <a:off x="2250498" y="3702603"/>
              <a:ext cx="512" cy="1851"/>
            </a:xfrm>
            <a:custGeom>
              <a:avLst/>
              <a:gdLst/>
              <a:ahLst/>
              <a:cxnLst/>
              <a:rect l="l" t="t" r="r" b="b"/>
              <a:pathLst>
                <a:path w="169" h="539" extrusionOk="0">
                  <a:moveTo>
                    <a:pt x="168" y="1"/>
                  </a:moveTo>
                  <a:cubicBezTo>
                    <a:pt x="148" y="105"/>
                    <a:pt x="114" y="209"/>
                    <a:pt x="75" y="321"/>
                  </a:cubicBezTo>
                  <a:lnTo>
                    <a:pt x="75" y="321"/>
                  </a:lnTo>
                  <a:cubicBezTo>
                    <a:pt x="106" y="254"/>
                    <a:pt x="137" y="161"/>
                    <a:pt x="168" y="68"/>
                  </a:cubicBezTo>
                  <a:cubicBezTo>
                    <a:pt x="168" y="34"/>
                    <a:pt x="168" y="34"/>
                    <a:pt x="168" y="1"/>
                  </a:cubicBezTo>
                  <a:close/>
                  <a:moveTo>
                    <a:pt x="75" y="321"/>
                  </a:moveTo>
                  <a:cubicBezTo>
                    <a:pt x="73" y="326"/>
                    <a:pt x="70" y="332"/>
                    <a:pt x="67" y="337"/>
                  </a:cubicBezTo>
                  <a:cubicBezTo>
                    <a:pt x="49" y="373"/>
                    <a:pt x="41" y="409"/>
                    <a:pt x="32" y="446"/>
                  </a:cubicBezTo>
                  <a:lnTo>
                    <a:pt x="32" y="446"/>
                  </a:lnTo>
                  <a:cubicBezTo>
                    <a:pt x="47" y="403"/>
                    <a:pt x="61" y="361"/>
                    <a:pt x="75" y="321"/>
                  </a:cubicBezTo>
                  <a:close/>
                  <a:moveTo>
                    <a:pt x="32" y="446"/>
                  </a:moveTo>
                  <a:cubicBezTo>
                    <a:pt x="21" y="476"/>
                    <a:pt x="11" y="507"/>
                    <a:pt x="0" y="538"/>
                  </a:cubicBezTo>
                  <a:cubicBezTo>
                    <a:pt x="16" y="507"/>
                    <a:pt x="24" y="477"/>
                    <a:pt x="32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825;p49">
              <a:extLst>
                <a:ext uri="{FF2B5EF4-FFF2-40B4-BE49-F238E27FC236}">
                  <a16:creationId xmlns:a16="http://schemas.microsoft.com/office/drawing/2014/main" id="{3DCBD76E-6A36-4B2A-98BF-26DE0BDA08B2}"/>
                </a:ext>
              </a:extLst>
            </p:cNvPr>
            <p:cNvSpPr/>
            <p:nvPr/>
          </p:nvSpPr>
          <p:spPr>
            <a:xfrm>
              <a:off x="2239905" y="3721650"/>
              <a:ext cx="921" cy="811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303" y="0"/>
                  </a:moveTo>
                  <a:cubicBezTo>
                    <a:pt x="202" y="101"/>
                    <a:pt x="102" y="168"/>
                    <a:pt x="1" y="235"/>
                  </a:cubicBezTo>
                  <a:cubicBezTo>
                    <a:pt x="102" y="202"/>
                    <a:pt x="169" y="135"/>
                    <a:pt x="236" y="67"/>
                  </a:cubicBezTo>
                  <a:cubicBezTo>
                    <a:pt x="270" y="34"/>
                    <a:pt x="270" y="34"/>
                    <a:pt x="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826;p49">
              <a:extLst>
                <a:ext uri="{FF2B5EF4-FFF2-40B4-BE49-F238E27FC236}">
                  <a16:creationId xmlns:a16="http://schemas.microsoft.com/office/drawing/2014/main" id="{13DF730C-7947-4F17-ADCA-0BB62B1265FE}"/>
                </a:ext>
              </a:extLst>
            </p:cNvPr>
            <p:cNvSpPr/>
            <p:nvPr/>
          </p:nvSpPr>
          <p:spPr>
            <a:xfrm>
              <a:off x="2102031" y="3557169"/>
              <a:ext cx="134518" cy="210192"/>
            </a:xfrm>
            <a:custGeom>
              <a:avLst/>
              <a:gdLst/>
              <a:ahLst/>
              <a:cxnLst/>
              <a:rect l="l" t="t" r="r" b="b"/>
              <a:pathLst>
                <a:path w="44398" h="61203" extrusionOk="0">
                  <a:moveTo>
                    <a:pt x="44364" y="42280"/>
                  </a:moveTo>
                  <a:cubicBezTo>
                    <a:pt x="44364" y="41911"/>
                    <a:pt x="44331" y="41541"/>
                    <a:pt x="44331" y="41171"/>
                  </a:cubicBezTo>
                  <a:cubicBezTo>
                    <a:pt x="44331" y="41003"/>
                    <a:pt x="44297" y="40835"/>
                    <a:pt x="44297" y="40634"/>
                  </a:cubicBezTo>
                  <a:cubicBezTo>
                    <a:pt x="44297" y="40566"/>
                    <a:pt x="44263" y="40499"/>
                    <a:pt x="44263" y="40432"/>
                  </a:cubicBezTo>
                  <a:cubicBezTo>
                    <a:pt x="44263" y="40298"/>
                    <a:pt x="44263" y="40163"/>
                    <a:pt x="44230" y="40029"/>
                  </a:cubicBezTo>
                  <a:cubicBezTo>
                    <a:pt x="44196" y="39659"/>
                    <a:pt x="44163" y="39289"/>
                    <a:pt x="44129" y="38920"/>
                  </a:cubicBezTo>
                  <a:cubicBezTo>
                    <a:pt x="44062" y="38516"/>
                    <a:pt x="43995" y="38113"/>
                    <a:pt x="43961" y="37743"/>
                  </a:cubicBezTo>
                  <a:cubicBezTo>
                    <a:pt x="43961" y="37743"/>
                    <a:pt x="43961" y="37710"/>
                    <a:pt x="43927" y="37710"/>
                  </a:cubicBezTo>
                  <a:cubicBezTo>
                    <a:pt x="43927" y="37676"/>
                    <a:pt x="43927" y="37676"/>
                    <a:pt x="43927" y="37642"/>
                  </a:cubicBezTo>
                  <a:cubicBezTo>
                    <a:pt x="43860" y="37273"/>
                    <a:pt x="43827" y="36937"/>
                    <a:pt x="43759" y="36567"/>
                  </a:cubicBezTo>
                  <a:cubicBezTo>
                    <a:pt x="43658" y="36164"/>
                    <a:pt x="43591" y="35760"/>
                    <a:pt x="43490" y="35357"/>
                  </a:cubicBezTo>
                  <a:cubicBezTo>
                    <a:pt x="43457" y="35223"/>
                    <a:pt x="43423" y="35055"/>
                    <a:pt x="43390" y="34920"/>
                  </a:cubicBezTo>
                  <a:cubicBezTo>
                    <a:pt x="43390" y="34819"/>
                    <a:pt x="43356" y="34752"/>
                    <a:pt x="43356" y="34651"/>
                  </a:cubicBezTo>
                  <a:cubicBezTo>
                    <a:pt x="43289" y="34483"/>
                    <a:pt x="43255" y="34315"/>
                    <a:pt x="43222" y="34147"/>
                  </a:cubicBezTo>
                  <a:cubicBezTo>
                    <a:pt x="43121" y="33744"/>
                    <a:pt x="43020" y="33307"/>
                    <a:pt x="42919" y="32904"/>
                  </a:cubicBezTo>
                  <a:cubicBezTo>
                    <a:pt x="42818" y="32601"/>
                    <a:pt x="42717" y="32299"/>
                    <a:pt x="42650" y="31996"/>
                  </a:cubicBezTo>
                  <a:cubicBezTo>
                    <a:pt x="42617" y="31929"/>
                    <a:pt x="42617" y="31895"/>
                    <a:pt x="42583" y="31828"/>
                  </a:cubicBezTo>
                  <a:cubicBezTo>
                    <a:pt x="42583" y="31761"/>
                    <a:pt x="42583" y="31727"/>
                    <a:pt x="42549" y="31694"/>
                  </a:cubicBezTo>
                  <a:cubicBezTo>
                    <a:pt x="42449" y="31290"/>
                    <a:pt x="42314" y="30887"/>
                    <a:pt x="42180" y="30484"/>
                  </a:cubicBezTo>
                  <a:cubicBezTo>
                    <a:pt x="42045" y="30081"/>
                    <a:pt x="41911" y="29677"/>
                    <a:pt x="41776" y="29274"/>
                  </a:cubicBezTo>
                  <a:cubicBezTo>
                    <a:pt x="41743" y="29207"/>
                    <a:pt x="41709" y="29139"/>
                    <a:pt x="41676" y="29039"/>
                  </a:cubicBezTo>
                  <a:cubicBezTo>
                    <a:pt x="41676" y="29005"/>
                    <a:pt x="41642" y="28938"/>
                    <a:pt x="41608" y="28871"/>
                  </a:cubicBezTo>
                  <a:cubicBezTo>
                    <a:pt x="41508" y="28635"/>
                    <a:pt x="41440" y="28400"/>
                    <a:pt x="41340" y="28131"/>
                  </a:cubicBezTo>
                  <a:cubicBezTo>
                    <a:pt x="41205" y="27762"/>
                    <a:pt x="41037" y="27392"/>
                    <a:pt x="40903" y="27022"/>
                  </a:cubicBezTo>
                  <a:cubicBezTo>
                    <a:pt x="40768" y="26753"/>
                    <a:pt x="40667" y="26451"/>
                    <a:pt x="40533" y="26182"/>
                  </a:cubicBezTo>
                  <a:cubicBezTo>
                    <a:pt x="40533" y="26148"/>
                    <a:pt x="40499" y="26115"/>
                    <a:pt x="40499" y="26047"/>
                  </a:cubicBezTo>
                  <a:lnTo>
                    <a:pt x="40432" y="25913"/>
                  </a:lnTo>
                  <a:cubicBezTo>
                    <a:pt x="40264" y="25510"/>
                    <a:pt x="40096" y="25140"/>
                    <a:pt x="39928" y="24770"/>
                  </a:cubicBezTo>
                  <a:cubicBezTo>
                    <a:pt x="39726" y="24367"/>
                    <a:pt x="39525" y="23964"/>
                    <a:pt x="39323" y="23560"/>
                  </a:cubicBezTo>
                  <a:cubicBezTo>
                    <a:pt x="39289" y="23493"/>
                    <a:pt x="39256" y="23426"/>
                    <a:pt x="39222" y="23359"/>
                  </a:cubicBezTo>
                  <a:cubicBezTo>
                    <a:pt x="39189" y="23292"/>
                    <a:pt x="39155" y="23191"/>
                    <a:pt x="39121" y="23124"/>
                  </a:cubicBezTo>
                  <a:cubicBezTo>
                    <a:pt x="38953" y="22787"/>
                    <a:pt x="38785" y="22451"/>
                    <a:pt x="38617" y="22149"/>
                  </a:cubicBezTo>
                  <a:cubicBezTo>
                    <a:pt x="38416" y="21746"/>
                    <a:pt x="38180" y="21342"/>
                    <a:pt x="37945" y="20973"/>
                  </a:cubicBezTo>
                  <a:cubicBezTo>
                    <a:pt x="37844" y="20737"/>
                    <a:pt x="37710" y="20536"/>
                    <a:pt x="37609" y="20334"/>
                  </a:cubicBezTo>
                  <a:cubicBezTo>
                    <a:pt x="37575" y="20267"/>
                    <a:pt x="37508" y="20166"/>
                    <a:pt x="37475" y="20099"/>
                  </a:cubicBezTo>
                  <a:cubicBezTo>
                    <a:pt x="37273" y="19763"/>
                    <a:pt x="37071" y="19427"/>
                    <a:pt x="36870" y="19124"/>
                  </a:cubicBezTo>
                  <a:cubicBezTo>
                    <a:pt x="36533" y="18586"/>
                    <a:pt x="36231" y="18082"/>
                    <a:pt x="35895" y="17578"/>
                  </a:cubicBezTo>
                  <a:cubicBezTo>
                    <a:pt x="35861" y="17511"/>
                    <a:pt x="35794" y="17410"/>
                    <a:pt x="35760" y="17343"/>
                  </a:cubicBezTo>
                  <a:cubicBezTo>
                    <a:pt x="35324" y="16671"/>
                    <a:pt x="34853" y="15999"/>
                    <a:pt x="34383" y="15360"/>
                  </a:cubicBezTo>
                  <a:cubicBezTo>
                    <a:pt x="34349" y="15326"/>
                    <a:pt x="34315" y="15293"/>
                    <a:pt x="34315" y="15259"/>
                  </a:cubicBezTo>
                  <a:cubicBezTo>
                    <a:pt x="34282" y="15259"/>
                    <a:pt x="34282" y="15226"/>
                    <a:pt x="34282" y="15226"/>
                  </a:cubicBezTo>
                  <a:cubicBezTo>
                    <a:pt x="33946" y="14789"/>
                    <a:pt x="33610" y="14318"/>
                    <a:pt x="33273" y="13881"/>
                  </a:cubicBezTo>
                  <a:cubicBezTo>
                    <a:pt x="33005" y="13545"/>
                    <a:pt x="32736" y="13175"/>
                    <a:pt x="32433" y="12839"/>
                  </a:cubicBezTo>
                  <a:cubicBezTo>
                    <a:pt x="32433" y="12839"/>
                    <a:pt x="32433" y="12806"/>
                    <a:pt x="32400" y="12806"/>
                  </a:cubicBezTo>
                  <a:cubicBezTo>
                    <a:pt x="32400" y="12806"/>
                    <a:pt x="32400" y="12772"/>
                    <a:pt x="32400" y="12772"/>
                  </a:cubicBezTo>
                  <a:cubicBezTo>
                    <a:pt x="32097" y="12402"/>
                    <a:pt x="31795" y="12066"/>
                    <a:pt x="31492" y="11730"/>
                  </a:cubicBezTo>
                  <a:cubicBezTo>
                    <a:pt x="31223" y="11394"/>
                    <a:pt x="30921" y="11058"/>
                    <a:pt x="30618" y="10722"/>
                  </a:cubicBezTo>
                  <a:cubicBezTo>
                    <a:pt x="30551" y="10655"/>
                    <a:pt x="30518" y="10621"/>
                    <a:pt x="30484" y="10588"/>
                  </a:cubicBezTo>
                  <a:cubicBezTo>
                    <a:pt x="30417" y="10520"/>
                    <a:pt x="30383" y="10453"/>
                    <a:pt x="30316" y="10419"/>
                  </a:cubicBezTo>
                  <a:cubicBezTo>
                    <a:pt x="30114" y="10184"/>
                    <a:pt x="29879" y="9949"/>
                    <a:pt x="29677" y="9714"/>
                  </a:cubicBezTo>
                  <a:cubicBezTo>
                    <a:pt x="29509" y="9546"/>
                    <a:pt x="29341" y="9411"/>
                    <a:pt x="29207" y="9243"/>
                  </a:cubicBezTo>
                  <a:lnTo>
                    <a:pt x="18452" y="3059"/>
                  </a:lnTo>
                  <a:lnTo>
                    <a:pt x="15494" y="1345"/>
                  </a:lnTo>
                  <a:lnTo>
                    <a:pt x="13512" y="202"/>
                  </a:lnTo>
                  <a:cubicBezTo>
                    <a:pt x="13478" y="202"/>
                    <a:pt x="13444" y="169"/>
                    <a:pt x="13377" y="169"/>
                  </a:cubicBezTo>
                  <a:cubicBezTo>
                    <a:pt x="13344" y="169"/>
                    <a:pt x="13276" y="169"/>
                    <a:pt x="13243" y="135"/>
                  </a:cubicBezTo>
                  <a:cubicBezTo>
                    <a:pt x="13108" y="135"/>
                    <a:pt x="12974" y="135"/>
                    <a:pt x="12839" y="102"/>
                  </a:cubicBezTo>
                  <a:cubicBezTo>
                    <a:pt x="12671" y="102"/>
                    <a:pt x="12503" y="68"/>
                    <a:pt x="12335" y="68"/>
                  </a:cubicBezTo>
                  <a:cubicBezTo>
                    <a:pt x="12302" y="68"/>
                    <a:pt x="12268" y="34"/>
                    <a:pt x="12201" y="34"/>
                  </a:cubicBezTo>
                  <a:cubicBezTo>
                    <a:pt x="12100" y="34"/>
                    <a:pt x="11999" y="34"/>
                    <a:pt x="11865" y="34"/>
                  </a:cubicBezTo>
                  <a:cubicBezTo>
                    <a:pt x="11663" y="34"/>
                    <a:pt x="11461" y="34"/>
                    <a:pt x="11293" y="1"/>
                  </a:cubicBezTo>
                  <a:cubicBezTo>
                    <a:pt x="11226" y="1"/>
                    <a:pt x="11159" y="1"/>
                    <a:pt x="11125" y="1"/>
                  </a:cubicBezTo>
                  <a:cubicBezTo>
                    <a:pt x="11025" y="1"/>
                    <a:pt x="10957" y="34"/>
                    <a:pt x="10856" y="34"/>
                  </a:cubicBezTo>
                  <a:cubicBezTo>
                    <a:pt x="10621" y="34"/>
                    <a:pt x="10386" y="34"/>
                    <a:pt x="10151" y="68"/>
                  </a:cubicBezTo>
                  <a:cubicBezTo>
                    <a:pt x="10083" y="68"/>
                    <a:pt x="10016" y="68"/>
                    <a:pt x="9915" y="68"/>
                  </a:cubicBezTo>
                  <a:cubicBezTo>
                    <a:pt x="9882" y="68"/>
                    <a:pt x="9815" y="68"/>
                    <a:pt x="9781" y="102"/>
                  </a:cubicBezTo>
                  <a:cubicBezTo>
                    <a:pt x="9411" y="135"/>
                    <a:pt x="9042" y="169"/>
                    <a:pt x="8706" y="236"/>
                  </a:cubicBezTo>
                  <a:cubicBezTo>
                    <a:pt x="8672" y="270"/>
                    <a:pt x="8638" y="270"/>
                    <a:pt x="8605" y="270"/>
                  </a:cubicBezTo>
                  <a:cubicBezTo>
                    <a:pt x="8605" y="270"/>
                    <a:pt x="8605" y="270"/>
                    <a:pt x="8571" y="270"/>
                  </a:cubicBezTo>
                  <a:cubicBezTo>
                    <a:pt x="8067" y="370"/>
                    <a:pt x="7596" y="505"/>
                    <a:pt x="7126" y="673"/>
                  </a:cubicBezTo>
                  <a:cubicBezTo>
                    <a:pt x="7092" y="673"/>
                    <a:pt x="7025" y="707"/>
                    <a:pt x="6991" y="707"/>
                  </a:cubicBezTo>
                  <a:cubicBezTo>
                    <a:pt x="6958" y="740"/>
                    <a:pt x="6924" y="740"/>
                    <a:pt x="6891" y="740"/>
                  </a:cubicBezTo>
                  <a:cubicBezTo>
                    <a:pt x="6689" y="841"/>
                    <a:pt x="6487" y="908"/>
                    <a:pt x="6286" y="1009"/>
                  </a:cubicBezTo>
                  <a:cubicBezTo>
                    <a:pt x="6185" y="1043"/>
                    <a:pt x="6084" y="1076"/>
                    <a:pt x="5983" y="1143"/>
                  </a:cubicBezTo>
                  <a:cubicBezTo>
                    <a:pt x="5681" y="1278"/>
                    <a:pt x="5412" y="1412"/>
                    <a:pt x="5109" y="1580"/>
                  </a:cubicBezTo>
                  <a:lnTo>
                    <a:pt x="1" y="4605"/>
                  </a:lnTo>
                  <a:cubicBezTo>
                    <a:pt x="1" y="4605"/>
                    <a:pt x="35" y="4572"/>
                    <a:pt x="35" y="4572"/>
                  </a:cubicBezTo>
                  <a:cubicBezTo>
                    <a:pt x="1076" y="3967"/>
                    <a:pt x="2219" y="3530"/>
                    <a:pt x="3463" y="3294"/>
                  </a:cubicBezTo>
                  <a:lnTo>
                    <a:pt x="3463" y="3294"/>
                  </a:lnTo>
                  <a:lnTo>
                    <a:pt x="3463" y="3294"/>
                  </a:lnTo>
                  <a:cubicBezTo>
                    <a:pt x="3933" y="3194"/>
                    <a:pt x="4404" y="3126"/>
                    <a:pt x="4908" y="3093"/>
                  </a:cubicBezTo>
                  <a:cubicBezTo>
                    <a:pt x="4941" y="3093"/>
                    <a:pt x="4975" y="3093"/>
                    <a:pt x="5009" y="3059"/>
                  </a:cubicBezTo>
                  <a:lnTo>
                    <a:pt x="5042" y="3059"/>
                  </a:lnTo>
                  <a:cubicBezTo>
                    <a:pt x="5311" y="3059"/>
                    <a:pt x="5614" y="3026"/>
                    <a:pt x="5882" y="3026"/>
                  </a:cubicBezTo>
                  <a:cubicBezTo>
                    <a:pt x="5983" y="3026"/>
                    <a:pt x="6084" y="3026"/>
                    <a:pt x="6151" y="3026"/>
                  </a:cubicBezTo>
                  <a:lnTo>
                    <a:pt x="6185" y="3026"/>
                  </a:lnTo>
                  <a:cubicBezTo>
                    <a:pt x="6420" y="3026"/>
                    <a:pt x="6655" y="3059"/>
                    <a:pt x="6891" y="3059"/>
                  </a:cubicBezTo>
                  <a:cubicBezTo>
                    <a:pt x="6991" y="3059"/>
                    <a:pt x="7126" y="3059"/>
                    <a:pt x="7227" y="3059"/>
                  </a:cubicBezTo>
                  <a:cubicBezTo>
                    <a:pt x="7227" y="3059"/>
                    <a:pt x="7227" y="3059"/>
                    <a:pt x="7260" y="3093"/>
                  </a:cubicBezTo>
                  <a:cubicBezTo>
                    <a:pt x="7496" y="3093"/>
                    <a:pt x="7731" y="3126"/>
                    <a:pt x="7966" y="3160"/>
                  </a:cubicBezTo>
                  <a:cubicBezTo>
                    <a:pt x="8067" y="3160"/>
                    <a:pt x="8168" y="3160"/>
                    <a:pt x="8269" y="3194"/>
                  </a:cubicBezTo>
                  <a:cubicBezTo>
                    <a:pt x="8269" y="3194"/>
                    <a:pt x="8269" y="3194"/>
                    <a:pt x="8302" y="3194"/>
                  </a:cubicBezTo>
                  <a:cubicBezTo>
                    <a:pt x="8537" y="3227"/>
                    <a:pt x="8773" y="3261"/>
                    <a:pt x="9008" y="3328"/>
                  </a:cubicBezTo>
                  <a:cubicBezTo>
                    <a:pt x="9109" y="3328"/>
                    <a:pt x="9210" y="3362"/>
                    <a:pt x="9310" y="3362"/>
                  </a:cubicBezTo>
                  <a:cubicBezTo>
                    <a:pt x="9310" y="3362"/>
                    <a:pt x="9344" y="3395"/>
                    <a:pt x="9344" y="3395"/>
                  </a:cubicBezTo>
                  <a:cubicBezTo>
                    <a:pt x="9579" y="3429"/>
                    <a:pt x="9848" y="3496"/>
                    <a:pt x="10083" y="3563"/>
                  </a:cubicBezTo>
                  <a:cubicBezTo>
                    <a:pt x="10184" y="3597"/>
                    <a:pt x="10285" y="3597"/>
                    <a:pt x="10352" y="3631"/>
                  </a:cubicBezTo>
                  <a:cubicBezTo>
                    <a:pt x="10352" y="3631"/>
                    <a:pt x="10386" y="3631"/>
                    <a:pt x="10386" y="3631"/>
                  </a:cubicBezTo>
                  <a:cubicBezTo>
                    <a:pt x="10655" y="3698"/>
                    <a:pt x="10924" y="3799"/>
                    <a:pt x="11193" y="3866"/>
                  </a:cubicBezTo>
                  <a:cubicBezTo>
                    <a:pt x="11260" y="3899"/>
                    <a:pt x="11327" y="3933"/>
                    <a:pt x="11394" y="3933"/>
                  </a:cubicBezTo>
                  <a:cubicBezTo>
                    <a:pt x="11428" y="3933"/>
                    <a:pt x="11428" y="3967"/>
                    <a:pt x="11461" y="3967"/>
                  </a:cubicBezTo>
                  <a:cubicBezTo>
                    <a:pt x="11461" y="3967"/>
                    <a:pt x="11495" y="3967"/>
                    <a:pt x="11495" y="3967"/>
                  </a:cubicBezTo>
                  <a:cubicBezTo>
                    <a:pt x="11798" y="4067"/>
                    <a:pt x="12066" y="4168"/>
                    <a:pt x="12369" y="4269"/>
                  </a:cubicBezTo>
                  <a:cubicBezTo>
                    <a:pt x="12503" y="4336"/>
                    <a:pt x="12671" y="4370"/>
                    <a:pt x="12806" y="4437"/>
                  </a:cubicBezTo>
                  <a:cubicBezTo>
                    <a:pt x="12806" y="4437"/>
                    <a:pt x="12806" y="4437"/>
                    <a:pt x="12839" y="4437"/>
                  </a:cubicBezTo>
                  <a:cubicBezTo>
                    <a:pt x="12839" y="4437"/>
                    <a:pt x="12839" y="4471"/>
                    <a:pt x="12839" y="4471"/>
                  </a:cubicBezTo>
                  <a:cubicBezTo>
                    <a:pt x="12839" y="4471"/>
                    <a:pt x="12839" y="4471"/>
                    <a:pt x="12839" y="4471"/>
                  </a:cubicBezTo>
                  <a:cubicBezTo>
                    <a:pt x="13041" y="4538"/>
                    <a:pt x="13276" y="4639"/>
                    <a:pt x="13478" y="4740"/>
                  </a:cubicBezTo>
                  <a:cubicBezTo>
                    <a:pt x="13579" y="4773"/>
                    <a:pt x="13646" y="4807"/>
                    <a:pt x="13713" y="4840"/>
                  </a:cubicBezTo>
                  <a:cubicBezTo>
                    <a:pt x="13780" y="4874"/>
                    <a:pt x="13814" y="4874"/>
                    <a:pt x="13881" y="4908"/>
                  </a:cubicBezTo>
                  <a:cubicBezTo>
                    <a:pt x="13881" y="4908"/>
                    <a:pt x="13881" y="4908"/>
                    <a:pt x="13881" y="4908"/>
                  </a:cubicBezTo>
                  <a:cubicBezTo>
                    <a:pt x="14184" y="5042"/>
                    <a:pt x="14453" y="5177"/>
                    <a:pt x="14721" y="5311"/>
                  </a:cubicBezTo>
                  <a:cubicBezTo>
                    <a:pt x="14822" y="5378"/>
                    <a:pt x="14890" y="5412"/>
                    <a:pt x="14957" y="5445"/>
                  </a:cubicBezTo>
                  <a:cubicBezTo>
                    <a:pt x="14957" y="5445"/>
                    <a:pt x="14990" y="5445"/>
                    <a:pt x="14990" y="5445"/>
                  </a:cubicBezTo>
                  <a:cubicBezTo>
                    <a:pt x="15293" y="5613"/>
                    <a:pt x="15595" y="5781"/>
                    <a:pt x="15898" y="5950"/>
                  </a:cubicBezTo>
                  <a:cubicBezTo>
                    <a:pt x="16066" y="6017"/>
                    <a:pt x="16200" y="6118"/>
                    <a:pt x="16335" y="6185"/>
                  </a:cubicBezTo>
                  <a:cubicBezTo>
                    <a:pt x="17108" y="6655"/>
                    <a:pt x="17881" y="7126"/>
                    <a:pt x="18654" y="7664"/>
                  </a:cubicBezTo>
                  <a:lnTo>
                    <a:pt x="18654" y="7664"/>
                  </a:lnTo>
                  <a:lnTo>
                    <a:pt x="18788" y="7764"/>
                  </a:lnTo>
                  <a:cubicBezTo>
                    <a:pt x="19494" y="8269"/>
                    <a:pt x="20166" y="8806"/>
                    <a:pt x="20872" y="9344"/>
                  </a:cubicBezTo>
                  <a:lnTo>
                    <a:pt x="20872" y="9344"/>
                  </a:lnTo>
                  <a:cubicBezTo>
                    <a:pt x="20939" y="9411"/>
                    <a:pt x="21006" y="9478"/>
                    <a:pt x="21107" y="9546"/>
                  </a:cubicBezTo>
                  <a:lnTo>
                    <a:pt x="21107" y="9546"/>
                  </a:lnTo>
                  <a:cubicBezTo>
                    <a:pt x="21746" y="10083"/>
                    <a:pt x="22418" y="10655"/>
                    <a:pt x="23056" y="11260"/>
                  </a:cubicBezTo>
                  <a:lnTo>
                    <a:pt x="23056" y="11260"/>
                  </a:lnTo>
                  <a:cubicBezTo>
                    <a:pt x="23124" y="11327"/>
                    <a:pt x="23191" y="11394"/>
                    <a:pt x="23258" y="11495"/>
                  </a:cubicBezTo>
                  <a:lnTo>
                    <a:pt x="23258" y="11495"/>
                  </a:lnTo>
                  <a:cubicBezTo>
                    <a:pt x="23729" y="11932"/>
                    <a:pt x="24165" y="12402"/>
                    <a:pt x="24636" y="12839"/>
                  </a:cubicBezTo>
                  <a:cubicBezTo>
                    <a:pt x="24871" y="13108"/>
                    <a:pt x="25107" y="13310"/>
                    <a:pt x="25342" y="13579"/>
                  </a:cubicBezTo>
                  <a:cubicBezTo>
                    <a:pt x="25980" y="14284"/>
                    <a:pt x="26653" y="15024"/>
                    <a:pt x="27291" y="15797"/>
                  </a:cubicBezTo>
                  <a:lnTo>
                    <a:pt x="27291" y="15797"/>
                  </a:lnTo>
                  <a:cubicBezTo>
                    <a:pt x="27291" y="15797"/>
                    <a:pt x="27291" y="15830"/>
                    <a:pt x="27325" y="15830"/>
                  </a:cubicBezTo>
                  <a:lnTo>
                    <a:pt x="27325" y="15830"/>
                  </a:lnTo>
                  <a:cubicBezTo>
                    <a:pt x="27963" y="16603"/>
                    <a:pt x="28568" y="17410"/>
                    <a:pt x="29173" y="18250"/>
                  </a:cubicBezTo>
                  <a:lnTo>
                    <a:pt x="29173" y="18250"/>
                  </a:lnTo>
                  <a:cubicBezTo>
                    <a:pt x="29207" y="18284"/>
                    <a:pt x="29207" y="18318"/>
                    <a:pt x="29240" y="18351"/>
                  </a:cubicBezTo>
                  <a:lnTo>
                    <a:pt x="29240" y="18351"/>
                  </a:lnTo>
                  <a:cubicBezTo>
                    <a:pt x="29308" y="18418"/>
                    <a:pt x="29341" y="18486"/>
                    <a:pt x="29408" y="18553"/>
                  </a:cubicBezTo>
                  <a:cubicBezTo>
                    <a:pt x="30249" y="19763"/>
                    <a:pt x="31055" y="20973"/>
                    <a:pt x="31795" y="22216"/>
                  </a:cubicBezTo>
                  <a:cubicBezTo>
                    <a:pt x="32030" y="22586"/>
                    <a:pt x="32265" y="22956"/>
                    <a:pt x="32467" y="23325"/>
                  </a:cubicBezTo>
                  <a:lnTo>
                    <a:pt x="32467" y="23325"/>
                  </a:lnTo>
                  <a:cubicBezTo>
                    <a:pt x="32601" y="23527"/>
                    <a:pt x="32702" y="23728"/>
                    <a:pt x="32803" y="23930"/>
                  </a:cubicBezTo>
                  <a:lnTo>
                    <a:pt x="32803" y="23964"/>
                  </a:lnTo>
                  <a:cubicBezTo>
                    <a:pt x="33105" y="24468"/>
                    <a:pt x="33374" y="24972"/>
                    <a:pt x="33643" y="25476"/>
                  </a:cubicBezTo>
                  <a:cubicBezTo>
                    <a:pt x="33912" y="26014"/>
                    <a:pt x="34181" y="26552"/>
                    <a:pt x="34450" y="27089"/>
                  </a:cubicBezTo>
                  <a:cubicBezTo>
                    <a:pt x="34752" y="27728"/>
                    <a:pt x="35055" y="28400"/>
                    <a:pt x="35357" y="29039"/>
                  </a:cubicBezTo>
                  <a:lnTo>
                    <a:pt x="35357" y="29039"/>
                  </a:lnTo>
                  <a:cubicBezTo>
                    <a:pt x="35357" y="29106"/>
                    <a:pt x="35391" y="29139"/>
                    <a:pt x="35391" y="29173"/>
                  </a:cubicBezTo>
                  <a:lnTo>
                    <a:pt x="35391" y="29173"/>
                  </a:lnTo>
                  <a:cubicBezTo>
                    <a:pt x="35794" y="30081"/>
                    <a:pt x="36130" y="30954"/>
                    <a:pt x="36466" y="31862"/>
                  </a:cubicBezTo>
                  <a:lnTo>
                    <a:pt x="36466" y="31862"/>
                  </a:lnTo>
                  <a:cubicBezTo>
                    <a:pt x="37340" y="34248"/>
                    <a:pt x="38012" y="36634"/>
                    <a:pt x="38483" y="38987"/>
                  </a:cubicBezTo>
                  <a:cubicBezTo>
                    <a:pt x="38584" y="39525"/>
                    <a:pt x="38718" y="40096"/>
                    <a:pt x="38819" y="40634"/>
                  </a:cubicBezTo>
                  <a:lnTo>
                    <a:pt x="38819" y="40634"/>
                  </a:lnTo>
                  <a:cubicBezTo>
                    <a:pt x="39121" y="42549"/>
                    <a:pt x="39256" y="44465"/>
                    <a:pt x="39256" y="46314"/>
                  </a:cubicBezTo>
                  <a:cubicBezTo>
                    <a:pt x="39256" y="47624"/>
                    <a:pt x="39155" y="48834"/>
                    <a:pt x="39021" y="49977"/>
                  </a:cubicBezTo>
                  <a:cubicBezTo>
                    <a:pt x="38987" y="50111"/>
                    <a:pt x="38987" y="50212"/>
                    <a:pt x="38987" y="50313"/>
                  </a:cubicBezTo>
                  <a:cubicBezTo>
                    <a:pt x="38920" y="50750"/>
                    <a:pt x="38819" y="51187"/>
                    <a:pt x="38752" y="51590"/>
                  </a:cubicBezTo>
                  <a:cubicBezTo>
                    <a:pt x="38281" y="53808"/>
                    <a:pt x="37508" y="55724"/>
                    <a:pt x="36500" y="57304"/>
                  </a:cubicBezTo>
                  <a:cubicBezTo>
                    <a:pt x="36500" y="57304"/>
                    <a:pt x="36500" y="57304"/>
                    <a:pt x="36500" y="57304"/>
                  </a:cubicBezTo>
                  <a:lnTo>
                    <a:pt x="36500" y="57304"/>
                  </a:lnTo>
                  <a:cubicBezTo>
                    <a:pt x="35492" y="58883"/>
                    <a:pt x="34248" y="60160"/>
                    <a:pt x="32803" y="61068"/>
                  </a:cubicBezTo>
                  <a:cubicBezTo>
                    <a:pt x="32702" y="61101"/>
                    <a:pt x="32635" y="61169"/>
                    <a:pt x="32568" y="61202"/>
                  </a:cubicBezTo>
                  <a:lnTo>
                    <a:pt x="37676" y="58211"/>
                  </a:lnTo>
                  <a:cubicBezTo>
                    <a:pt x="38147" y="57909"/>
                    <a:pt x="38584" y="57606"/>
                    <a:pt x="39021" y="57270"/>
                  </a:cubicBezTo>
                  <a:cubicBezTo>
                    <a:pt x="39121" y="57169"/>
                    <a:pt x="39256" y="57035"/>
                    <a:pt x="39390" y="56934"/>
                  </a:cubicBezTo>
                  <a:cubicBezTo>
                    <a:pt x="39693" y="56665"/>
                    <a:pt x="39962" y="56396"/>
                    <a:pt x="40230" y="56094"/>
                  </a:cubicBezTo>
                  <a:cubicBezTo>
                    <a:pt x="40365" y="55959"/>
                    <a:pt x="40466" y="55825"/>
                    <a:pt x="40600" y="55690"/>
                  </a:cubicBezTo>
                  <a:cubicBezTo>
                    <a:pt x="40903" y="55321"/>
                    <a:pt x="41205" y="54951"/>
                    <a:pt x="41474" y="54514"/>
                  </a:cubicBezTo>
                  <a:cubicBezTo>
                    <a:pt x="41541" y="54447"/>
                    <a:pt x="41575" y="54380"/>
                    <a:pt x="41642" y="54312"/>
                  </a:cubicBezTo>
                  <a:lnTo>
                    <a:pt x="41676" y="54245"/>
                  </a:lnTo>
                  <a:cubicBezTo>
                    <a:pt x="41978" y="53741"/>
                    <a:pt x="42281" y="53237"/>
                    <a:pt x="42549" y="52666"/>
                  </a:cubicBezTo>
                  <a:cubicBezTo>
                    <a:pt x="42549" y="52632"/>
                    <a:pt x="42549" y="52632"/>
                    <a:pt x="42549" y="52598"/>
                  </a:cubicBezTo>
                  <a:cubicBezTo>
                    <a:pt x="42583" y="52565"/>
                    <a:pt x="42617" y="52498"/>
                    <a:pt x="42617" y="52464"/>
                  </a:cubicBezTo>
                  <a:cubicBezTo>
                    <a:pt x="42785" y="52094"/>
                    <a:pt x="42953" y="51725"/>
                    <a:pt x="43087" y="51355"/>
                  </a:cubicBezTo>
                  <a:cubicBezTo>
                    <a:pt x="43154" y="51153"/>
                    <a:pt x="43222" y="50952"/>
                    <a:pt x="43289" y="50783"/>
                  </a:cubicBezTo>
                  <a:cubicBezTo>
                    <a:pt x="43322" y="50683"/>
                    <a:pt x="43356" y="50548"/>
                    <a:pt x="43390" y="50447"/>
                  </a:cubicBezTo>
                  <a:cubicBezTo>
                    <a:pt x="43423" y="50313"/>
                    <a:pt x="43457" y="50246"/>
                    <a:pt x="43490" y="50111"/>
                  </a:cubicBezTo>
                  <a:cubicBezTo>
                    <a:pt x="43591" y="49842"/>
                    <a:pt x="43658" y="49574"/>
                    <a:pt x="43726" y="49271"/>
                  </a:cubicBezTo>
                  <a:cubicBezTo>
                    <a:pt x="43759" y="49170"/>
                    <a:pt x="43793" y="49069"/>
                    <a:pt x="43793" y="48935"/>
                  </a:cubicBezTo>
                  <a:cubicBezTo>
                    <a:pt x="43827" y="48801"/>
                    <a:pt x="43860" y="48666"/>
                    <a:pt x="43894" y="48498"/>
                  </a:cubicBezTo>
                  <a:cubicBezTo>
                    <a:pt x="43894" y="48431"/>
                    <a:pt x="43927" y="48330"/>
                    <a:pt x="43927" y="48229"/>
                  </a:cubicBezTo>
                  <a:cubicBezTo>
                    <a:pt x="43961" y="48095"/>
                    <a:pt x="43995" y="47960"/>
                    <a:pt x="44028" y="47792"/>
                  </a:cubicBezTo>
                  <a:cubicBezTo>
                    <a:pt x="44062" y="47624"/>
                    <a:pt x="44095" y="47423"/>
                    <a:pt x="44095" y="47255"/>
                  </a:cubicBezTo>
                  <a:cubicBezTo>
                    <a:pt x="44129" y="47053"/>
                    <a:pt x="44163" y="46885"/>
                    <a:pt x="44196" y="46683"/>
                  </a:cubicBezTo>
                  <a:cubicBezTo>
                    <a:pt x="44230" y="46482"/>
                    <a:pt x="44230" y="46280"/>
                    <a:pt x="44263" y="46078"/>
                  </a:cubicBezTo>
                  <a:cubicBezTo>
                    <a:pt x="44263" y="46011"/>
                    <a:pt x="44263" y="45910"/>
                    <a:pt x="44263" y="45843"/>
                  </a:cubicBezTo>
                  <a:cubicBezTo>
                    <a:pt x="44297" y="45742"/>
                    <a:pt x="44297" y="45675"/>
                    <a:pt x="44297" y="45574"/>
                  </a:cubicBezTo>
                  <a:cubicBezTo>
                    <a:pt x="44297" y="45473"/>
                    <a:pt x="44331" y="45372"/>
                    <a:pt x="44331" y="45272"/>
                  </a:cubicBezTo>
                  <a:cubicBezTo>
                    <a:pt x="44331" y="45003"/>
                    <a:pt x="44364" y="44768"/>
                    <a:pt x="44364" y="44499"/>
                  </a:cubicBezTo>
                  <a:cubicBezTo>
                    <a:pt x="44398" y="44129"/>
                    <a:pt x="44398" y="43759"/>
                    <a:pt x="44398" y="43390"/>
                  </a:cubicBezTo>
                  <a:lnTo>
                    <a:pt x="44398" y="43322"/>
                  </a:lnTo>
                  <a:cubicBezTo>
                    <a:pt x="44398" y="42986"/>
                    <a:pt x="44398" y="42650"/>
                    <a:pt x="44364" y="4228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631;p49">
              <a:extLst>
                <a:ext uri="{FF2B5EF4-FFF2-40B4-BE49-F238E27FC236}">
                  <a16:creationId xmlns:a16="http://schemas.microsoft.com/office/drawing/2014/main" id="{5CC1A50A-A143-4D12-B074-D4448868EDCF}"/>
                </a:ext>
              </a:extLst>
            </p:cNvPr>
            <p:cNvSpPr/>
            <p:nvPr/>
          </p:nvSpPr>
          <p:spPr>
            <a:xfrm>
              <a:off x="1719161" y="3309702"/>
              <a:ext cx="199992" cy="266171"/>
            </a:xfrm>
            <a:custGeom>
              <a:avLst/>
              <a:gdLst/>
              <a:ahLst/>
              <a:cxnLst/>
              <a:rect l="l" t="t" r="r" b="b"/>
              <a:pathLst>
                <a:path w="66008" h="77503" extrusionOk="0">
                  <a:moveTo>
                    <a:pt x="65974" y="38785"/>
                  </a:moveTo>
                  <a:cubicBezTo>
                    <a:pt x="65974" y="38718"/>
                    <a:pt x="65974" y="38651"/>
                    <a:pt x="65974" y="38584"/>
                  </a:cubicBezTo>
                  <a:cubicBezTo>
                    <a:pt x="65974" y="38550"/>
                    <a:pt x="65974" y="38516"/>
                    <a:pt x="65974" y="38483"/>
                  </a:cubicBezTo>
                  <a:cubicBezTo>
                    <a:pt x="65974" y="38449"/>
                    <a:pt x="65974" y="38449"/>
                    <a:pt x="65974" y="38416"/>
                  </a:cubicBezTo>
                  <a:cubicBezTo>
                    <a:pt x="65974" y="38416"/>
                    <a:pt x="65974" y="38382"/>
                    <a:pt x="65974" y="38348"/>
                  </a:cubicBezTo>
                  <a:lnTo>
                    <a:pt x="65941" y="38113"/>
                  </a:lnTo>
                  <a:cubicBezTo>
                    <a:pt x="65941" y="38046"/>
                    <a:pt x="65907" y="37979"/>
                    <a:pt x="65907" y="37878"/>
                  </a:cubicBezTo>
                  <a:lnTo>
                    <a:pt x="65907" y="37878"/>
                  </a:lnTo>
                  <a:lnTo>
                    <a:pt x="65907" y="37878"/>
                  </a:lnTo>
                  <a:cubicBezTo>
                    <a:pt x="65907" y="37811"/>
                    <a:pt x="65873" y="37743"/>
                    <a:pt x="65873" y="37676"/>
                  </a:cubicBezTo>
                  <a:cubicBezTo>
                    <a:pt x="65840" y="37575"/>
                    <a:pt x="65840" y="37508"/>
                    <a:pt x="65806" y="37407"/>
                  </a:cubicBezTo>
                  <a:cubicBezTo>
                    <a:pt x="65806" y="37407"/>
                    <a:pt x="65806" y="37374"/>
                    <a:pt x="65806" y="37340"/>
                  </a:cubicBezTo>
                  <a:lnTo>
                    <a:pt x="65773" y="37306"/>
                  </a:lnTo>
                  <a:cubicBezTo>
                    <a:pt x="65773" y="37239"/>
                    <a:pt x="65773" y="37206"/>
                    <a:pt x="65773" y="37172"/>
                  </a:cubicBezTo>
                  <a:cubicBezTo>
                    <a:pt x="65739" y="37105"/>
                    <a:pt x="65705" y="37004"/>
                    <a:pt x="65705" y="36937"/>
                  </a:cubicBezTo>
                  <a:cubicBezTo>
                    <a:pt x="65672" y="36870"/>
                    <a:pt x="65672" y="36836"/>
                    <a:pt x="65638" y="36769"/>
                  </a:cubicBezTo>
                  <a:lnTo>
                    <a:pt x="65638" y="36735"/>
                  </a:lnTo>
                  <a:cubicBezTo>
                    <a:pt x="65638" y="36701"/>
                    <a:pt x="65638" y="36701"/>
                    <a:pt x="65638" y="36701"/>
                  </a:cubicBezTo>
                  <a:cubicBezTo>
                    <a:pt x="65605" y="36601"/>
                    <a:pt x="65571" y="36533"/>
                    <a:pt x="65537" y="36466"/>
                  </a:cubicBezTo>
                  <a:cubicBezTo>
                    <a:pt x="65537" y="36365"/>
                    <a:pt x="65504" y="36298"/>
                    <a:pt x="65470" y="36231"/>
                  </a:cubicBezTo>
                  <a:lnTo>
                    <a:pt x="65470" y="36197"/>
                  </a:lnTo>
                  <a:cubicBezTo>
                    <a:pt x="65470" y="36164"/>
                    <a:pt x="65436" y="36164"/>
                    <a:pt x="65436" y="36164"/>
                  </a:cubicBezTo>
                  <a:cubicBezTo>
                    <a:pt x="65436" y="36097"/>
                    <a:pt x="65403" y="36063"/>
                    <a:pt x="65403" y="35996"/>
                  </a:cubicBezTo>
                  <a:cubicBezTo>
                    <a:pt x="65369" y="35928"/>
                    <a:pt x="65336" y="35861"/>
                    <a:pt x="65302" y="35794"/>
                  </a:cubicBezTo>
                  <a:cubicBezTo>
                    <a:pt x="65268" y="35727"/>
                    <a:pt x="65268" y="35693"/>
                    <a:pt x="65235" y="35626"/>
                  </a:cubicBezTo>
                  <a:cubicBezTo>
                    <a:pt x="65235" y="35626"/>
                    <a:pt x="65235" y="35592"/>
                    <a:pt x="65235" y="35592"/>
                  </a:cubicBezTo>
                  <a:cubicBezTo>
                    <a:pt x="65201" y="35592"/>
                    <a:pt x="65201" y="35559"/>
                    <a:pt x="65201" y="35559"/>
                  </a:cubicBezTo>
                  <a:cubicBezTo>
                    <a:pt x="65168" y="35492"/>
                    <a:pt x="65134" y="35424"/>
                    <a:pt x="65100" y="35324"/>
                  </a:cubicBezTo>
                  <a:cubicBezTo>
                    <a:pt x="65067" y="35256"/>
                    <a:pt x="65033" y="35189"/>
                    <a:pt x="65000" y="35088"/>
                  </a:cubicBezTo>
                  <a:cubicBezTo>
                    <a:pt x="64966" y="35088"/>
                    <a:pt x="64966" y="35088"/>
                    <a:pt x="64966" y="35055"/>
                  </a:cubicBezTo>
                  <a:cubicBezTo>
                    <a:pt x="64966" y="35055"/>
                    <a:pt x="64966" y="35021"/>
                    <a:pt x="64932" y="35021"/>
                  </a:cubicBezTo>
                  <a:cubicBezTo>
                    <a:pt x="64899" y="34954"/>
                    <a:pt x="64865" y="34887"/>
                    <a:pt x="64832" y="34819"/>
                  </a:cubicBezTo>
                  <a:cubicBezTo>
                    <a:pt x="64798" y="34752"/>
                    <a:pt x="64764" y="34651"/>
                    <a:pt x="64697" y="34584"/>
                  </a:cubicBezTo>
                  <a:cubicBezTo>
                    <a:pt x="64697" y="34551"/>
                    <a:pt x="64663" y="34517"/>
                    <a:pt x="64630" y="34483"/>
                  </a:cubicBezTo>
                  <a:cubicBezTo>
                    <a:pt x="64630" y="34450"/>
                    <a:pt x="64630" y="34450"/>
                    <a:pt x="64630" y="34416"/>
                  </a:cubicBezTo>
                  <a:lnTo>
                    <a:pt x="64495" y="34214"/>
                  </a:lnTo>
                  <a:cubicBezTo>
                    <a:pt x="64428" y="34114"/>
                    <a:pt x="64361" y="34013"/>
                    <a:pt x="64294" y="33912"/>
                  </a:cubicBezTo>
                  <a:cubicBezTo>
                    <a:pt x="64294" y="33912"/>
                    <a:pt x="64294" y="33878"/>
                    <a:pt x="64260" y="33878"/>
                  </a:cubicBezTo>
                  <a:cubicBezTo>
                    <a:pt x="64193" y="33744"/>
                    <a:pt x="64092" y="33609"/>
                    <a:pt x="63991" y="33475"/>
                  </a:cubicBezTo>
                  <a:cubicBezTo>
                    <a:pt x="63991" y="33475"/>
                    <a:pt x="63991" y="33475"/>
                    <a:pt x="63991" y="33475"/>
                  </a:cubicBezTo>
                  <a:lnTo>
                    <a:pt x="63991" y="33475"/>
                  </a:lnTo>
                  <a:cubicBezTo>
                    <a:pt x="63924" y="33374"/>
                    <a:pt x="63857" y="33273"/>
                    <a:pt x="63790" y="33206"/>
                  </a:cubicBezTo>
                  <a:cubicBezTo>
                    <a:pt x="63722" y="33139"/>
                    <a:pt x="63689" y="33072"/>
                    <a:pt x="63622" y="33005"/>
                  </a:cubicBezTo>
                  <a:lnTo>
                    <a:pt x="63622" y="32971"/>
                  </a:lnTo>
                  <a:lnTo>
                    <a:pt x="63622" y="32971"/>
                  </a:lnTo>
                  <a:cubicBezTo>
                    <a:pt x="63554" y="32904"/>
                    <a:pt x="63487" y="32836"/>
                    <a:pt x="63420" y="32769"/>
                  </a:cubicBezTo>
                  <a:cubicBezTo>
                    <a:pt x="63353" y="32702"/>
                    <a:pt x="63319" y="32635"/>
                    <a:pt x="63252" y="32568"/>
                  </a:cubicBezTo>
                  <a:cubicBezTo>
                    <a:pt x="63252" y="32568"/>
                    <a:pt x="63252" y="32568"/>
                    <a:pt x="63218" y="32534"/>
                  </a:cubicBezTo>
                  <a:cubicBezTo>
                    <a:pt x="63218" y="32534"/>
                    <a:pt x="63218" y="32534"/>
                    <a:pt x="63185" y="32500"/>
                  </a:cubicBezTo>
                  <a:cubicBezTo>
                    <a:pt x="63151" y="32467"/>
                    <a:pt x="63117" y="32433"/>
                    <a:pt x="63084" y="32366"/>
                  </a:cubicBezTo>
                  <a:cubicBezTo>
                    <a:pt x="63017" y="32299"/>
                    <a:pt x="62949" y="32265"/>
                    <a:pt x="62882" y="32198"/>
                  </a:cubicBezTo>
                  <a:cubicBezTo>
                    <a:pt x="62849" y="32164"/>
                    <a:pt x="62849" y="32164"/>
                    <a:pt x="62815" y="32131"/>
                  </a:cubicBezTo>
                  <a:cubicBezTo>
                    <a:pt x="62815" y="32131"/>
                    <a:pt x="62781" y="32097"/>
                    <a:pt x="62781" y="32097"/>
                  </a:cubicBezTo>
                  <a:cubicBezTo>
                    <a:pt x="62748" y="32063"/>
                    <a:pt x="62714" y="32030"/>
                    <a:pt x="62681" y="31996"/>
                  </a:cubicBezTo>
                  <a:cubicBezTo>
                    <a:pt x="62613" y="31929"/>
                    <a:pt x="62546" y="31895"/>
                    <a:pt x="62479" y="31828"/>
                  </a:cubicBezTo>
                  <a:cubicBezTo>
                    <a:pt x="62445" y="31795"/>
                    <a:pt x="62412" y="31761"/>
                    <a:pt x="62378" y="31761"/>
                  </a:cubicBezTo>
                  <a:cubicBezTo>
                    <a:pt x="62378" y="31727"/>
                    <a:pt x="62344" y="31727"/>
                    <a:pt x="62344" y="31727"/>
                  </a:cubicBezTo>
                  <a:cubicBezTo>
                    <a:pt x="62311" y="31694"/>
                    <a:pt x="62277" y="31694"/>
                    <a:pt x="62277" y="31660"/>
                  </a:cubicBezTo>
                  <a:cubicBezTo>
                    <a:pt x="62210" y="31593"/>
                    <a:pt x="62143" y="31559"/>
                    <a:pt x="62076" y="31492"/>
                  </a:cubicBezTo>
                  <a:cubicBezTo>
                    <a:pt x="62008" y="31459"/>
                    <a:pt x="61975" y="31425"/>
                    <a:pt x="61908" y="31391"/>
                  </a:cubicBezTo>
                  <a:cubicBezTo>
                    <a:pt x="61908" y="31391"/>
                    <a:pt x="61908" y="31391"/>
                    <a:pt x="61908" y="31391"/>
                  </a:cubicBezTo>
                  <a:cubicBezTo>
                    <a:pt x="61874" y="31391"/>
                    <a:pt x="61874" y="31358"/>
                    <a:pt x="61874" y="31358"/>
                  </a:cubicBezTo>
                  <a:cubicBezTo>
                    <a:pt x="61807" y="31324"/>
                    <a:pt x="61740" y="31290"/>
                    <a:pt x="61672" y="31223"/>
                  </a:cubicBezTo>
                  <a:cubicBezTo>
                    <a:pt x="61605" y="31190"/>
                    <a:pt x="61538" y="31156"/>
                    <a:pt x="61471" y="31122"/>
                  </a:cubicBezTo>
                  <a:cubicBezTo>
                    <a:pt x="61471" y="31122"/>
                    <a:pt x="61471" y="31089"/>
                    <a:pt x="61437" y="31089"/>
                  </a:cubicBezTo>
                  <a:lnTo>
                    <a:pt x="8672" y="639"/>
                  </a:lnTo>
                  <a:cubicBezTo>
                    <a:pt x="8604" y="606"/>
                    <a:pt x="8571" y="572"/>
                    <a:pt x="8503" y="539"/>
                  </a:cubicBezTo>
                  <a:cubicBezTo>
                    <a:pt x="8470" y="505"/>
                    <a:pt x="8403" y="471"/>
                    <a:pt x="8335" y="438"/>
                  </a:cubicBezTo>
                  <a:cubicBezTo>
                    <a:pt x="8302" y="438"/>
                    <a:pt x="8235" y="404"/>
                    <a:pt x="8201" y="404"/>
                  </a:cubicBezTo>
                  <a:cubicBezTo>
                    <a:pt x="8201" y="371"/>
                    <a:pt x="8201" y="371"/>
                    <a:pt x="8167" y="371"/>
                  </a:cubicBezTo>
                  <a:cubicBezTo>
                    <a:pt x="8167" y="371"/>
                    <a:pt x="8167" y="371"/>
                    <a:pt x="8134" y="371"/>
                  </a:cubicBezTo>
                  <a:cubicBezTo>
                    <a:pt x="8067" y="337"/>
                    <a:pt x="8033" y="303"/>
                    <a:pt x="7966" y="303"/>
                  </a:cubicBezTo>
                  <a:cubicBezTo>
                    <a:pt x="7899" y="270"/>
                    <a:pt x="7831" y="236"/>
                    <a:pt x="7764" y="202"/>
                  </a:cubicBezTo>
                  <a:cubicBezTo>
                    <a:pt x="7764" y="202"/>
                    <a:pt x="7764" y="202"/>
                    <a:pt x="7730" y="202"/>
                  </a:cubicBezTo>
                  <a:cubicBezTo>
                    <a:pt x="7730" y="202"/>
                    <a:pt x="7730" y="202"/>
                    <a:pt x="7697" y="202"/>
                  </a:cubicBezTo>
                  <a:cubicBezTo>
                    <a:pt x="7663" y="202"/>
                    <a:pt x="7630" y="169"/>
                    <a:pt x="7596" y="169"/>
                  </a:cubicBezTo>
                  <a:cubicBezTo>
                    <a:pt x="7529" y="135"/>
                    <a:pt x="7462" y="135"/>
                    <a:pt x="7394" y="102"/>
                  </a:cubicBezTo>
                  <a:cubicBezTo>
                    <a:pt x="7361" y="102"/>
                    <a:pt x="7327" y="102"/>
                    <a:pt x="7294" y="102"/>
                  </a:cubicBezTo>
                  <a:cubicBezTo>
                    <a:pt x="7294" y="68"/>
                    <a:pt x="7294" y="68"/>
                    <a:pt x="7260" y="68"/>
                  </a:cubicBezTo>
                  <a:cubicBezTo>
                    <a:pt x="7260" y="68"/>
                    <a:pt x="7226" y="68"/>
                    <a:pt x="7226" y="68"/>
                  </a:cubicBezTo>
                  <a:cubicBezTo>
                    <a:pt x="7159" y="68"/>
                    <a:pt x="7092" y="34"/>
                    <a:pt x="7025" y="34"/>
                  </a:cubicBezTo>
                  <a:cubicBezTo>
                    <a:pt x="6957" y="34"/>
                    <a:pt x="6924" y="34"/>
                    <a:pt x="6890" y="34"/>
                  </a:cubicBezTo>
                  <a:cubicBezTo>
                    <a:pt x="6890" y="34"/>
                    <a:pt x="6857" y="1"/>
                    <a:pt x="6857" y="1"/>
                  </a:cubicBezTo>
                  <a:cubicBezTo>
                    <a:pt x="6823" y="1"/>
                    <a:pt x="6823" y="1"/>
                    <a:pt x="6823" y="1"/>
                  </a:cubicBezTo>
                  <a:cubicBezTo>
                    <a:pt x="6722" y="1"/>
                    <a:pt x="6655" y="1"/>
                    <a:pt x="6588" y="1"/>
                  </a:cubicBezTo>
                  <a:cubicBezTo>
                    <a:pt x="6554" y="1"/>
                    <a:pt x="6521" y="1"/>
                    <a:pt x="6487" y="1"/>
                  </a:cubicBezTo>
                  <a:cubicBezTo>
                    <a:pt x="6487" y="1"/>
                    <a:pt x="6453" y="1"/>
                    <a:pt x="6420" y="1"/>
                  </a:cubicBezTo>
                  <a:cubicBezTo>
                    <a:pt x="6420" y="1"/>
                    <a:pt x="6386" y="1"/>
                    <a:pt x="6353" y="1"/>
                  </a:cubicBezTo>
                  <a:cubicBezTo>
                    <a:pt x="6285" y="34"/>
                    <a:pt x="6184" y="34"/>
                    <a:pt x="6084" y="68"/>
                  </a:cubicBezTo>
                  <a:lnTo>
                    <a:pt x="6084" y="68"/>
                  </a:lnTo>
                  <a:cubicBezTo>
                    <a:pt x="6050" y="68"/>
                    <a:pt x="6050" y="68"/>
                    <a:pt x="6016" y="68"/>
                  </a:cubicBezTo>
                  <a:cubicBezTo>
                    <a:pt x="5949" y="102"/>
                    <a:pt x="5848" y="102"/>
                    <a:pt x="5781" y="135"/>
                  </a:cubicBezTo>
                  <a:cubicBezTo>
                    <a:pt x="5781" y="135"/>
                    <a:pt x="5748" y="135"/>
                    <a:pt x="5748" y="135"/>
                  </a:cubicBezTo>
                  <a:cubicBezTo>
                    <a:pt x="5613" y="202"/>
                    <a:pt x="5512" y="236"/>
                    <a:pt x="5411" y="303"/>
                  </a:cubicBezTo>
                  <a:lnTo>
                    <a:pt x="1" y="3463"/>
                  </a:lnTo>
                  <a:cubicBezTo>
                    <a:pt x="101" y="3395"/>
                    <a:pt x="202" y="3328"/>
                    <a:pt x="337" y="3294"/>
                  </a:cubicBezTo>
                  <a:cubicBezTo>
                    <a:pt x="437" y="3261"/>
                    <a:pt x="538" y="3227"/>
                    <a:pt x="605" y="3227"/>
                  </a:cubicBezTo>
                  <a:cubicBezTo>
                    <a:pt x="639" y="3227"/>
                    <a:pt x="639" y="3194"/>
                    <a:pt x="673" y="3194"/>
                  </a:cubicBezTo>
                  <a:cubicBezTo>
                    <a:pt x="773" y="3194"/>
                    <a:pt x="908" y="3160"/>
                    <a:pt x="1009" y="3160"/>
                  </a:cubicBezTo>
                  <a:cubicBezTo>
                    <a:pt x="1042" y="3160"/>
                    <a:pt x="1076" y="3160"/>
                    <a:pt x="1076" y="3160"/>
                  </a:cubicBezTo>
                  <a:cubicBezTo>
                    <a:pt x="1210" y="3160"/>
                    <a:pt x="1311" y="3160"/>
                    <a:pt x="1446" y="3160"/>
                  </a:cubicBezTo>
                  <a:cubicBezTo>
                    <a:pt x="1446" y="3160"/>
                    <a:pt x="1479" y="3160"/>
                    <a:pt x="1479" y="3160"/>
                  </a:cubicBezTo>
                  <a:cubicBezTo>
                    <a:pt x="1614" y="3194"/>
                    <a:pt x="1715" y="3194"/>
                    <a:pt x="1849" y="3227"/>
                  </a:cubicBezTo>
                  <a:cubicBezTo>
                    <a:pt x="1883" y="3227"/>
                    <a:pt x="1883" y="3227"/>
                    <a:pt x="1883" y="3227"/>
                  </a:cubicBezTo>
                  <a:cubicBezTo>
                    <a:pt x="2017" y="3261"/>
                    <a:pt x="2151" y="3294"/>
                    <a:pt x="2286" y="3362"/>
                  </a:cubicBezTo>
                  <a:cubicBezTo>
                    <a:pt x="2319" y="3362"/>
                    <a:pt x="2319" y="3362"/>
                    <a:pt x="2319" y="3362"/>
                  </a:cubicBezTo>
                  <a:cubicBezTo>
                    <a:pt x="2488" y="3395"/>
                    <a:pt x="2622" y="3463"/>
                    <a:pt x="2756" y="3530"/>
                  </a:cubicBezTo>
                  <a:cubicBezTo>
                    <a:pt x="2756" y="3530"/>
                    <a:pt x="2790" y="3530"/>
                    <a:pt x="2790" y="3530"/>
                  </a:cubicBezTo>
                  <a:cubicBezTo>
                    <a:pt x="2958" y="3597"/>
                    <a:pt x="3092" y="3698"/>
                    <a:pt x="3261" y="3765"/>
                  </a:cubicBezTo>
                  <a:lnTo>
                    <a:pt x="56026" y="34248"/>
                  </a:lnTo>
                  <a:cubicBezTo>
                    <a:pt x="56194" y="34315"/>
                    <a:pt x="56329" y="34416"/>
                    <a:pt x="56497" y="34517"/>
                  </a:cubicBezTo>
                  <a:cubicBezTo>
                    <a:pt x="56497" y="34551"/>
                    <a:pt x="56497" y="34551"/>
                    <a:pt x="56497" y="34551"/>
                  </a:cubicBezTo>
                  <a:cubicBezTo>
                    <a:pt x="56665" y="34651"/>
                    <a:pt x="56799" y="34752"/>
                    <a:pt x="56933" y="34853"/>
                  </a:cubicBezTo>
                  <a:cubicBezTo>
                    <a:pt x="56933" y="34887"/>
                    <a:pt x="56967" y="34887"/>
                    <a:pt x="56967" y="34887"/>
                  </a:cubicBezTo>
                  <a:cubicBezTo>
                    <a:pt x="57102" y="35021"/>
                    <a:pt x="57236" y="35122"/>
                    <a:pt x="57370" y="35256"/>
                  </a:cubicBezTo>
                  <a:cubicBezTo>
                    <a:pt x="57370" y="35256"/>
                    <a:pt x="57404" y="35256"/>
                    <a:pt x="57404" y="35290"/>
                  </a:cubicBezTo>
                  <a:cubicBezTo>
                    <a:pt x="57538" y="35391"/>
                    <a:pt x="57673" y="35525"/>
                    <a:pt x="57774" y="35660"/>
                  </a:cubicBezTo>
                  <a:lnTo>
                    <a:pt x="57807" y="35693"/>
                  </a:lnTo>
                  <a:cubicBezTo>
                    <a:pt x="57942" y="35828"/>
                    <a:pt x="58076" y="35996"/>
                    <a:pt x="58211" y="36130"/>
                  </a:cubicBezTo>
                  <a:lnTo>
                    <a:pt x="58211" y="36130"/>
                  </a:lnTo>
                  <a:cubicBezTo>
                    <a:pt x="58345" y="36298"/>
                    <a:pt x="58479" y="36466"/>
                    <a:pt x="58580" y="36601"/>
                  </a:cubicBezTo>
                  <a:cubicBezTo>
                    <a:pt x="58580" y="36634"/>
                    <a:pt x="58580" y="36634"/>
                    <a:pt x="58614" y="36634"/>
                  </a:cubicBezTo>
                  <a:cubicBezTo>
                    <a:pt x="58715" y="36769"/>
                    <a:pt x="58816" y="36937"/>
                    <a:pt x="58916" y="37071"/>
                  </a:cubicBezTo>
                  <a:cubicBezTo>
                    <a:pt x="58950" y="37172"/>
                    <a:pt x="59017" y="37273"/>
                    <a:pt x="59084" y="37374"/>
                  </a:cubicBezTo>
                  <a:cubicBezTo>
                    <a:pt x="59152" y="37441"/>
                    <a:pt x="59185" y="37542"/>
                    <a:pt x="59252" y="37609"/>
                  </a:cubicBezTo>
                  <a:cubicBezTo>
                    <a:pt x="59252" y="37676"/>
                    <a:pt x="59286" y="37710"/>
                    <a:pt x="59320" y="37743"/>
                  </a:cubicBezTo>
                  <a:cubicBezTo>
                    <a:pt x="59387" y="37878"/>
                    <a:pt x="59454" y="38012"/>
                    <a:pt x="59555" y="38180"/>
                  </a:cubicBezTo>
                  <a:cubicBezTo>
                    <a:pt x="59555" y="38180"/>
                    <a:pt x="59555" y="38214"/>
                    <a:pt x="59555" y="38214"/>
                  </a:cubicBezTo>
                  <a:cubicBezTo>
                    <a:pt x="59656" y="38382"/>
                    <a:pt x="59723" y="38584"/>
                    <a:pt x="59824" y="38752"/>
                  </a:cubicBezTo>
                  <a:cubicBezTo>
                    <a:pt x="59824" y="38752"/>
                    <a:pt x="59824" y="38752"/>
                    <a:pt x="59824" y="38785"/>
                  </a:cubicBezTo>
                  <a:cubicBezTo>
                    <a:pt x="59891" y="38953"/>
                    <a:pt x="59958" y="39121"/>
                    <a:pt x="60025" y="39289"/>
                  </a:cubicBezTo>
                  <a:cubicBezTo>
                    <a:pt x="60059" y="39323"/>
                    <a:pt x="60059" y="39323"/>
                    <a:pt x="60059" y="39323"/>
                  </a:cubicBezTo>
                  <a:cubicBezTo>
                    <a:pt x="60126" y="39525"/>
                    <a:pt x="60194" y="39693"/>
                    <a:pt x="60227" y="39894"/>
                  </a:cubicBezTo>
                  <a:cubicBezTo>
                    <a:pt x="60227" y="39894"/>
                    <a:pt x="60227" y="39894"/>
                    <a:pt x="60227" y="39928"/>
                  </a:cubicBezTo>
                  <a:cubicBezTo>
                    <a:pt x="60294" y="40096"/>
                    <a:pt x="60328" y="40264"/>
                    <a:pt x="60395" y="40432"/>
                  </a:cubicBezTo>
                  <a:lnTo>
                    <a:pt x="60395" y="40499"/>
                  </a:lnTo>
                  <a:cubicBezTo>
                    <a:pt x="60429" y="40667"/>
                    <a:pt x="60462" y="40869"/>
                    <a:pt x="60496" y="41037"/>
                  </a:cubicBezTo>
                  <a:lnTo>
                    <a:pt x="60496" y="41037"/>
                  </a:lnTo>
                  <a:cubicBezTo>
                    <a:pt x="60530" y="41239"/>
                    <a:pt x="60563" y="41407"/>
                    <a:pt x="60563" y="41575"/>
                  </a:cubicBezTo>
                  <a:cubicBezTo>
                    <a:pt x="60563" y="41608"/>
                    <a:pt x="60563" y="41608"/>
                    <a:pt x="60563" y="41642"/>
                  </a:cubicBezTo>
                  <a:cubicBezTo>
                    <a:pt x="60563" y="41810"/>
                    <a:pt x="60597" y="41978"/>
                    <a:pt x="60597" y="42146"/>
                  </a:cubicBezTo>
                  <a:lnTo>
                    <a:pt x="60496" y="74545"/>
                  </a:lnTo>
                  <a:cubicBezTo>
                    <a:pt x="60496" y="74713"/>
                    <a:pt x="60496" y="74881"/>
                    <a:pt x="60462" y="75049"/>
                  </a:cubicBezTo>
                  <a:cubicBezTo>
                    <a:pt x="60462" y="75083"/>
                    <a:pt x="60462" y="75083"/>
                    <a:pt x="60462" y="75116"/>
                  </a:cubicBezTo>
                  <a:cubicBezTo>
                    <a:pt x="60462" y="75251"/>
                    <a:pt x="60429" y="75385"/>
                    <a:pt x="60395" y="75519"/>
                  </a:cubicBezTo>
                  <a:cubicBezTo>
                    <a:pt x="60395" y="75553"/>
                    <a:pt x="60395" y="75553"/>
                    <a:pt x="60395" y="75587"/>
                  </a:cubicBezTo>
                  <a:cubicBezTo>
                    <a:pt x="60362" y="75721"/>
                    <a:pt x="60328" y="75856"/>
                    <a:pt x="60294" y="75956"/>
                  </a:cubicBezTo>
                  <a:cubicBezTo>
                    <a:pt x="60294" y="75990"/>
                    <a:pt x="60261" y="76024"/>
                    <a:pt x="60261" y="76024"/>
                  </a:cubicBezTo>
                  <a:cubicBezTo>
                    <a:pt x="60227" y="76158"/>
                    <a:pt x="60194" y="76259"/>
                    <a:pt x="60160" y="76360"/>
                  </a:cubicBezTo>
                  <a:cubicBezTo>
                    <a:pt x="60126" y="76360"/>
                    <a:pt x="60126" y="76393"/>
                    <a:pt x="60126" y="76393"/>
                  </a:cubicBezTo>
                  <a:cubicBezTo>
                    <a:pt x="60059" y="76528"/>
                    <a:pt x="60025" y="76629"/>
                    <a:pt x="59958" y="76729"/>
                  </a:cubicBezTo>
                  <a:cubicBezTo>
                    <a:pt x="59857" y="76864"/>
                    <a:pt x="59757" y="76998"/>
                    <a:pt x="59622" y="77133"/>
                  </a:cubicBezTo>
                  <a:cubicBezTo>
                    <a:pt x="59589" y="77133"/>
                    <a:pt x="59555" y="77166"/>
                    <a:pt x="59555" y="77200"/>
                  </a:cubicBezTo>
                  <a:cubicBezTo>
                    <a:pt x="59421" y="77301"/>
                    <a:pt x="59286" y="77402"/>
                    <a:pt x="59152" y="77502"/>
                  </a:cubicBezTo>
                  <a:lnTo>
                    <a:pt x="64563" y="74343"/>
                  </a:lnTo>
                  <a:cubicBezTo>
                    <a:pt x="64697" y="74276"/>
                    <a:pt x="64832" y="74175"/>
                    <a:pt x="64966" y="74041"/>
                  </a:cubicBezTo>
                  <a:cubicBezTo>
                    <a:pt x="65000" y="74041"/>
                    <a:pt x="65000" y="74007"/>
                    <a:pt x="65033" y="73973"/>
                  </a:cubicBezTo>
                  <a:cubicBezTo>
                    <a:pt x="65168" y="73839"/>
                    <a:pt x="65268" y="73738"/>
                    <a:pt x="65369" y="73570"/>
                  </a:cubicBezTo>
                  <a:lnTo>
                    <a:pt x="65369" y="73570"/>
                  </a:lnTo>
                  <a:cubicBezTo>
                    <a:pt x="65436" y="73469"/>
                    <a:pt x="65470" y="73369"/>
                    <a:pt x="65537" y="73268"/>
                  </a:cubicBezTo>
                  <a:cubicBezTo>
                    <a:pt x="65537" y="73268"/>
                    <a:pt x="65537" y="73268"/>
                    <a:pt x="65537" y="73234"/>
                  </a:cubicBezTo>
                  <a:cubicBezTo>
                    <a:pt x="65537" y="73234"/>
                    <a:pt x="65537" y="73234"/>
                    <a:pt x="65571" y="73200"/>
                  </a:cubicBezTo>
                  <a:cubicBezTo>
                    <a:pt x="65571" y="73133"/>
                    <a:pt x="65605" y="73066"/>
                    <a:pt x="65638" y="72999"/>
                  </a:cubicBezTo>
                  <a:lnTo>
                    <a:pt x="65672" y="72898"/>
                  </a:lnTo>
                  <a:cubicBezTo>
                    <a:pt x="65705" y="72864"/>
                    <a:pt x="65705" y="72831"/>
                    <a:pt x="65705" y="72831"/>
                  </a:cubicBezTo>
                  <a:cubicBezTo>
                    <a:pt x="65705" y="72797"/>
                    <a:pt x="65705" y="72797"/>
                    <a:pt x="65739" y="72764"/>
                  </a:cubicBezTo>
                  <a:cubicBezTo>
                    <a:pt x="65739" y="72696"/>
                    <a:pt x="65773" y="72596"/>
                    <a:pt x="65773" y="72528"/>
                  </a:cubicBezTo>
                  <a:cubicBezTo>
                    <a:pt x="65806" y="72495"/>
                    <a:pt x="65806" y="72461"/>
                    <a:pt x="65806" y="72427"/>
                  </a:cubicBezTo>
                  <a:cubicBezTo>
                    <a:pt x="65806" y="72427"/>
                    <a:pt x="65806" y="72394"/>
                    <a:pt x="65806" y="72394"/>
                  </a:cubicBezTo>
                  <a:cubicBezTo>
                    <a:pt x="65806" y="72360"/>
                    <a:pt x="65840" y="72327"/>
                    <a:pt x="65840" y="72293"/>
                  </a:cubicBezTo>
                  <a:cubicBezTo>
                    <a:pt x="65840" y="72226"/>
                    <a:pt x="65873" y="72159"/>
                    <a:pt x="65873" y="72091"/>
                  </a:cubicBezTo>
                  <a:lnTo>
                    <a:pt x="65873" y="71957"/>
                  </a:lnTo>
                  <a:cubicBezTo>
                    <a:pt x="65873" y="71957"/>
                    <a:pt x="65873" y="71923"/>
                    <a:pt x="65873" y="71923"/>
                  </a:cubicBezTo>
                  <a:cubicBezTo>
                    <a:pt x="65873" y="71890"/>
                    <a:pt x="65873" y="71890"/>
                    <a:pt x="65873" y="71856"/>
                  </a:cubicBezTo>
                  <a:cubicBezTo>
                    <a:pt x="65907" y="71789"/>
                    <a:pt x="65907" y="71722"/>
                    <a:pt x="65907" y="71654"/>
                  </a:cubicBezTo>
                  <a:cubicBezTo>
                    <a:pt x="65907" y="71587"/>
                    <a:pt x="65907" y="71486"/>
                    <a:pt x="65907" y="71419"/>
                  </a:cubicBezTo>
                  <a:lnTo>
                    <a:pt x="65907" y="71419"/>
                  </a:lnTo>
                  <a:lnTo>
                    <a:pt x="66008" y="39020"/>
                  </a:lnTo>
                  <a:cubicBezTo>
                    <a:pt x="66008" y="38953"/>
                    <a:pt x="66008" y="38886"/>
                    <a:pt x="65974" y="38785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632;p49">
              <a:extLst>
                <a:ext uri="{FF2B5EF4-FFF2-40B4-BE49-F238E27FC236}">
                  <a16:creationId xmlns:a16="http://schemas.microsoft.com/office/drawing/2014/main" id="{BF584CCA-2EA6-4830-AB8B-7B02D7EF36EF}"/>
                </a:ext>
              </a:extLst>
            </p:cNvPr>
            <p:cNvSpPr/>
            <p:nvPr/>
          </p:nvSpPr>
          <p:spPr>
            <a:xfrm>
              <a:off x="1714784" y="3317666"/>
              <a:ext cx="187975" cy="262132"/>
            </a:xfrm>
            <a:custGeom>
              <a:avLst/>
              <a:gdLst/>
              <a:ahLst/>
              <a:cxnLst/>
              <a:rect l="l" t="t" r="r" b="b"/>
              <a:pathLst>
                <a:path w="62042" h="76327" extrusionOk="0">
                  <a:moveTo>
                    <a:pt x="57471" y="31929"/>
                  </a:moveTo>
                  <a:cubicBezTo>
                    <a:pt x="59992" y="33374"/>
                    <a:pt x="62042" y="36937"/>
                    <a:pt x="62042" y="39827"/>
                  </a:cubicBezTo>
                  <a:lnTo>
                    <a:pt x="61941" y="72226"/>
                  </a:lnTo>
                  <a:cubicBezTo>
                    <a:pt x="61941" y="75150"/>
                    <a:pt x="59857" y="76326"/>
                    <a:pt x="57337" y="74847"/>
                  </a:cubicBezTo>
                  <a:lnTo>
                    <a:pt x="4571" y="44398"/>
                  </a:lnTo>
                  <a:cubicBezTo>
                    <a:pt x="2017" y="42919"/>
                    <a:pt x="0" y="39390"/>
                    <a:pt x="0" y="36466"/>
                  </a:cubicBezTo>
                  <a:lnTo>
                    <a:pt x="101" y="4067"/>
                  </a:lnTo>
                  <a:cubicBezTo>
                    <a:pt x="101" y="1177"/>
                    <a:pt x="2151" y="1"/>
                    <a:pt x="4672" y="144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633;p49">
              <a:extLst>
                <a:ext uri="{FF2B5EF4-FFF2-40B4-BE49-F238E27FC236}">
                  <a16:creationId xmlns:a16="http://schemas.microsoft.com/office/drawing/2014/main" id="{429DE77E-EF74-4B06-B329-7253851DEB38}"/>
                </a:ext>
              </a:extLst>
            </p:cNvPr>
            <p:cNvSpPr/>
            <p:nvPr/>
          </p:nvSpPr>
          <p:spPr>
            <a:xfrm>
              <a:off x="1776897" y="3375610"/>
              <a:ext cx="69450" cy="102038"/>
            </a:xfrm>
            <a:custGeom>
              <a:avLst/>
              <a:gdLst/>
              <a:ahLst/>
              <a:cxnLst/>
              <a:rect l="l" t="t" r="r" b="b"/>
              <a:pathLst>
                <a:path w="22922" h="29711" extrusionOk="0">
                  <a:moveTo>
                    <a:pt x="101" y="0"/>
                  </a:moveTo>
                  <a:lnTo>
                    <a:pt x="1" y="29710"/>
                  </a:lnTo>
                  <a:lnTo>
                    <a:pt x="22922" y="2806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634;p49">
              <a:extLst>
                <a:ext uri="{FF2B5EF4-FFF2-40B4-BE49-F238E27FC236}">
                  <a16:creationId xmlns:a16="http://schemas.microsoft.com/office/drawing/2014/main" id="{6F51750D-E62B-4EF6-9B12-D5891BE48990}"/>
                </a:ext>
              </a:extLst>
            </p:cNvPr>
            <p:cNvSpPr/>
            <p:nvPr/>
          </p:nvSpPr>
          <p:spPr>
            <a:xfrm>
              <a:off x="2292042" y="3434244"/>
              <a:ext cx="34828" cy="11546"/>
            </a:xfrm>
            <a:custGeom>
              <a:avLst/>
              <a:gdLst/>
              <a:ahLst/>
              <a:cxnLst/>
              <a:rect l="l" t="t" r="r" b="b"/>
              <a:pathLst>
                <a:path w="11495" h="3362" extrusionOk="0">
                  <a:moveTo>
                    <a:pt x="1278" y="2555"/>
                  </a:moveTo>
                  <a:cubicBezTo>
                    <a:pt x="1446" y="2521"/>
                    <a:pt x="1580" y="2488"/>
                    <a:pt x="1715" y="2454"/>
                  </a:cubicBezTo>
                  <a:cubicBezTo>
                    <a:pt x="1916" y="2387"/>
                    <a:pt x="2118" y="2353"/>
                    <a:pt x="2320" y="2353"/>
                  </a:cubicBezTo>
                  <a:cubicBezTo>
                    <a:pt x="2387" y="2320"/>
                    <a:pt x="2420" y="2320"/>
                    <a:pt x="2488" y="2320"/>
                  </a:cubicBezTo>
                  <a:cubicBezTo>
                    <a:pt x="2756" y="2286"/>
                    <a:pt x="3059" y="2286"/>
                    <a:pt x="3328" y="2286"/>
                  </a:cubicBezTo>
                  <a:cubicBezTo>
                    <a:pt x="3395" y="2286"/>
                    <a:pt x="3429" y="2286"/>
                    <a:pt x="3496" y="2286"/>
                  </a:cubicBezTo>
                  <a:cubicBezTo>
                    <a:pt x="3765" y="2286"/>
                    <a:pt x="4067" y="2320"/>
                    <a:pt x="4336" y="2353"/>
                  </a:cubicBezTo>
                  <a:lnTo>
                    <a:pt x="4437" y="2387"/>
                  </a:lnTo>
                  <a:cubicBezTo>
                    <a:pt x="4739" y="2420"/>
                    <a:pt x="5042" y="2488"/>
                    <a:pt x="5378" y="2555"/>
                  </a:cubicBezTo>
                  <a:cubicBezTo>
                    <a:pt x="5378" y="2588"/>
                    <a:pt x="5412" y="2588"/>
                    <a:pt x="5445" y="2588"/>
                  </a:cubicBezTo>
                  <a:cubicBezTo>
                    <a:pt x="5748" y="2656"/>
                    <a:pt x="6084" y="2756"/>
                    <a:pt x="6420" y="2891"/>
                  </a:cubicBezTo>
                  <a:cubicBezTo>
                    <a:pt x="6453" y="2891"/>
                    <a:pt x="6487" y="2891"/>
                    <a:pt x="6521" y="2925"/>
                  </a:cubicBezTo>
                  <a:cubicBezTo>
                    <a:pt x="6857" y="3059"/>
                    <a:pt x="7193" y="3193"/>
                    <a:pt x="7529" y="3361"/>
                  </a:cubicBezTo>
                  <a:lnTo>
                    <a:pt x="11495" y="1042"/>
                  </a:lnTo>
                  <a:cubicBezTo>
                    <a:pt x="11394" y="1009"/>
                    <a:pt x="11327" y="975"/>
                    <a:pt x="11259" y="942"/>
                  </a:cubicBezTo>
                  <a:cubicBezTo>
                    <a:pt x="11091" y="874"/>
                    <a:pt x="10923" y="807"/>
                    <a:pt x="10755" y="740"/>
                  </a:cubicBezTo>
                  <a:cubicBezTo>
                    <a:pt x="10655" y="706"/>
                    <a:pt x="10554" y="673"/>
                    <a:pt x="10453" y="639"/>
                  </a:cubicBezTo>
                  <a:cubicBezTo>
                    <a:pt x="10419" y="606"/>
                    <a:pt x="10386" y="606"/>
                    <a:pt x="10352" y="606"/>
                  </a:cubicBezTo>
                  <a:cubicBezTo>
                    <a:pt x="10318" y="572"/>
                    <a:pt x="10285" y="572"/>
                    <a:pt x="10251" y="572"/>
                  </a:cubicBezTo>
                  <a:cubicBezTo>
                    <a:pt x="10117" y="505"/>
                    <a:pt x="9949" y="437"/>
                    <a:pt x="9781" y="404"/>
                  </a:cubicBezTo>
                  <a:cubicBezTo>
                    <a:pt x="9646" y="370"/>
                    <a:pt x="9512" y="337"/>
                    <a:pt x="9377" y="303"/>
                  </a:cubicBezTo>
                  <a:cubicBezTo>
                    <a:pt x="9377" y="303"/>
                    <a:pt x="9344" y="269"/>
                    <a:pt x="9310" y="269"/>
                  </a:cubicBezTo>
                  <a:lnTo>
                    <a:pt x="9277" y="269"/>
                  </a:lnTo>
                  <a:cubicBezTo>
                    <a:pt x="9109" y="236"/>
                    <a:pt x="8940" y="169"/>
                    <a:pt x="8772" y="169"/>
                  </a:cubicBezTo>
                  <a:cubicBezTo>
                    <a:pt x="8638" y="135"/>
                    <a:pt x="8504" y="101"/>
                    <a:pt x="8369" y="101"/>
                  </a:cubicBezTo>
                  <a:lnTo>
                    <a:pt x="8302" y="68"/>
                  </a:lnTo>
                  <a:cubicBezTo>
                    <a:pt x="8268" y="68"/>
                    <a:pt x="8268" y="68"/>
                    <a:pt x="8235" y="68"/>
                  </a:cubicBezTo>
                  <a:cubicBezTo>
                    <a:pt x="8033" y="34"/>
                    <a:pt x="7865" y="34"/>
                    <a:pt x="7697" y="1"/>
                  </a:cubicBezTo>
                  <a:cubicBezTo>
                    <a:pt x="7596" y="1"/>
                    <a:pt x="7529" y="1"/>
                    <a:pt x="7428" y="1"/>
                  </a:cubicBezTo>
                  <a:cubicBezTo>
                    <a:pt x="7394" y="1"/>
                    <a:pt x="7327" y="1"/>
                    <a:pt x="7260" y="1"/>
                  </a:cubicBezTo>
                  <a:cubicBezTo>
                    <a:pt x="7226" y="1"/>
                    <a:pt x="7159" y="1"/>
                    <a:pt x="7126" y="1"/>
                  </a:cubicBezTo>
                  <a:cubicBezTo>
                    <a:pt x="6924" y="1"/>
                    <a:pt x="6689" y="1"/>
                    <a:pt x="6487" y="34"/>
                  </a:cubicBezTo>
                  <a:cubicBezTo>
                    <a:pt x="6487" y="34"/>
                    <a:pt x="6453" y="34"/>
                    <a:pt x="6453" y="34"/>
                  </a:cubicBezTo>
                  <a:cubicBezTo>
                    <a:pt x="6386" y="34"/>
                    <a:pt x="6353" y="34"/>
                    <a:pt x="6285" y="68"/>
                  </a:cubicBezTo>
                  <a:cubicBezTo>
                    <a:pt x="6117" y="68"/>
                    <a:pt x="5949" y="101"/>
                    <a:pt x="5781" y="135"/>
                  </a:cubicBezTo>
                  <a:cubicBezTo>
                    <a:pt x="5748" y="135"/>
                    <a:pt x="5714" y="169"/>
                    <a:pt x="5680" y="169"/>
                  </a:cubicBezTo>
                  <a:cubicBezTo>
                    <a:pt x="5512" y="202"/>
                    <a:pt x="5378" y="236"/>
                    <a:pt x="5244" y="269"/>
                  </a:cubicBezTo>
                  <a:cubicBezTo>
                    <a:pt x="5143" y="303"/>
                    <a:pt x="5042" y="337"/>
                    <a:pt x="4941" y="370"/>
                  </a:cubicBezTo>
                  <a:cubicBezTo>
                    <a:pt x="4907" y="370"/>
                    <a:pt x="4840" y="404"/>
                    <a:pt x="4773" y="404"/>
                  </a:cubicBezTo>
                  <a:cubicBezTo>
                    <a:pt x="4739" y="437"/>
                    <a:pt x="4672" y="471"/>
                    <a:pt x="4605" y="471"/>
                  </a:cubicBezTo>
                  <a:cubicBezTo>
                    <a:pt x="4370" y="572"/>
                    <a:pt x="4168" y="706"/>
                    <a:pt x="3933" y="807"/>
                  </a:cubicBezTo>
                  <a:lnTo>
                    <a:pt x="1" y="3126"/>
                  </a:lnTo>
                  <a:cubicBezTo>
                    <a:pt x="202" y="2992"/>
                    <a:pt x="437" y="2891"/>
                    <a:pt x="673" y="2790"/>
                  </a:cubicBezTo>
                  <a:cubicBezTo>
                    <a:pt x="740" y="2756"/>
                    <a:pt x="774" y="2723"/>
                    <a:pt x="841" y="2723"/>
                  </a:cubicBezTo>
                  <a:cubicBezTo>
                    <a:pt x="975" y="2656"/>
                    <a:pt x="1143" y="2622"/>
                    <a:pt x="1278" y="2555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635;p49">
              <a:extLst>
                <a:ext uri="{FF2B5EF4-FFF2-40B4-BE49-F238E27FC236}">
                  <a16:creationId xmlns:a16="http://schemas.microsoft.com/office/drawing/2014/main" id="{12050CEE-5BEF-41F5-918D-F54CF03CFD8E}"/>
                </a:ext>
              </a:extLst>
            </p:cNvPr>
            <p:cNvSpPr/>
            <p:nvPr/>
          </p:nvSpPr>
          <p:spPr>
            <a:xfrm>
              <a:off x="2327682" y="3402387"/>
              <a:ext cx="43075" cy="14778"/>
            </a:xfrm>
            <a:custGeom>
              <a:avLst/>
              <a:gdLst/>
              <a:ahLst/>
              <a:cxnLst/>
              <a:rect l="l" t="t" r="r" b="b"/>
              <a:pathLst>
                <a:path w="14217" h="4303" extrusionOk="0">
                  <a:moveTo>
                    <a:pt x="1076" y="2756"/>
                  </a:moveTo>
                  <a:cubicBezTo>
                    <a:pt x="1143" y="2756"/>
                    <a:pt x="1177" y="2723"/>
                    <a:pt x="1244" y="2723"/>
                  </a:cubicBezTo>
                  <a:cubicBezTo>
                    <a:pt x="1547" y="2622"/>
                    <a:pt x="1849" y="2521"/>
                    <a:pt x="2152" y="2454"/>
                  </a:cubicBezTo>
                  <a:cubicBezTo>
                    <a:pt x="2185" y="2454"/>
                    <a:pt x="2185" y="2454"/>
                    <a:pt x="2219" y="2454"/>
                  </a:cubicBezTo>
                  <a:cubicBezTo>
                    <a:pt x="2420" y="2420"/>
                    <a:pt x="2656" y="2387"/>
                    <a:pt x="2891" y="2353"/>
                  </a:cubicBezTo>
                  <a:cubicBezTo>
                    <a:pt x="2992" y="2353"/>
                    <a:pt x="3059" y="2353"/>
                    <a:pt x="3126" y="2320"/>
                  </a:cubicBezTo>
                  <a:cubicBezTo>
                    <a:pt x="3294" y="2320"/>
                    <a:pt x="3429" y="2320"/>
                    <a:pt x="3597" y="2320"/>
                  </a:cubicBezTo>
                  <a:cubicBezTo>
                    <a:pt x="3664" y="2320"/>
                    <a:pt x="3765" y="2320"/>
                    <a:pt x="3832" y="2320"/>
                  </a:cubicBezTo>
                  <a:cubicBezTo>
                    <a:pt x="3966" y="2320"/>
                    <a:pt x="4101" y="2320"/>
                    <a:pt x="4202" y="2320"/>
                  </a:cubicBezTo>
                  <a:cubicBezTo>
                    <a:pt x="4303" y="2320"/>
                    <a:pt x="4403" y="2320"/>
                    <a:pt x="4504" y="2353"/>
                  </a:cubicBezTo>
                  <a:cubicBezTo>
                    <a:pt x="4605" y="2353"/>
                    <a:pt x="4706" y="2353"/>
                    <a:pt x="4840" y="2387"/>
                  </a:cubicBezTo>
                  <a:cubicBezTo>
                    <a:pt x="4941" y="2387"/>
                    <a:pt x="5042" y="2387"/>
                    <a:pt x="5176" y="2420"/>
                  </a:cubicBezTo>
                  <a:cubicBezTo>
                    <a:pt x="5277" y="2420"/>
                    <a:pt x="5378" y="2454"/>
                    <a:pt x="5479" y="2454"/>
                  </a:cubicBezTo>
                  <a:cubicBezTo>
                    <a:pt x="5580" y="2488"/>
                    <a:pt x="5714" y="2488"/>
                    <a:pt x="5848" y="2521"/>
                  </a:cubicBezTo>
                  <a:cubicBezTo>
                    <a:pt x="5916" y="2555"/>
                    <a:pt x="6017" y="2555"/>
                    <a:pt x="6084" y="2588"/>
                  </a:cubicBezTo>
                  <a:cubicBezTo>
                    <a:pt x="6218" y="2622"/>
                    <a:pt x="6353" y="2656"/>
                    <a:pt x="6487" y="2689"/>
                  </a:cubicBezTo>
                  <a:cubicBezTo>
                    <a:pt x="6588" y="2689"/>
                    <a:pt x="6655" y="2723"/>
                    <a:pt x="6756" y="2756"/>
                  </a:cubicBezTo>
                  <a:cubicBezTo>
                    <a:pt x="6890" y="2790"/>
                    <a:pt x="7025" y="2857"/>
                    <a:pt x="7193" y="2891"/>
                  </a:cubicBezTo>
                  <a:cubicBezTo>
                    <a:pt x="7260" y="2925"/>
                    <a:pt x="7327" y="2925"/>
                    <a:pt x="7394" y="2958"/>
                  </a:cubicBezTo>
                  <a:cubicBezTo>
                    <a:pt x="7596" y="3025"/>
                    <a:pt x="7831" y="3126"/>
                    <a:pt x="8033" y="3193"/>
                  </a:cubicBezTo>
                  <a:cubicBezTo>
                    <a:pt x="8067" y="3193"/>
                    <a:pt x="8067" y="3193"/>
                    <a:pt x="8067" y="3227"/>
                  </a:cubicBezTo>
                  <a:cubicBezTo>
                    <a:pt x="8268" y="3294"/>
                    <a:pt x="8504" y="3395"/>
                    <a:pt x="8705" y="3496"/>
                  </a:cubicBezTo>
                  <a:cubicBezTo>
                    <a:pt x="8772" y="3529"/>
                    <a:pt x="8840" y="3563"/>
                    <a:pt x="8907" y="3597"/>
                  </a:cubicBezTo>
                  <a:cubicBezTo>
                    <a:pt x="9075" y="3664"/>
                    <a:pt x="9243" y="3731"/>
                    <a:pt x="9411" y="3832"/>
                  </a:cubicBezTo>
                  <a:cubicBezTo>
                    <a:pt x="9478" y="3866"/>
                    <a:pt x="9545" y="3899"/>
                    <a:pt x="9646" y="3933"/>
                  </a:cubicBezTo>
                  <a:cubicBezTo>
                    <a:pt x="9848" y="4034"/>
                    <a:pt x="10050" y="4168"/>
                    <a:pt x="10251" y="4302"/>
                  </a:cubicBezTo>
                  <a:lnTo>
                    <a:pt x="14217" y="1983"/>
                  </a:lnTo>
                  <a:cubicBezTo>
                    <a:pt x="14049" y="1916"/>
                    <a:pt x="13915" y="1815"/>
                    <a:pt x="13747" y="1748"/>
                  </a:cubicBezTo>
                  <a:cubicBezTo>
                    <a:pt x="13679" y="1715"/>
                    <a:pt x="13646" y="1681"/>
                    <a:pt x="13578" y="1647"/>
                  </a:cubicBezTo>
                  <a:cubicBezTo>
                    <a:pt x="13511" y="1614"/>
                    <a:pt x="13410" y="1547"/>
                    <a:pt x="13343" y="1513"/>
                  </a:cubicBezTo>
                  <a:cubicBezTo>
                    <a:pt x="13276" y="1479"/>
                    <a:pt x="13209" y="1446"/>
                    <a:pt x="13142" y="1412"/>
                  </a:cubicBezTo>
                  <a:cubicBezTo>
                    <a:pt x="13074" y="1379"/>
                    <a:pt x="12974" y="1345"/>
                    <a:pt x="12873" y="1278"/>
                  </a:cubicBezTo>
                  <a:cubicBezTo>
                    <a:pt x="12805" y="1244"/>
                    <a:pt x="12738" y="1210"/>
                    <a:pt x="12671" y="1177"/>
                  </a:cubicBezTo>
                  <a:cubicBezTo>
                    <a:pt x="12637" y="1177"/>
                    <a:pt x="12604" y="1177"/>
                    <a:pt x="12570" y="1143"/>
                  </a:cubicBezTo>
                  <a:cubicBezTo>
                    <a:pt x="12369" y="1076"/>
                    <a:pt x="12201" y="975"/>
                    <a:pt x="11999" y="908"/>
                  </a:cubicBezTo>
                  <a:cubicBezTo>
                    <a:pt x="11999" y="908"/>
                    <a:pt x="11999" y="908"/>
                    <a:pt x="11999" y="908"/>
                  </a:cubicBezTo>
                  <a:lnTo>
                    <a:pt x="11999" y="908"/>
                  </a:lnTo>
                  <a:cubicBezTo>
                    <a:pt x="11797" y="841"/>
                    <a:pt x="11596" y="740"/>
                    <a:pt x="11394" y="673"/>
                  </a:cubicBezTo>
                  <a:cubicBezTo>
                    <a:pt x="11394" y="673"/>
                    <a:pt x="11360" y="673"/>
                    <a:pt x="11327" y="673"/>
                  </a:cubicBezTo>
                  <a:cubicBezTo>
                    <a:pt x="11259" y="639"/>
                    <a:pt x="11192" y="606"/>
                    <a:pt x="11125" y="606"/>
                  </a:cubicBezTo>
                  <a:cubicBezTo>
                    <a:pt x="11024" y="572"/>
                    <a:pt x="10923" y="538"/>
                    <a:pt x="10823" y="505"/>
                  </a:cubicBezTo>
                  <a:cubicBezTo>
                    <a:pt x="10789" y="505"/>
                    <a:pt x="10722" y="471"/>
                    <a:pt x="10688" y="471"/>
                  </a:cubicBezTo>
                  <a:cubicBezTo>
                    <a:pt x="10587" y="437"/>
                    <a:pt x="10520" y="404"/>
                    <a:pt x="10419" y="404"/>
                  </a:cubicBezTo>
                  <a:cubicBezTo>
                    <a:pt x="10352" y="370"/>
                    <a:pt x="10285" y="370"/>
                    <a:pt x="10218" y="337"/>
                  </a:cubicBezTo>
                  <a:cubicBezTo>
                    <a:pt x="10150" y="337"/>
                    <a:pt x="10083" y="303"/>
                    <a:pt x="10016" y="303"/>
                  </a:cubicBezTo>
                  <a:cubicBezTo>
                    <a:pt x="9949" y="269"/>
                    <a:pt x="9848" y="269"/>
                    <a:pt x="9781" y="236"/>
                  </a:cubicBezTo>
                  <a:cubicBezTo>
                    <a:pt x="9747" y="236"/>
                    <a:pt x="9680" y="202"/>
                    <a:pt x="9646" y="202"/>
                  </a:cubicBezTo>
                  <a:cubicBezTo>
                    <a:pt x="9545" y="202"/>
                    <a:pt x="9478" y="169"/>
                    <a:pt x="9411" y="169"/>
                  </a:cubicBezTo>
                  <a:cubicBezTo>
                    <a:pt x="9310" y="169"/>
                    <a:pt x="9209" y="135"/>
                    <a:pt x="9109" y="135"/>
                  </a:cubicBezTo>
                  <a:cubicBezTo>
                    <a:pt x="9075" y="101"/>
                    <a:pt x="9041" y="101"/>
                    <a:pt x="9008" y="101"/>
                  </a:cubicBezTo>
                  <a:cubicBezTo>
                    <a:pt x="8940" y="101"/>
                    <a:pt x="8840" y="101"/>
                    <a:pt x="8772" y="68"/>
                  </a:cubicBezTo>
                  <a:cubicBezTo>
                    <a:pt x="8672" y="68"/>
                    <a:pt x="8571" y="68"/>
                    <a:pt x="8470" y="34"/>
                  </a:cubicBezTo>
                  <a:cubicBezTo>
                    <a:pt x="8436" y="34"/>
                    <a:pt x="8403" y="34"/>
                    <a:pt x="8369" y="34"/>
                  </a:cubicBezTo>
                  <a:cubicBezTo>
                    <a:pt x="8302" y="34"/>
                    <a:pt x="8235" y="34"/>
                    <a:pt x="8167" y="34"/>
                  </a:cubicBezTo>
                  <a:cubicBezTo>
                    <a:pt x="8033" y="34"/>
                    <a:pt x="7932" y="34"/>
                    <a:pt x="7798" y="34"/>
                  </a:cubicBezTo>
                  <a:cubicBezTo>
                    <a:pt x="7764" y="34"/>
                    <a:pt x="7731" y="1"/>
                    <a:pt x="7697" y="1"/>
                  </a:cubicBezTo>
                  <a:cubicBezTo>
                    <a:pt x="7630" y="1"/>
                    <a:pt x="7596" y="34"/>
                    <a:pt x="7529" y="34"/>
                  </a:cubicBezTo>
                  <a:cubicBezTo>
                    <a:pt x="7394" y="34"/>
                    <a:pt x="7226" y="34"/>
                    <a:pt x="7092" y="34"/>
                  </a:cubicBezTo>
                  <a:cubicBezTo>
                    <a:pt x="7025" y="34"/>
                    <a:pt x="6991" y="34"/>
                    <a:pt x="6958" y="34"/>
                  </a:cubicBezTo>
                  <a:cubicBezTo>
                    <a:pt x="6924" y="68"/>
                    <a:pt x="6890" y="68"/>
                    <a:pt x="6857" y="68"/>
                  </a:cubicBezTo>
                  <a:cubicBezTo>
                    <a:pt x="6621" y="101"/>
                    <a:pt x="6386" y="101"/>
                    <a:pt x="6185" y="169"/>
                  </a:cubicBezTo>
                  <a:cubicBezTo>
                    <a:pt x="6151" y="169"/>
                    <a:pt x="6151" y="169"/>
                    <a:pt x="6117" y="169"/>
                  </a:cubicBezTo>
                  <a:cubicBezTo>
                    <a:pt x="6117" y="169"/>
                    <a:pt x="6117" y="169"/>
                    <a:pt x="6117" y="169"/>
                  </a:cubicBezTo>
                  <a:cubicBezTo>
                    <a:pt x="5781" y="236"/>
                    <a:pt x="5479" y="337"/>
                    <a:pt x="5176" y="437"/>
                  </a:cubicBezTo>
                  <a:cubicBezTo>
                    <a:pt x="5176" y="437"/>
                    <a:pt x="5143" y="437"/>
                    <a:pt x="5109" y="437"/>
                  </a:cubicBezTo>
                  <a:lnTo>
                    <a:pt x="5042" y="471"/>
                  </a:lnTo>
                  <a:cubicBezTo>
                    <a:pt x="4907" y="505"/>
                    <a:pt x="4807" y="572"/>
                    <a:pt x="4672" y="639"/>
                  </a:cubicBezTo>
                  <a:cubicBezTo>
                    <a:pt x="4605" y="639"/>
                    <a:pt x="4538" y="673"/>
                    <a:pt x="4471" y="706"/>
                  </a:cubicBezTo>
                  <a:cubicBezTo>
                    <a:pt x="4303" y="807"/>
                    <a:pt x="4101" y="874"/>
                    <a:pt x="3933" y="975"/>
                  </a:cubicBezTo>
                  <a:lnTo>
                    <a:pt x="1" y="3294"/>
                  </a:lnTo>
                  <a:cubicBezTo>
                    <a:pt x="169" y="3193"/>
                    <a:pt x="337" y="3093"/>
                    <a:pt x="538" y="2992"/>
                  </a:cubicBezTo>
                  <a:cubicBezTo>
                    <a:pt x="606" y="2958"/>
                    <a:pt x="639" y="2958"/>
                    <a:pt x="706" y="2925"/>
                  </a:cubicBezTo>
                  <a:cubicBezTo>
                    <a:pt x="841" y="2857"/>
                    <a:pt x="975" y="2824"/>
                    <a:pt x="1076" y="2756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636;p49">
              <a:extLst>
                <a:ext uri="{FF2B5EF4-FFF2-40B4-BE49-F238E27FC236}">
                  <a16:creationId xmlns:a16="http://schemas.microsoft.com/office/drawing/2014/main" id="{76F3F791-36DB-4C9A-B1C3-CAFC771C6E83}"/>
                </a:ext>
              </a:extLst>
            </p:cNvPr>
            <p:cNvSpPr/>
            <p:nvPr/>
          </p:nvSpPr>
          <p:spPr>
            <a:xfrm>
              <a:off x="2402524" y="3495074"/>
              <a:ext cx="45317" cy="104692"/>
            </a:xfrm>
            <a:custGeom>
              <a:avLst/>
              <a:gdLst/>
              <a:ahLst/>
              <a:cxnLst/>
              <a:rect l="l" t="t" r="r" b="b"/>
              <a:pathLst>
                <a:path w="14957" h="30484" extrusionOk="0">
                  <a:moveTo>
                    <a:pt x="14923" y="19829"/>
                  </a:moveTo>
                  <a:cubicBezTo>
                    <a:pt x="14923" y="19628"/>
                    <a:pt x="14923" y="19426"/>
                    <a:pt x="14890" y="19224"/>
                  </a:cubicBezTo>
                  <a:cubicBezTo>
                    <a:pt x="14890" y="19157"/>
                    <a:pt x="14890" y="19090"/>
                    <a:pt x="14890" y="19056"/>
                  </a:cubicBezTo>
                  <a:cubicBezTo>
                    <a:pt x="14890" y="18989"/>
                    <a:pt x="14890" y="18956"/>
                    <a:pt x="14890" y="18922"/>
                  </a:cubicBezTo>
                  <a:cubicBezTo>
                    <a:pt x="14890" y="18821"/>
                    <a:pt x="14856" y="18720"/>
                    <a:pt x="14856" y="18653"/>
                  </a:cubicBezTo>
                  <a:cubicBezTo>
                    <a:pt x="14856" y="18451"/>
                    <a:pt x="14822" y="18250"/>
                    <a:pt x="14789" y="18048"/>
                  </a:cubicBezTo>
                  <a:cubicBezTo>
                    <a:pt x="14789" y="17914"/>
                    <a:pt x="14755" y="17779"/>
                    <a:pt x="14722" y="17645"/>
                  </a:cubicBezTo>
                  <a:lnTo>
                    <a:pt x="14722" y="17544"/>
                  </a:lnTo>
                  <a:cubicBezTo>
                    <a:pt x="14722" y="17510"/>
                    <a:pt x="14722" y="17477"/>
                    <a:pt x="14688" y="17443"/>
                  </a:cubicBezTo>
                  <a:cubicBezTo>
                    <a:pt x="14688" y="17208"/>
                    <a:pt x="14621" y="17006"/>
                    <a:pt x="14587" y="16805"/>
                  </a:cubicBezTo>
                  <a:cubicBezTo>
                    <a:pt x="14553" y="16603"/>
                    <a:pt x="14520" y="16401"/>
                    <a:pt x="14486" y="16166"/>
                  </a:cubicBezTo>
                  <a:cubicBezTo>
                    <a:pt x="14486" y="16166"/>
                    <a:pt x="14453" y="16166"/>
                    <a:pt x="14453" y="16166"/>
                  </a:cubicBezTo>
                  <a:cubicBezTo>
                    <a:pt x="14453" y="16166"/>
                    <a:pt x="14453" y="16132"/>
                    <a:pt x="14453" y="16132"/>
                  </a:cubicBezTo>
                  <a:cubicBezTo>
                    <a:pt x="14419" y="15931"/>
                    <a:pt x="14385" y="15729"/>
                    <a:pt x="14318" y="15528"/>
                  </a:cubicBezTo>
                  <a:cubicBezTo>
                    <a:pt x="14251" y="15326"/>
                    <a:pt x="14217" y="15091"/>
                    <a:pt x="14150" y="14889"/>
                  </a:cubicBezTo>
                  <a:lnTo>
                    <a:pt x="14117" y="14755"/>
                  </a:lnTo>
                  <a:cubicBezTo>
                    <a:pt x="14083" y="14721"/>
                    <a:pt x="14083" y="14687"/>
                    <a:pt x="14083" y="14654"/>
                  </a:cubicBezTo>
                  <a:cubicBezTo>
                    <a:pt x="14049" y="14519"/>
                    <a:pt x="14016" y="14385"/>
                    <a:pt x="13949" y="14250"/>
                  </a:cubicBezTo>
                  <a:cubicBezTo>
                    <a:pt x="13881" y="14049"/>
                    <a:pt x="13814" y="13813"/>
                    <a:pt x="13747" y="13612"/>
                  </a:cubicBezTo>
                  <a:cubicBezTo>
                    <a:pt x="13713" y="13511"/>
                    <a:pt x="13680" y="13444"/>
                    <a:pt x="13646" y="13343"/>
                  </a:cubicBezTo>
                  <a:cubicBezTo>
                    <a:pt x="13646" y="13309"/>
                    <a:pt x="13646" y="13276"/>
                    <a:pt x="13612" y="13209"/>
                  </a:cubicBezTo>
                  <a:cubicBezTo>
                    <a:pt x="13579" y="13141"/>
                    <a:pt x="13579" y="13074"/>
                    <a:pt x="13545" y="13007"/>
                  </a:cubicBezTo>
                  <a:cubicBezTo>
                    <a:pt x="13478" y="12805"/>
                    <a:pt x="13377" y="12604"/>
                    <a:pt x="13310" y="12402"/>
                  </a:cubicBezTo>
                  <a:cubicBezTo>
                    <a:pt x="13243" y="12234"/>
                    <a:pt x="13176" y="12066"/>
                    <a:pt x="13108" y="11898"/>
                  </a:cubicBezTo>
                  <a:cubicBezTo>
                    <a:pt x="13108" y="11864"/>
                    <a:pt x="13108" y="11864"/>
                    <a:pt x="13108" y="11831"/>
                  </a:cubicBezTo>
                  <a:cubicBezTo>
                    <a:pt x="13075" y="11831"/>
                    <a:pt x="13075" y="11831"/>
                    <a:pt x="13075" y="11797"/>
                  </a:cubicBezTo>
                  <a:cubicBezTo>
                    <a:pt x="13007" y="11595"/>
                    <a:pt x="12907" y="11427"/>
                    <a:pt x="12839" y="11226"/>
                  </a:cubicBezTo>
                  <a:cubicBezTo>
                    <a:pt x="12739" y="11024"/>
                    <a:pt x="12638" y="10822"/>
                    <a:pt x="12537" y="10621"/>
                  </a:cubicBezTo>
                  <a:cubicBezTo>
                    <a:pt x="12537" y="10587"/>
                    <a:pt x="12503" y="10553"/>
                    <a:pt x="12503" y="10486"/>
                  </a:cubicBezTo>
                  <a:cubicBezTo>
                    <a:pt x="12470" y="10453"/>
                    <a:pt x="12470" y="10419"/>
                    <a:pt x="12436" y="10385"/>
                  </a:cubicBezTo>
                  <a:cubicBezTo>
                    <a:pt x="12369" y="10251"/>
                    <a:pt x="12302" y="10117"/>
                    <a:pt x="12234" y="9982"/>
                  </a:cubicBezTo>
                  <a:cubicBezTo>
                    <a:pt x="12134" y="9747"/>
                    <a:pt x="11999" y="9512"/>
                    <a:pt x="11865" y="9276"/>
                  </a:cubicBezTo>
                  <a:cubicBezTo>
                    <a:pt x="11865" y="9243"/>
                    <a:pt x="11831" y="9209"/>
                    <a:pt x="11798" y="9142"/>
                  </a:cubicBezTo>
                  <a:cubicBezTo>
                    <a:pt x="11730" y="9041"/>
                    <a:pt x="11663" y="8940"/>
                    <a:pt x="11630" y="8806"/>
                  </a:cubicBezTo>
                  <a:cubicBezTo>
                    <a:pt x="11495" y="8604"/>
                    <a:pt x="11394" y="8402"/>
                    <a:pt x="11260" y="8201"/>
                  </a:cubicBezTo>
                  <a:cubicBezTo>
                    <a:pt x="11226" y="8134"/>
                    <a:pt x="11193" y="8066"/>
                    <a:pt x="11159" y="7999"/>
                  </a:cubicBezTo>
                  <a:cubicBezTo>
                    <a:pt x="10957" y="7663"/>
                    <a:pt x="10722" y="7327"/>
                    <a:pt x="10520" y="6991"/>
                  </a:cubicBezTo>
                  <a:cubicBezTo>
                    <a:pt x="10453" y="6890"/>
                    <a:pt x="10386" y="6756"/>
                    <a:pt x="10285" y="6655"/>
                  </a:cubicBezTo>
                  <a:lnTo>
                    <a:pt x="10218" y="6520"/>
                  </a:lnTo>
                  <a:cubicBezTo>
                    <a:pt x="10117" y="6386"/>
                    <a:pt x="10016" y="6252"/>
                    <a:pt x="9949" y="6117"/>
                  </a:cubicBezTo>
                  <a:cubicBezTo>
                    <a:pt x="9815" y="5949"/>
                    <a:pt x="9680" y="5747"/>
                    <a:pt x="9546" y="5579"/>
                  </a:cubicBezTo>
                  <a:cubicBezTo>
                    <a:pt x="9479" y="5479"/>
                    <a:pt x="9411" y="5378"/>
                    <a:pt x="9311" y="5277"/>
                  </a:cubicBezTo>
                  <a:lnTo>
                    <a:pt x="9176" y="5075"/>
                  </a:lnTo>
                  <a:cubicBezTo>
                    <a:pt x="9109" y="5008"/>
                    <a:pt x="9075" y="4941"/>
                    <a:pt x="9008" y="4874"/>
                  </a:cubicBezTo>
                  <a:lnTo>
                    <a:pt x="8538" y="4302"/>
                  </a:lnTo>
                  <a:cubicBezTo>
                    <a:pt x="8470" y="4201"/>
                    <a:pt x="8403" y="4134"/>
                    <a:pt x="8336" y="4033"/>
                  </a:cubicBezTo>
                  <a:cubicBezTo>
                    <a:pt x="8302" y="4000"/>
                    <a:pt x="8269" y="3966"/>
                    <a:pt x="8235" y="3899"/>
                  </a:cubicBezTo>
                  <a:lnTo>
                    <a:pt x="8067" y="3731"/>
                  </a:lnTo>
                  <a:cubicBezTo>
                    <a:pt x="7933" y="3563"/>
                    <a:pt x="7765" y="3395"/>
                    <a:pt x="7596" y="3193"/>
                  </a:cubicBezTo>
                  <a:lnTo>
                    <a:pt x="7328" y="2924"/>
                  </a:lnTo>
                  <a:cubicBezTo>
                    <a:pt x="7294" y="2891"/>
                    <a:pt x="7260" y="2857"/>
                    <a:pt x="7227" y="2823"/>
                  </a:cubicBezTo>
                  <a:cubicBezTo>
                    <a:pt x="7160" y="2756"/>
                    <a:pt x="7126" y="2723"/>
                    <a:pt x="7092" y="2689"/>
                  </a:cubicBezTo>
                  <a:cubicBezTo>
                    <a:pt x="6924" y="2487"/>
                    <a:pt x="6756" y="2319"/>
                    <a:pt x="6555" y="2151"/>
                  </a:cubicBezTo>
                  <a:cubicBezTo>
                    <a:pt x="6487" y="2084"/>
                    <a:pt x="6387" y="1983"/>
                    <a:pt x="6286" y="1882"/>
                  </a:cubicBezTo>
                  <a:cubicBezTo>
                    <a:pt x="6219" y="1849"/>
                    <a:pt x="6185" y="1815"/>
                    <a:pt x="6151" y="1782"/>
                  </a:cubicBezTo>
                  <a:cubicBezTo>
                    <a:pt x="6118" y="1748"/>
                    <a:pt x="6084" y="1681"/>
                    <a:pt x="6017" y="1647"/>
                  </a:cubicBezTo>
                  <a:cubicBezTo>
                    <a:pt x="5849" y="1479"/>
                    <a:pt x="5647" y="1345"/>
                    <a:pt x="5479" y="1177"/>
                  </a:cubicBezTo>
                  <a:cubicBezTo>
                    <a:pt x="5378" y="1076"/>
                    <a:pt x="5277" y="1009"/>
                    <a:pt x="5177" y="908"/>
                  </a:cubicBezTo>
                  <a:cubicBezTo>
                    <a:pt x="5109" y="874"/>
                    <a:pt x="5076" y="841"/>
                    <a:pt x="5042" y="841"/>
                  </a:cubicBezTo>
                  <a:cubicBezTo>
                    <a:pt x="5009" y="807"/>
                    <a:pt x="4975" y="773"/>
                    <a:pt x="4908" y="740"/>
                  </a:cubicBezTo>
                  <a:cubicBezTo>
                    <a:pt x="4740" y="572"/>
                    <a:pt x="4572" y="437"/>
                    <a:pt x="4370" y="303"/>
                  </a:cubicBezTo>
                  <a:cubicBezTo>
                    <a:pt x="4236" y="202"/>
                    <a:pt x="4101" y="101"/>
                    <a:pt x="3933" y="0"/>
                  </a:cubicBezTo>
                  <a:lnTo>
                    <a:pt x="1" y="2286"/>
                  </a:lnTo>
                  <a:cubicBezTo>
                    <a:pt x="371" y="2555"/>
                    <a:pt x="740" y="2823"/>
                    <a:pt x="1110" y="3126"/>
                  </a:cubicBezTo>
                  <a:cubicBezTo>
                    <a:pt x="1144" y="3160"/>
                    <a:pt x="1177" y="3193"/>
                    <a:pt x="1211" y="3227"/>
                  </a:cubicBezTo>
                  <a:cubicBezTo>
                    <a:pt x="1547" y="3496"/>
                    <a:pt x="1883" y="3764"/>
                    <a:pt x="2185" y="4067"/>
                  </a:cubicBezTo>
                  <a:cubicBezTo>
                    <a:pt x="2253" y="4101"/>
                    <a:pt x="2286" y="4134"/>
                    <a:pt x="2320" y="4168"/>
                  </a:cubicBezTo>
                  <a:cubicBezTo>
                    <a:pt x="2622" y="4470"/>
                    <a:pt x="2958" y="4773"/>
                    <a:pt x="3261" y="5109"/>
                  </a:cubicBezTo>
                  <a:cubicBezTo>
                    <a:pt x="3295" y="5142"/>
                    <a:pt x="3328" y="5176"/>
                    <a:pt x="3362" y="5210"/>
                  </a:cubicBezTo>
                  <a:cubicBezTo>
                    <a:pt x="3698" y="5546"/>
                    <a:pt x="3967" y="5882"/>
                    <a:pt x="4269" y="6218"/>
                  </a:cubicBezTo>
                  <a:cubicBezTo>
                    <a:pt x="4303" y="6252"/>
                    <a:pt x="4370" y="6319"/>
                    <a:pt x="4404" y="6352"/>
                  </a:cubicBezTo>
                  <a:cubicBezTo>
                    <a:pt x="4673" y="6688"/>
                    <a:pt x="4941" y="7025"/>
                    <a:pt x="5244" y="7361"/>
                  </a:cubicBezTo>
                  <a:cubicBezTo>
                    <a:pt x="5277" y="7428"/>
                    <a:pt x="5345" y="7495"/>
                    <a:pt x="5378" y="7562"/>
                  </a:cubicBezTo>
                  <a:cubicBezTo>
                    <a:pt x="5580" y="7865"/>
                    <a:pt x="5782" y="8134"/>
                    <a:pt x="5983" y="8436"/>
                  </a:cubicBezTo>
                  <a:cubicBezTo>
                    <a:pt x="6084" y="8571"/>
                    <a:pt x="6185" y="8671"/>
                    <a:pt x="6286" y="8806"/>
                  </a:cubicBezTo>
                  <a:cubicBezTo>
                    <a:pt x="6387" y="8974"/>
                    <a:pt x="6487" y="9142"/>
                    <a:pt x="6588" y="9310"/>
                  </a:cubicBezTo>
                  <a:cubicBezTo>
                    <a:pt x="6790" y="9612"/>
                    <a:pt x="7025" y="9948"/>
                    <a:pt x="7227" y="10285"/>
                  </a:cubicBezTo>
                  <a:cubicBezTo>
                    <a:pt x="7361" y="10553"/>
                    <a:pt x="7529" y="10822"/>
                    <a:pt x="7697" y="11091"/>
                  </a:cubicBezTo>
                  <a:cubicBezTo>
                    <a:pt x="7765" y="11226"/>
                    <a:pt x="7832" y="11326"/>
                    <a:pt x="7865" y="11461"/>
                  </a:cubicBezTo>
                  <a:cubicBezTo>
                    <a:pt x="8101" y="11864"/>
                    <a:pt x="8302" y="12267"/>
                    <a:pt x="8504" y="12671"/>
                  </a:cubicBezTo>
                  <a:cubicBezTo>
                    <a:pt x="8504" y="12704"/>
                    <a:pt x="8538" y="12738"/>
                    <a:pt x="8571" y="12805"/>
                  </a:cubicBezTo>
                  <a:cubicBezTo>
                    <a:pt x="8773" y="13242"/>
                    <a:pt x="8974" y="13679"/>
                    <a:pt x="9176" y="14150"/>
                  </a:cubicBezTo>
                  <a:cubicBezTo>
                    <a:pt x="9176" y="14150"/>
                    <a:pt x="9176" y="14183"/>
                    <a:pt x="9176" y="14183"/>
                  </a:cubicBezTo>
                  <a:cubicBezTo>
                    <a:pt x="9344" y="14620"/>
                    <a:pt x="9546" y="15057"/>
                    <a:pt x="9680" y="15528"/>
                  </a:cubicBezTo>
                  <a:cubicBezTo>
                    <a:pt x="9714" y="15561"/>
                    <a:pt x="9714" y="15595"/>
                    <a:pt x="9747" y="15628"/>
                  </a:cubicBezTo>
                  <a:cubicBezTo>
                    <a:pt x="9882" y="16065"/>
                    <a:pt x="10016" y="16502"/>
                    <a:pt x="10151" y="16939"/>
                  </a:cubicBezTo>
                  <a:cubicBezTo>
                    <a:pt x="10151" y="16973"/>
                    <a:pt x="10184" y="17006"/>
                    <a:pt x="10184" y="17040"/>
                  </a:cubicBezTo>
                  <a:cubicBezTo>
                    <a:pt x="10319" y="17510"/>
                    <a:pt x="10420" y="17981"/>
                    <a:pt x="10520" y="18418"/>
                  </a:cubicBezTo>
                  <a:cubicBezTo>
                    <a:pt x="10520" y="18418"/>
                    <a:pt x="10520" y="18451"/>
                    <a:pt x="10520" y="18451"/>
                  </a:cubicBezTo>
                  <a:cubicBezTo>
                    <a:pt x="10621" y="18922"/>
                    <a:pt x="10722" y="19359"/>
                    <a:pt x="10789" y="19829"/>
                  </a:cubicBezTo>
                  <a:lnTo>
                    <a:pt x="10789" y="19930"/>
                  </a:lnTo>
                  <a:cubicBezTo>
                    <a:pt x="10857" y="20367"/>
                    <a:pt x="10924" y="20804"/>
                    <a:pt x="10957" y="21207"/>
                  </a:cubicBezTo>
                  <a:cubicBezTo>
                    <a:pt x="10957" y="21241"/>
                    <a:pt x="10957" y="21308"/>
                    <a:pt x="10957" y="21342"/>
                  </a:cubicBezTo>
                  <a:cubicBezTo>
                    <a:pt x="10991" y="21779"/>
                    <a:pt x="10991" y="22216"/>
                    <a:pt x="10991" y="22653"/>
                  </a:cubicBezTo>
                  <a:cubicBezTo>
                    <a:pt x="10991" y="23123"/>
                    <a:pt x="10991" y="23560"/>
                    <a:pt x="10924" y="23997"/>
                  </a:cubicBezTo>
                  <a:lnTo>
                    <a:pt x="10924" y="24098"/>
                  </a:lnTo>
                  <a:cubicBezTo>
                    <a:pt x="10890" y="24501"/>
                    <a:pt x="10823" y="24871"/>
                    <a:pt x="10756" y="25240"/>
                  </a:cubicBezTo>
                  <a:cubicBezTo>
                    <a:pt x="10756" y="25308"/>
                    <a:pt x="10756" y="25341"/>
                    <a:pt x="10722" y="25408"/>
                  </a:cubicBezTo>
                  <a:cubicBezTo>
                    <a:pt x="10655" y="25745"/>
                    <a:pt x="10588" y="26081"/>
                    <a:pt x="10487" y="26417"/>
                  </a:cubicBezTo>
                  <a:cubicBezTo>
                    <a:pt x="10453" y="26484"/>
                    <a:pt x="10420" y="26518"/>
                    <a:pt x="10420" y="26585"/>
                  </a:cubicBezTo>
                  <a:cubicBezTo>
                    <a:pt x="10319" y="26887"/>
                    <a:pt x="10184" y="27156"/>
                    <a:pt x="10084" y="27425"/>
                  </a:cubicBezTo>
                  <a:cubicBezTo>
                    <a:pt x="10050" y="27492"/>
                    <a:pt x="10050" y="27526"/>
                    <a:pt x="10016" y="27559"/>
                  </a:cubicBezTo>
                  <a:cubicBezTo>
                    <a:pt x="9882" y="27862"/>
                    <a:pt x="9714" y="28164"/>
                    <a:pt x="9546" y="28433"/>
                  </a:cubicBezTo>
                  <a:cubicBezTo>
                    <a:pt x="9512" y="28467"/>
                    <a:pt x="9512" y="28500"/>
                    <a:pt x="9479" y="28534"/>
                  </a:cubicBezTo>
                  <a:cubicBezTo>
                    <a:pt x="9344" y="28769"/>
                    <a:pt x="9176" y="28971"/>
                    <a:pt x="9008" y="29173"/>
                  </a:cubicBezTo>
                  <a:cubicBezTo>
                    <a:pt x="8941" y="29240"/>
                    <a:pt x="8874" y="29307"/>
                    <a:pt x="8806" y="29374"/>
                  </a:cubicBezTo>
                  <a:cubicBezTo>
                    <a:pt x="8672" y="29542"/>
                    <a:pt x="8504" y="29677"/>
                    <a:pt x="8369" y="29811"/>
                  </a:cubicBezTo>
                  <a:cubicBezTo>
                    <a:pt x="8302" y="29878"/>
                    <a:pt x="8235" y="29946"/>
                    <a:pt x="8168" y="29979"/>
                  </a:cubicBezTo>
                  <a:cubicBezTo>
                    <a:pt x="7933" y="30181"/>
                    <a:pt x="7697" y="30315"/>
                    <a:pt x="7462" y="30483"/>
                  </a:cubicBezTo>
                  <a:lnTo>
                    <a:pt x="11394" y="28198"/>
                  </a:lnTo>
                  <a:cubicBezTo>
                    <a:pt x="11663" y="28030"/>
                    <a:pt x="11865" y="27862"/>
                    <a:pt x="12100" y="27694"/>
                  </a:cubicBezTo>
                  <a:cubicBezTo>
                    <a:pt x="12167" y="27627"/>
                    <a:pt x="12234" y="27593"/>
                    <a:pt x="12302" y="27526"/>
                  </a:cubicBezTo>
                  <a:cubicBezTo>
                    <a:pt x="12470" y="27391"/>
                    <a:pt x="12604" y="27257"/>
                    <a:pt x="12772" y="27089"/>
                  </a:cubicBezTo>
                  <a:cubicBezTo>
                    <a:pt x="12806" y="27022"/>
                    <a:pt x="12873" y="26954"/>
                    <a:pt x="12940" y="26887"/>
                  </a:cubicBezTo>
                  <a:cubicBezTo>
                    <a:pt x="13108" y="26686"/>
                    <a:pt x="13276" y="26450"/>
                    <a:pt x="13444" y="26249"/>
                  </a:cubicBezTo>
                  <a:cubicBezTo>
                    <a:pt x="13444" y="26215"/>
                    <a:pt x="13478" y="26181"/>
                    <a:pt x="13478" y="26148"/>
                  </a:cubicBezTo>
                  <a:cubicBezTo>
                    <a:pt x="13478" y="26148"/>
                    <a:pt x="13512" y="26148"/>
                    <a:pt x="13512" y="26148"/>
                  </a:cubicBezTo>
                  <a:cubicBezTo>
                    <a:pt x="13680" y="25879"/>
                    <a:pt x="13814" y="25610"/>
                    <a:pt x="13949" y="25308"/>
                  </a:cubicBezTo>
                  <a:cubicBezTo>
                    <a:pt x="13949" y="25308"/>
                    <a:pt x="13982" y="25274"/>
                    <a:pt x="13982" y="25274"/>
                  </a:cubicBezTo>
                  <a:cubicBezTo>
                    <a:pt x="13982" y="25240"/>
                    <a:pt x="14016" y="25173"/>
                    <a:pt x="14016" y="25140"/>
                  </a:cubicBezTo>
                  <a:cubicBezTo>
                    <a:pt x="14117" y="24972"/>
                    <a:pt x="14184" y="24804"/>
                    <a:pt x="14251" y="24602"/>
                  </a:cubicBezTo>
                  <a:cubicBezTo>
                    <a:pt x="14285" y="24501"/>
                    <a:pt x="14318" y="24400"/>
                    <a:pt x="14352" y="24299"/>
                  </a:cubicBezTo>
                  <a:cubicBezTo>
                    <a:pt x="14385" y="24232"/>
                    <a:pt x="14385" y="24165"/>
                    <a:pt x="14419" y="24131"/>
                  </a:cubicBezTo>
                  <a:cubicBezTo>
                    <a:pt x="14453" y="24064"/>
                    <a:pt x="14453" y="23997"/>
                    <a:pt x="14486" y="23963"/>
                  </a:cubicBezTo>
                  <a:cubicBezTo>
                    <a:pt x="14553" y="23762"/>
                    <a:pt x="14587" y="23560"/>
                    <a:pt x="14654" y="23325"/>
                  </a:cubicBezTo>
                  <a:cubicBezTo>
                    <a:pt x="14654" y="23258"/>
                    <a:pt x="14688" y="23190"/>
                    <a:pt x="14688" y="23089"/>
                  </a:cubicBezTo>
                  <a:cubicBezTo>
                    <a:pt x="14688" y="23056"/>
                    <a:pt x="14722" y="23022"/>
                    <a:pt x="14722" y="22955"/>
                  </a:cubicBezTo>
                  <a:cubicBezTo>
                    <a:pt x="14722" y="22888"/>
                    <a:pt x="14755" y="22821"/>
                    <a:pt x="14755" y="22753"/>
                  </a:cubicBezTo>
                  <a:cubicBezTo>
                    <a:pt x="14789" y="22552"/>
                    <a:pt x="14822" y="22350"/>
                    <a:pt x="14856" y="22148"/>
                  </a:cubicBezTo>
                  <a:cubicBezTo>
                    <a:pt x="14856" y="22048"/>
                    <a:pt x="14856" y="21947"/>
                    <a:pt x="14890" y="21812"/>
                  </a:cubicBezTo>
                  <a:lnTo>
                    <a:pt x="14890" y="21712"/>
                  </a:lnTo>
                  <a:cubicBezTo>
                    <a:pt x="14890" y="21678"/>
                    <a:pt x="14890" y="21611"/>
                    <a:pt x="14890" y="21577"/>
                  </a:cubicBezTo>
                  <a:cubicBezTo>
                    <a:pt x="14923" y="21375"/>
                    <a:pt x="14923" y="21207"/>
                    <a:pt x="14957" y="21006"/>
                  </a:cubicBezTo>
                  <a:cubicBezTo>
                    <a:pt x="14957" y="20804"/>
                    <a:pt x="14957" y="20602"/>
                    <a:pt x="14957" y="20401"/>
                  </a:cubicBezTo>
                  <a:lnTo>
                    <a:pt x="14957" y="20367"/>
                  </a:lnTo>
                  <a:cubicBezTo>
                    <a:pt x="14957" y="20199"/>
                    <a:pt x="14923" y="19997"/>
                    <a:pt x="14923" y="19829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637;p49">
              <a:extLst>
                <a:ext uri="{FF2B5EF4-FFF2-40B4-BE49-F238E27FC236}">
                  <a16:creationId xmlns:a16="http://schemas.microsoft.com/office/drawing/2014/main" id="{B392A29F-B302-46B0-B88E-F8191D737A86}"/>
                </a:ext>
              </a:extLst>
            </p:cNvPr>
            <p:cNvSpPr/>
            <p:nvPr/>
          </p:nvSpPr>
          <p:spPr>
            <a:xfrm>
              <a:off x="2358841" y="3409198"/>
              <a:ext cx="55603" cy="93726"/>
            </a:xfrm>
            <a:custGeom>
              <a:avLst/>
              <a:gdLst/>
              <a:ahLst/>
              <a:cxnLst/>
              <a:rect l="l" t="t" r="r" b="b"/>
              <a:pathLst>
                <a:path w="18352" h="27291" extrusionOk="0">
                  <a:moveTo>
                    <a:pt x="9647" y="12200"/>
                  </a:moveTo>
                  <a:cubicBezTo>
                    <a:pt x="9815" y="12469"/>
                    <a:pt x="9983" y="12705"/>
                    <a:pt x="10151" y="12973"/>
                  </a:cubicBezTo>
                  <a:lnTo>
                    <a:pt x="10352" y="13377"/>
                  </a:lnTo>
                  <a:cubicBezTo>
                    <a:pt x="10621" y="13814"/>
                    <a:pt x="10856" y="14251"/>
                    <a:pt x="11092" y="14721"/>
                  </a:cubicBezTo>
                  <a:cubicBezTo>
                    <a:pt x="11125" y="14755"/>
                    <a:pt x="11125" y="14822"/>
                    <a:pt x="11159" y="14856"/>
                  </a:cubicBezTo>
                  <a:cubicBezTo>
                    <a:pt x="11461" y="15427"/>
                    <a:pt x="11697" y="15965"/>
                    <a:pt x="11966" y="16536"/>
                  </a:cubicBezTo>
                  <a:lnTo>
                    <a:pt x="11999" y="16637"/>
                  </a:lnTo>
                  <a:cubicBezTo>
                    <a:pt x="12234" y="17175"/>
                    <a:pt x="12470" y="17746"/>
                    <a:pt x="12671" y="18284"/>
                  </a:cubicBezTo>
                  <a:cubicBezTo>
                    <a:pt x="12671" y="18317"/>
                    <a:pt x="12705" y="18351"/>
                    <a:pt x="12705" y="18418"/>
                  </a:cubicBezTo>
                  <a:cubicBezTo>
                    <a:pt x="12907" y="18989"/>
                    <a:pt x="13108" y="19561"/>
                    <a:pt x="13276" y="20132"/>
                  </a:cubicBezTo>
                  <a:cubicBezTo>
                    <a:pt x="13310" y="20166"/>
                    <a:pt x="13310" y="20199"/>
                    <a:pt x="13310" y="20233"/>
                  </a:cubicBezTo>
                  <a:cubicBezTo>
                    <a:pt x="13478" y="20771"/>
                    <a:pt x="13646" y="21342"/>
                    <a:pt x="13747" y="21880"/>
                  </a:cubicBezTo>
                  <a:cubicBezTo>
                    <a:pt x="13780" y="21947"/>
                    <a:pt x="13780" y="21981"/>
                    <a:pt x="13780" y="22048"/>
                  </a:cubicBezTo>
                  <a:cubicBezTo>
                    <a:pt x="13915" y="22619"/>
                    <a:pt x="14049" y="23190"/>
                    <a:pt x="14116" y="23762"/>
                  </a:cubicBezTo>
                  <a:cubicBezTo>
                    <a:pt x="14116" y="23762"/>
                    <a:pt x="14150" y="23762"/>
                    <a:pt x="14150" y="23795"/>
                  </a:cubicBezTo>
                  <a:cubicBezTo>
                    <a:pt x="14217" y="24367"/>
                    <a:pt x="14284" y="24904"/>
                    <a:pt x="14352" y="25476"/>
                  </a:cubicBezTo>
                  <a:lnTo>
                    <a:pt x="14352" y="25610"/>
                  </a:lnTo>
                  <a:cubicBezTo>
                    <a:pt x="14385" y="26182"/>
                    <a:pt x="14419" y="26753"/>
                    <a:pt x="14419" y="27291"/>
                  </a:cubicBezTo>
                  <a:lnTo>
                    <a:pt x="18351" y="25005"/>
                  </a:lnTo>
                  <a:cubicBezTo>
                    <a:pt x="18351" y="24770"/>
                    <a:pt x="18351" y="24568"/>
                    <a:pt x="18351" y="24333"/>
                  </a:cubicBezTo>
                  <a:cubicBezTo>
                    <a:pt x="18351" y="24098"/>
                    <a:pt x="18351" y="23863"/>
                    <a:pt x="18318" y="23627"/>
                  </a:cubicBezTo>
                  <a:cubicBezTo>
                    <a:pt x="18318" y="23527"/>
                    <a:pt x="18318" y="23426"/>
                    <a:pt x="18284" y="23325"/>
                  </a:cubicBezTo>
                  <a:lnTo>
                    <a:pt x="18284" y="23190"/>
                  </a:lnTo>
                  <a:cubicBezTo>
                    <a:pt x="18284" y="23090"/>
                    <a:pt x="18284" y="23022"/>
                    <a:pt x="18284" y="22922"/>
                  </a:cubicBezTo>
                  <a:cubicBezTo>
                    <a:pt x="18250" y="22686"/>
                    <a:pt x="18217" y="22451"/>
                    <a:pt x="18183" y="22216"/>
                  </a:cubicBezTo>
                  <a:cubicBezTo>
                    <a:pt x="18149" y="21981"/>
                    <a:pt x="18116" y="21745"/>
                    <a:pt x="18082" y="21510"/>
                  </a:cubicBezTo>
                  <a:cubicBezTo>
                    <a:pt x="18082" y="21476"/>
                    <a:pt x="18082" y="21476"/>
                    <a:pt x="18082" y="21476"/>
                  </a:cubicBezTo>
                  <a:cubicBezTo>
                    <a:pt x="18082" y="21476"/>
                    <a:pt x="18082" y="21476"/>
                    <a:pt x="18082" y="21443"/>
                  </a:cubicBezTo>
                  <a:cubicBezTo>
                    <a:pt x="18049" y="21241"/>
                    <a:pt x="17981" y="21006"/>
                    <a:pt x="17948" y="20771"/>
                  </a:cubicBezTo>
                  <a:cubicBezTo>
                    <a:pt x="17914" y="20502"/>
                    <a:pt x="17847" y="20267"/>
                    <a:pt x="17813" y="19998"/>
                  </a:cubicBezTo>
                  <a:lnTo>
                    <a:pt x="17746" y="19762"/>
                  </a:lnTo>
                  <a:cubicBezTo>
                    <a:pt x="17713" y="19695"/>
                    <a:pt x="17713" y="19628"/>
                    <a:pt x="17713" y="19594"/>
                  </a:cubicBezTo>
                  <a:cubicBezTo>
                    <a:pt x="17679" y="19460"/>
                    <a:pt x="17645" y="19359"/>
                    <a:pt x="17612" y="19258"/>
                  </a:cubicBezTo>
                  <a:cubicBezTo>
                    <a:pt x="17545" y="18989"/>
                    <a:pt x="17477" y="18754"/>
                    <a:pt x="17410" y="18485"/>
                  </a:cubicBezTo>
                  <a:cubicBezTo>
                    <a:pt x="17376" y="18317"/>
                    <a:pt x="17309" y="18116"/>
                    <a:pt x="17242" y="17914"/>
                  </a:cubicBezTo>
                  <a:cubicBezTo>
                    <a:pt x="17242" y="17880"/>
                    <a:pt x="17242" y="17847"/>
                    <a:pt x="17242" y="17813"/>
                  </a:cubicBezTo>
                  <a:cubicBezTo>
                    <a:pt x="17208" y="17779"/>
                    <a:pt x="17208" y="17746"/>
                    <a:pt x="17208" y="17712"/>
                  </a:cubicBezTo>
                  <a:cubicBezTo>
                    <a:pt x="17108" y="17477"/>
                    <a:pt x="17040" y="17208"/>
                    <a:pt x="16973" y="16973"/>
                  </a:cubicBezTo>
                  <a:cubicBezTo>
                    <a:pt x="16872" y="16738"/>
                    <a:pt x="16805" y="16469"/>
                    <a:pt x="16704" y="16233"/>
                  </a:cubicBezTo>
                  <a:cubicBezTo>
                    <a:pt x="16671" y="16200"/>
                    <a:pt x="16671" y="16133"/>
                    <a:pt x="16637" y="16099"/>
                  </a:cubicBezTo>
                  <a:cubicBezTo>
                    <a:pt x="16637" y="16065"/>
                    <a:pt x="16637" y="16032"/>
                    <a:pt x="16603" y="15998"/>
                  </a:cubicBezTo>
                  <a:cubicBezTo>
                    <a:pt x="16536" y="15830"/>
                    <a:pt x="16503" y="15696"/>
                    <a:pt x="16435" y="15528"/>
                  </a:cubicBezTo>
                  <a:cubicBezTo>
                    <a:pt x="16335" y="15292"/>
                    <a:pt x="16267" y="15057"/>
                    <a:pt x="16167" y="14822"/>
                  </a:cubicBezTo>
                  <a:lnTo>
                    <a:pt x="15931" y="14318"/>
                  </a:lnTo>
                  <a:lnTo>
                    <a:pt x="15898" y="14251"/>
                  </a:lnTo>
                  <a:cubicBezTo>
                    <a:pt x="15898" y="14217"/>
                    <a:pt x="15864" y="14183"/>
                    <a:pt x="15864" y="14150"/>
                  </a:cubicBezTo>
                  <a:cubicBezTo>
                    <a:pt x="15763" y="13914"/>
                    <a:pt x="15662" y="13679"/>
                    <a:pt x="15528" y="13444"/>
                  </a:cubicBezTo>
                  <a:cubicBezTo>
                    <a:pt x="15427" y="13175"/>
                    <a:pt x="15293" y="12940"/>
                    <a:pt x="15158" y="12671"/>
                  </a:cubicBezTo>
                  <a:cubicBezTo>
                    <a:pt x="15158" y="12637"/>
                    <a:pt x="15125" y="12604"/>
                    <a:pt x="15125" y="12570"/>
                  </a:cubicBezTo>
                  <a:cubicBezTo>
                    <a:pt x="15091" y="12503"/>
                    <a:pt x="15057" y="12469"/>
                    <a:pt x="15024" y="12402"/>
                  </a:cubicBezTo>
                  <a:cubicBezTo>
                    <a:pt x="14923" y="12200"/>
                    <a:pt x="14822" y="11999"/>
                    <a:pt x="14721" y="11797"/>
                  </a:cubicBezTo>
                  <a:cubicBezTo>
                    <a:pt x="14587" y="11562"/>
                    <a:pt x="14453" y="11327"/>
                    <a:pt x="14318" y="11058"/>
                  </a:cubicBezTo>
                  <a:cubicBezTo>
                    <a:pt x="14251" y="10923"/>
                    <a:pt x="14184" y="10822"/>
                    <a:pt x="14083" y="10688"/>
                  </a:cubicBezTo>
                  <a:cubicBezTo>
                    <a:pt x="14049" y="10621"/>
                    <a:pt x="14049" y="10587"/>
                    <a:pt x="14016" y="10520"/>
                  </a:cubicBezTo>
                  <a:cubicBezTo>
                    <a:pt x="13881" y="10318"/>
                    <a:pt x="13747" y="10117"/>
                    <a:pt x="13612" y="9915"/>
                  </a:cubicBezTo>
                  <a:cubicBezTo>
                    <a:pt x="13411" y="9579"/>
                    <a:pt x="13243" y="9276"/>
                    <a:pt x="13041" y="8974"/>
                  </a:cubicBezTo>
                  <a:cubicBezTo>
                    <a:pt x="13007" y="8907"/>
                    <a:pt x="12974" y="8873"/>
                    <a:pt x="12940" y="8840"/>
                  </a:cubicBezTo>
                  <a:cubicBezTo>
                    <a:pt x="12638" y="8369"/>
                    <a:pt x="12335" y="7932"/>
                    <a:pt x="11999" y="7529"/>
                  </a:cubicBezTo>
                  <a:cubicBezTo>
                    <a:pt x="11999" y="7529"/>
                    <a:pt x="11999" y="7529"/>
                    <a:pt x="11999" y="7529"/>
                  </a:cubicBezTo>
                  <a:lnTo>
                    <a:pt x="11999" y="7529"/>
                  </a:lnTo>
                  <a:cubicBezTo>
                    <a:pt x="11797" y="7226"/>
                    <a:pt x="11596" y="6957"/>
                    <a:pt x="11361" y="6689"/>
                  </a:cubicBezTo>
                  <a:cubicBezTo>
                    <a:pt x="11193" y="6453"/>
                    <a:pt x="11024" y="6218"/>
                    <a:pt x="10823" y="6016"/>
                  </a:cubicBezTo>
                  <a:lnTo>
                    <a:pt x="10823" y="5983"/>
                  </a:lnTo>
                  <a:lnTo>
                    <a:pt x="10823" y="5983"/>
                  </a:lnTo>
                  <a:cubicBezTo>
                    <a:pt x="10621" y="5748"/>
                    <a:pt x="10453" y="5546"/>
                    <a:pt x="10251" y="5344"/>
                  </a:cubicBezTo>
                  <a:cubicBezTo>
                    <a:pt x="10083" y="5109"/>
                    <a:pt x="9882" y="4907"/>
                    <a:pt x="9680" y="4706"/>
                  </a:cubicBezTo>
                  <a:cubicBezTo>
                    <a:pt x="9647" y="4672"/>
                    <a:pt x="9613" y="4638"/>
                    <a:pt x="9613" y="4605"/>
                  </a:cubicBezTo>
                  <a:cubicBezTo>
                    <a:pt x="9579" y="4571"/>
                    <a:pt x="9546" y="4538"/>
                    <a:pt x="9512" y="4504"/>
                  </a:cubicBezTo>
                  <a:cubicBezTo>
                    <a:pt x="9378" y="4370"/>
                    <a:pt x="9243" y="4235"/>
                    <a:pt x="9109" y="4067"/>
                  </a:cubicBezTo>
                  <a:cubicBezTo>
                    <a:pt x="8907" y="3865"/>
                    <a:pt x="8705" y="3664"/>
                    <a:pt x="8504" y="3496"/>
                  </a:cubicBezTo>
                  <a:cubicBezTo>
                    <a:pt x="8437" y="3429"/>
                    <a:pt x="8369" y="3361"/>
                    <a:pt x="8302" y="3294"/>
                  </a:cubicBezTo>
                  <a:cubicBezTo>
                    <a:pt x="8269" y="3261"/>
                    <a:pt x="8201" y="3227"/>
                    <a:pt x="8168" y="3160"/>
                  </a:cubicBezTo>
                  <a:cubicBezTo>
                    <a:pt x="8067" y="3059"/>
                    <a:pt x="7966" y="2992"/>
                    <a:pt x="7865" y="2891"/>
                  </a:cubicBezTo>
                  <a:cubicBezTo>
                    <a:pt x="7630" y="2689"/>
                    <a:pt x="7428" y="2521"/>
                    <a:pt x="7227" y="2319"/>
                  </a:cubicBezTo>
                  <a:cubicBezTo>
                    <a:pt x="7126" y="2252"/>
                    <a:pt x="7025" y="2185"/>
                    <a:pt x="6924" y="2084"/>
                  </a:cubicBezTo>
                  <a:cubicBezTo>
                    <a:pt x="6891" y="2051"/>
                    <a:pt x="6823" y="2017"/>
                    <a:pt x="6790" y="1983"/>
                  </a:cubicBezTo>
                  <a:cubicBezTo>
                    <a:pt x="6723" y="1916"/>
                    <a:pt x="6655" y="1849"/>
                    <a:pt x="6555" y="1815"/>
                  </a:cubicBezTo>
                  <a:cubicBezTo>
                    <a:pt x="6353" y="1647"/>
                    <a:pt x="6151" y="1479"/>
                    <a:pt x="5950" y="1311"/>
                  </a:cubicBezTo>
                  <a:cubicBezTo>
                    <a:pt x="5782" y="1210"/>
                    <a:pt x="5613" y="1110"/>
                    <a:pt x="5479" y="975"/>
                  </a:cubicBezTo>
                  <a:cubicBezTo>
                    <a:pt x="5445" y="975"/>
                    <a:pt x="5412" y="942"/>
                    <a:pt x="5378" y="908"/>
                  </a:cubicBezTo>
                  <a:cubicBezTo>
                    <a:pt x="5345" y="908"/>
                    <a:pt x="5345" y="874"/>
                    <a:pt x="5311" y="874"/>
                  </a:cubicBezTo>
                  <a:cubicBezTo>
                    <a:pt x="5109" y="740"/>
                    <a:pt x="4908" y="605"/>
                    <a:pt x="4706" y="471"/>
                  </a:cubicBezTo>
                  <a:cubicBezTo>
                    <a:pt x="4504" y="337"/>
                    <a:pt x="4269" y="202"/>
                    <a:pt x="4067" y="101"/>
                  </a:cubicBezTo>
                  <a:cubicBezTo>
                    <a:pt x="4034" y="68"/>
                    <a:pt x="3967" y="34"/>
                    <a:pt x="3933" y="0"/>
                  </a:cubicBezTo>
                  <a:lnTo>
                    <a:pt x="1" y="2286"/>
                  </a:lnTo>
                  <a:cubicBezTo>
                    <a:pt x="471" y="2588"/>
                    <a:pt x="975" y="2891"/>
                    <a:pt x="1446" y="3227"/>
                  </a:cubicBezTo>
                  <a:cubicBezTo>
                    <a:pt x="1480" y="3227"/>
                    <a:pt x="1480" y="3261"/>
                    <a:pt x="1513" y="3261"/>
                  </a:cubicBezTo>
                  <a:cubicBezTo>
                    <a:pt x="1984" y="3597"/>
                    <a:pt x="2421" y="3933"/>
                    <a:pt x="2824" y="4269"/>
                  </a:cubicBezTo>
                  <a:cubicBezTo>
                    <a:pt x="2891" y="4302"/>
                    <a:pt x="2925" y="4336"/>
                    <a:pt x="2992" y="4370"/>
                  </a:cubicBezTo>
                  <a:cubicBezTo>
                    <a:pt x="3395" y="4739"/>
                    <a:pt x="3799" y="5075"/>
                    <a:pt x="4202" y="5445"/>
                  </a:cubicBezTo>
                  <a:cubicBezTo>
                    <a:pt x="4269" y="5512"/>
                    <a:pt x="4303" y="5546"/>
                    <a:pt x="4370" y="5580"/>
                  </a:cubicBezTo>
                  <a:cubicBezTo>
                    <a:pt x="4773" y="5983"/>
                    <a:pt x="5177" y="6386"/>
                    <a:pt x="5546" y="6789"/>
                  </a:cubicBezTo>
                  <a:cubicBezTo>
                    <a:pt x="5580" y="6823"/>
                    <a:pt x="5613" y="6857"/>
                    <a:pt x="5647" y="6890"/>
                  </a:cubicBezTo>
                  <a:cubicBezTo>
                    <a:pt x="6084" y="7361"/>
                    <a:pt x="6487" y="7798"/>
                    <a:pt x="6891" y="8302"/>
                  </a:cubicBezTo>
                  <a:cubicBezTo>
                    <a:pt x="6891" y="8302"/>
                    <a:pt x="6891" y="8302"/>
                    <a:pt x="6891" y="8302"/>
                  </a:cubicBezTo>
                  <a:cubicBezTo>
                    <a:pt x="7294" y="8806"/>
                    <a:pt x="7697" y="9310"/>
                    <a:pt x="8067" y="9814"/>
                  </a:cubicBezTo>
                  <a:lnTo>
                    <a:pt x="8067" y="9814"/>
                  </a:lnTo>
                  <a:cubicBezTo>
                    <a:pt x="8067" y="9814"/>
                    <a:pt x="8067" y="9814"/>
                    <a:pt x="8067" y="9814"/>
                  </a:cubicBezTo>
                  <a:cubicBezTo>
                    <a:pt x="8437" y="10285"/>
                    <a:pt x="8739" y="10789"/>
                    <a:pt x="9075" y="11259"/>
                  </a:cubicBezTo>
                  <a:cubicBezTo>
                    <a:pt x="9277" y="11562"/>
                    <a:pt x="9478" y="11898"/>
                    <a:pt x="9647" y="12200"/>
                  </a:cubicBezTo>
                  <a:close/>
                </a:path>
              </a:pathLst>
            </a:custGeom>
            <a:solidFill>
              <a:srgbClr val="EAD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638;p49">
              <a:extLst>
                <a:ext uri="{FF2B5EF4-FFF2-40B4-BE49-F238E27FC236}">
                  <a16:creationId xmlns:a16="http://schemas.microsoft.com/office/drawing/2014/main" id="{3CB00E25-6D13-4A7D-A1B3-88EC1188405C}"/>
                </a:ext>
              </a:extLst>
            </p:cNvPr>
            <p:cNvSpPr/>
            <p:nvPr/>
          </p:nvSpPr>
          <p:spPr>
            <a:xfrm>
              <a:off x="2281147" y="3401234"/>
              <a:ext cx="154780" cy="207650"/>
            </a:xfrm>
            <a:custGeom>
              <a:avLst/>
              <a:gdLst/>
              <a:ahLst/>
              <a:cxnLst/>
              <a:rect l="l" t="t" r="r" b="b"/>
              <a:pathLst>
                <a:path w="51086" h="60463" extrusionOk="0">
                  <a:moveTo>
                    <a:pt x="25644" y="4638"/>
                  </a:moveTo>
                  <a:cubicBezTo>
                    <a:pt x="33609" y="9243"/>
                    <a:pt x="40096" y="20435"/>
                    <a:pt x="40062" y="29610"/>
                  </a:cubicBezTo>
                  <a:cubicBezTo>
                    <a:pt x="46246" y="33912"/>
                    <a:pt x="51086" y="42717"/>
                    <a:pt x="51052" y="49977"/>
                  </a:cubicBezTo>
                  <a:cubicBezTo>
                    <a:pt x="51018" y="57270"/>
                    <a:pt x="46179" y="60462"/>
                    <a:pt x="39995" y="57539"/>
                  </a:cubicBezTo>
                  <a:lnTo>
                    <a:pt x="12167" y="41574"/>
                  </a:lnTo>
                  <a:cubicBezTo>
                    <a:pt x="5445" y="37676"/>
                    <a:pt x="0" y="28265"/>
                    <a:pt x="34" y="20535"/>
                  </a:cubicBezTo>
                  <a:cubicBezTo>
                    <a:pt x="34" y="13242"/>
                    <a:pt x="4907" y="10049"/>
                    <a:pt x="11125" y="12973"/>
                  </a:cubicBezTo>
                  <a:cubicBezTo>
                    <a:pt x="11125" y="3697"/>
                    <a:pt x="17645" y="0"/>
                    <a:pt x="25644" y="4638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639;p49">
              <a:extLst>
                <a:ext uri="{FF2B5EF4-FFF2-40B4-BE49-F238E27FC236}">
                  <a16:creationId xmlns:a16="http://schemas.microsoft.com/office/drawing/2014/main" id="{244FF7E0-AD04-420C-9974-DE71ACCE25F6}"/>
                </a:ext>
              </a:extLst>
            </p:cNvPr>
            <p:cNvSpPr/>
            <p:nvPr/>
          </p:nvSpPr>
          <p:spPr>
            <a:xfrm>
              <a:off x="2325749" y="3478681"/>
              <a:ext cx="66086" cy="138397"/>
            </a:xfrm>
            <a:custGeom>
              <a:avLst/>
              <a:gdLst/>
              <a:ahLst/>
              <a:cxnLst/>
              <a:rect l="l" t="t" r="r" b="b"/>
              <a:pathLst>
                <a:path w="21812" h="40298" extrusionOk="0">
                  <a:moveTo>
                    <a:pt x="21375" y="21746"/>
                  </a:moveTo>
                  <a:lnTo>
                    <a:pt x="11326" y="942"/>
                  </a:lnTo>
                  <a:cubicBezTo>
                    <a:pt x="11158" y="572"/>
                    <a:pt x="10889" y="303"/>
                    <a:pt x="10654" y="169"/>
                  </a:cubicBezTo>
                  <a:cubicBezTo>
                    <a:pt x="10385" y="1"/>
                    <a:pt x="10116" y="1"/>
                    <a:pt x="9948" y="169"/>
                  </a:cubicBezTo>
                  <a:lnTo>
                    <a:pt x="437" y="9680"/>
                  </a:lnTo>
                  <a:cubicBezTo>
                    <a:pt x="0" y="10117"/>
                    <a:pt x="437" y="11260"/>
                    <a:pt x="1143" y="11663"/>
                  </a:cubicBezTo>
                  <a:lnTo>
                    <a:pt x="5545" y="14217"/>
                  </a:lnTo>
                  <a:lnTo>
                    <a:pt x="5512" y="33005"/>
                  </a:lnTo>
                  <a:cubicBezTo>
                    <a:pt x="5512" y="34147"/>
                    <a:pt x="6318" y="35559"/>
                    <a:pt x="7327" y="36130"/>
                  </a:cubicBezTo>
                  <a:lnTo>
                    <a:pt x="13544" y="39726"/>
                  </a:lnTo>
                  <a:cubicBezTo>
                    <a:pt x="14519" y="40298"/>
                    <a:pt x="15359" y="39827"/>
                    <a:pt x="15359" y="38684"/>
                  </a:cubicBezTo>
                  <a:lnTo>
                    <a:pt x="15393" y="19931"/>
                  </a:lnTo>
                  <a:lnTo>
                    <a:pt x="20669" y="22956"/>
                  </a:lnTo>
                  <a:cubicBezTo>
                    <a:pt x="21409" y="23393"/>
                    <a:pt x="21812" y="22653"/>
                    <a:pt x="21375" y="21746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651;p49">
              <a:extLst>
                <a:ext uri="{FF2B5EF4-FFF2-40B4-BE49-F238E27FC236}">
                  <a16:creationId xmlns:a16="http://schemas.microsoft.com/office/drawing/2014/main" id="{CD1E0B35-91C8-40A3-9F9D-A4003A09CB3F}"/>
                </a:ext>
              </a:extLst>
            </p:cNvPr>
            <p:cNvSpPr/>
            <p:nvPr/>
          </p:nvSpPr>
          <p:spPr>
            <a:xfrm>
              <a:off x="1562041" y="3963232"/>
              <a:ext cx="44399" cy="16739"/>
            </a:xfrm>
            <a:custGeom>
              <a:avLst/>
              <a:gdLst/>
              <a:ahLst/>
              <a:cxnLst/>
              <a:rect l="l" t="t" r="r" b="b"/>
              <a:pathLst>
                <a:path w="14654" h="4874" extrusionOk="0">
                  <a:moveTo>
                    <a:pt x="11360" y="739"/>
                  </a:moveTo>
                  <a:cubicBezTo>
                    <a:pt x="13007" y="1076"/>
                    <a:pt x="14150" y="1849"/>
                    <a:pt x="14654" y="2823"/>
                  </a:cubicBezTo>
                  <a:lnTo>
                    <a:pt x="12637" y="3630"/>
                  </a:lnTo>
                  <a:cubicBezTo>
                    <a:pt x="12234" y="2890"/>
                    <a:pt x="11394" y="2353"/>
                    <a:pt x="10184" y="2084"/>
                  </a:cubicBezTo>
                  <a:cubicBezTo>
                    <a:pt x="7394" y="1512"/>
                    <a:pt x="3664" y="2756"/>
                    <a:pt x="1782" y="4873"/>
                  </a:cubicBezTo>
                  <a:lnTo>
                    <a:pt x="0" y="4504"/>
                  </a:lnTo>
                  <a:lnTo>
                    <a:pt x="101" y="4403"/>
                  </a:lnTo>
                  <a:cubicBezTo>
                    <a:pt x="2655" y="1647"/>
                    <a:pt x="7663" y="0"/>
                    <a:pt x="11360" y="739"/>
                  </a:cubicBezTo>
                  <a:close/>
                </a:path>
              </a:pathLst>
            </a:custGeom>
            <a:solidFill>
              <a:srgbClr val="BF4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30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19297"/>
          </a:xfrm>
        </p:spPr>
        <p:txBody>
          <a:bodyPr/>
          <a:lstStyle/>
          <a:p>
            <a:r>
              <a:rPr lang="en-US" dirty="0"/>
              <a:t> Conc</a:t>
            </a:r>
            <a:r>
              <a:rPr lang="en-US" dirty="0">
                <a:solidFill>
                  <a:srgbClr val="E15101"/>
                </a:solidFill>
              </a:rPr>
              <a:t>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394AB-4DBF-471E-AA15-9907B88D703B}"/>
              </a:ext>
            </a:extLst>
          </p:cNvPr>
          <p:cNvSpPr txBox="1"/>
          <p:nvPr/>
        </p:nvSpPr>
        <p:spPr>
          <a:xfrm>
            <a:off x="323528" y="1023315"/>
            <a:ext cx="8428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This project has been a nice and enjoyable </a:t>
            </a:r>
            <a:endParaRPr lang="ar-SY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endParaRP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experience. </a:t>
            </a:r>
            <a:endParaRPr lang="ar-SY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endParaRP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We have benefited greatly from it. 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endParaRP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</a:rPr>
              <a:t>We thank everyone who supported us.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E26F2D-07E9-4B6A-8B0C-20B59EF8AC24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:a16="http://schemas.microsoft.com/office/drawing/2014/main" id="{526B817E-8B95-45B7-9B24-F1B4E85A6A65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EA8F9F-0A69-4E69-B4A4-0A71E3C0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8566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384376"/>
          </a:xfrm>
        </p:spPr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  <a:r>
              <a:rPr lang="en-US" altLang="ko-KR" b="1" dirty="0"/>
              <a:t>S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  <a:endParaRPr lang="en-US" altLang="ko-KR" b="1" dirty="0"/>
          </a:p>
          <a:p>
            <a:r>
              <a:rPr lang="en-US" b="1" dirty="0"/>
              <a:t>Why 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  <a:r>
              <a:rPr lang="en-US" altLang="ko-KR" b="1" dirty="0"/>
              <a:t>S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</a:p>
          <a:p>
            <a:r>
              <a:rPr lang="en-US" b="1" dirty="0"/>
              <a:t>Requirements </a:t>
            </a:r>
            <a:r>
              <a:rPr lang="en-US" b="1" dirty="0">
                <a:solidFill>
                  <a:srgbClr val="E15101"/>
                </a:solidFill>
              </a:rPr>
              <a:t>&amp;</a:t>
            </a:r>
            <a:r>
              <a:rPr lang="en-US" b="1" dirty="0"/>
              <a:t> Features</a:t>
            </a:r>
          </a:p>
          <a:p>
            <a:r>
              <a:rPr lang="en-US" altLang="ko-KR" b="1" dirty="0">
                <a:solidFill>
                  <a:srgbClr val="E15101"/>
                </a:solidFill>
              </a:rPr>
              <a:t>A</a:t>
            </a:r>
            <a:r>
              <a:rPr lang="en-US" altLang="ko-KR" b="1" dirty="0"/>
              <a:t>S</a:t>
            </a:r>
            <a:r>
              <a:rPr lang="en-US" altLang="ko-KR" b="1" dirty="0">
                <a:solidFill>
                  <a:srgbClr val="E15101"/>
                </a:solidFill>
              </a:rPr>
              <a:t>A </a:t>
            </a:r>
            <a:r>
              <a:rPr lang="en-US" b="1" dirty="0"/>
              <a:t>Business Logic</a:t>
            </a:r>
          </a:p>
          <a:p>
            <a:r>
              <a:rPr lang="en-US" b="1" dirty="0"/>
              <a:t>Implementation </a:t>
            </a:r>
            <a:r>
              <a:rPr lang="en-US" b="1" dirty="0">
                <a:solidFill>
                  <a:srgbClr val="E15101"/>
                </a:solidFill>
              </a:rPr>
              <a:t>&amp;</a:t>
            </a:r>
            <a:r>
              <a:rPr lang="en-US" b="1" dirty="0"/>
              <a:t> Interfaces</a:t>
            </a:r>
          </a:p>
          <a:p>
            <a:r>
              <a:rPr lang="en-US" b="1" dirty="0"/>
              <a:t>Future Prospects</a:t>
            </a:r>
          </a:p>
          <a:p>
            <a:r>
              <a:rPr lang="en-US" b="1" dirty="0"/>
              <a:t>Conclusion</a:t>
            </a:r>
            <a:endParaRPr lang="ar-SY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Conte</a:t>
            </a:r>
            <a:r>
              <a:rPr lang="en-US" dirty="0"/>
              <a:t>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302E0-B3D6-4AE0-BB30-8071B61F0F33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2" name="TextBox 11">
              <a:hlinkClick r:id="rId2"/>
              <a:extLst>
                <a:ext uri="{FF2B5EF4-FFF2-40B4-BE49-F238E27FC236}">
                  <a16:creationId xmlns:a16="http://schemas.microsoft.com/office/drawing/2014/main" id="{CE06A7FE-3744-4D18-9546-4037F9FA61C9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232C8-F991-4662-8BAD-00A0519E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6AF30-4602-4307-B92F-06BCBF52F00C}"/>
              </a:ext>
            </a:extLst>
          </p:cNvPr>
          <p:cNvGrpSpPr/>
          <p:nvPr/>
        </p:nvGrpSpPr>
        <p:grpSpPr>
          <a:xfrm>
            <a:off x="-16784" y="1311004"/>
            <a:ext cx="599553" cy="2539434"/>
            <a:chOff x="-16784" y="1311004"/>
            <a:chExt cx="599553" cy="25394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61E622C-AC6B-4B8D-8E4E-AD65BB04F188}"/>
                </a:ext>
              </a:extLst>
            </p:cNvPr>
            <p:cNvGrpSpPr/>
            <p:nvPr/>
          </p:nvGrpSpPr>
          <p:grpSpPr>
            <a:xfrm>
              <a:off x="-16784" y="1311004"/>
              <a:ext cx="599553" cy="2173510"/>
              <a:chOff x="-16784" y="1311004"/>
              <a:chExt cx="599553" cy="21735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01CD711-30D2-42FA-AD73-7D8AF6C36614}"/>
                  </a:ext>
                </a:extLst>
              </p:cNvPr>
              <p:cNvGrpSpPr/>
              <p:nvPr/>
            </p:nvGrpSpPr>
            <p:grpSpPr>
              <a:xfrm>
                <a:off x="0" y="1311004"/>
                <a:ext cx="582769" cy="690524"/>
                <a:chOff x="0" y="1311004"/>
                <a:chExt cx="582769" cy="690524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E9E01D2-B6B9-421D-AB52-28E481B695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1" y="1311004"/>
                  <a:ext cx="575798" cy="32460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B5B5D397-C81B-4412-BDC7-BC0E1E7FFA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676928"/>
                  <a:ext cx="575798" cy="3246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F62FB22-09D5-40FA-A1C4-EA2F13F96DFF}"/>
                  </a:ext>
                </a:extLst>
              </p:cNvPr>
              <p:cNvGrpSpPr/>
              <p:nvPr/>
            </p:nvGrpSpPr>
            <p:grpSpPr>
              <a:xfrm>
                <a:off x="-6971" y="2062142"/>
                <a:ext cx="582769" cy="690524"/>
                <a:chOff x="0" y="1311004"/>
                <a:chExt cx="582769" cy="690524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5E9AF7C2-E47B-4B07-9065-6137F09D49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1" y="1311004"/>
                  <a:ext cx="575798" cy="3246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5EFFEF1C-BB84-441B-8E88-0946F2EF2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676928"/>
                  <a:ext cx="575798" cy="32460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229825A-A294-4157-9D7C-B4F84DDF54B5}"/>
                  </a:ext>
                </a:extLst>
              </p:cNvPr>
              <p:cNvGrpSpPr/>
              <p:nvPr/>
            </p:nvGrpSpPr>
            <p:grpSpPr>
              <a:xfrm>
                <a:off x="-16784" y="2793990"/>
                <a:ext cx="582769" cy="690524"/>
                <a:chOff x="-16784" y="2793990"/>
                <a:chExt cx="582769" cy="690524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684A840-2EBE-47BA-BD1D-EBF31651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813" y="2793990"/>
                  <a:ext cx="575798" cy="3246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AED4DF5-20C4-4E03-8E4E-0BD675122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6784" y="3159914"/>
                  <a:ext cx="575798" cy="3246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2E83C1-7888-4AB2-A551-94355A28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84" y="3525838"/>
              <a:ext cx="575798" cy="32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7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169" y="2328279"/>
            <a:ext cx="38678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b="1" dirty="0">
                <a:solidFill>
                  <a:srgbClr val="E15101"/>
                </a:solidFill>
                <a:latin typeface="Forte" panose="03060902040502070203" pitchFamily="66" charset="0"/>
                <a:cs typeface="Arial" pitchFamily="34" charset="0"/>
              </a:rPr>
              <a:t>Thank</a:t>
            </a:r>
            <a:r>
              <a:rPr kumimoji="0"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orte" panose="03060902040502070203" pitchFamily="66" charset="0"/>
                <a:cs typeface="Arial" pitchFamily="34" charset="0"/>
              </a:rPr>
              <a:t> you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83518"/>
            <a:ext cx="48600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cademic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upervisor </a:t>
            </a:r>
            <a:r>
              <a:rPr lang="en-US" altLang="ko-KR" sz="4000" b="1" dirty="0">
                <a:solidFill>
                  <a:srgbClr val="E15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맑은 고딕" pitchFamily="50" charset="-127"/>
                <a:cs typeface="Arial" pitchFamily="34" charset="0"/>
              </a:rPr>
              <a:t>ssistant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4071A-6414-4116-9697-651B2AAAC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43973"/>
            <a:ext cx="1400052" cy="789264"/>
          </a:xfrm>
          <a:prstGeom prst="rect">
            <a:avLst/>
          </a:prstGeom>
          <a:scene3d>
            <a:camera prst="orthographicFront">
              <a:rot lat="600000" lon="3000000" rev="300000"/>
            </a:camera>
            <a:lightRig rig="threePt" dir="t"/>
          </a:scene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91A047-2A1C-4C3B-A109-1982593403A6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0" name="TextBox 9">
              <a:hlinkClick r:id="rId3"/>
              <a:extLst>
                <a:ext uri="{FF2B5EF4-FFF2-40B4-BE49-F238E27FC236}">
                  <a16:creationId xmlns:a16="http://schemas.microsoft.com/office/drawing/2014/main" id="{C6BA648A-8C49-492E-A350-A1A515E4A387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6D34BD2-CFF8-45A8-9380-A99ABCC03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008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  <a:r>
              <a:rPr lang="en-US" altLang="ko-KR" b="1" dirty="0"/>
              <a:t>S</a:t>
            </a:r>
            <a:r>
              <a:rPr lang="en-US" altLang="ko-KR" b="1" dirty="0">
                <a:solidFill>
                  <a:srgbClr val="E15101"/>
                </a:solidFill>
              </a:rPr>
              <a:t>A</a:t>
            </a:r>
            <a:r>
              <a:rPr lang="en-US" altLang="ko-KR" b="1" dirty="0"/>
              <a:t>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707705"/>
          </a:xfrm>
        </p:spPr>
        <p:txBody>
          <a:bodyPr/>
          <a:lstStyle/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The project aims to build and design interactive web application </a:t>
            </a:r>
          </a:p>
          <a:p>
            <a:pPr>
              <a:buClr>
                <a:srgbClr val="E15101"/>
              </a:buClr>
            </a:pPr>
            <a:r>
              <a:rPr lang="en-US" sz="1800" dirty="0"/>
              <a:t>that provides an integrated environment for Educational guidance</a:t>
            </a:r>
            <a:endParaRPr lang="ar-SY" sz="1800" dirty="0"/>
          </a:p>
          <a:p>
            <a:pPr>
              <a:buClr>
                <a:srgbClr val="E15101"/>
              </a:buClr>
            </a:pPr>
            <a:r>
              <a:rPr lang="en-US" sz="1800" dirty="0"/>
              <a:t>and help Academic Advisors </a:t>
            </a:r>
          </a:p>
          <a:p>
            <a:pPr>
              <a:buClr>
                <a:srgbClr val="E15101"/>
              </a:buClr>
            </a:pPr>
            <a:endParaRPr lang="en-US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The system can predict critical situations with the results of current exams</a:t>
            </a:r>
          </a:p>
          <a:p>
            <a:pPr>
              <a:buClr>
                <a:srgbClr val="E15101"/>
              </a:buClr>
            </a:pPr>
            <a:r>
              <a:rPr lang="en-US" sz="1800" dirty="0"/>
              <a:t>And the previous student’s status</a:t>
            </a:r>
            <a:r>
              <a:rPr lang="ar-SY" sz="1800" dirty="0"/>
              <a:t> </a:t>
            </a:r>
            <a:r>
              <a:rPr lang="en-US" sz="1800" dirty="0"/>
              <a:t>and inform the specialists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Intr</a:t>
            </a:r>
            <a:r>
              <a:rPr lang="en-US" dirty="0"/>
              <a:t>oduction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EEF06-6B67-420F-8EC0-4B8549DBA82E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12" name="TextBox 11">
              <a:hlinkClick r:id="rId2"/>
              <a:extLst>
                <a:ext uri="{FF2B5EF4-FFF2-40B4-BE49-F238E27FC236}">
                  <a16:creationId xmlns:a16="http://schemas.microsoft.com/office/drawing/2014/main" id="{CE06A7FE-3744-4D18-9546-4037F9FA61C9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232C8-F991-4662-8BAD-00A0519E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7194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024"/>
            <a:ext cx="1547664" cy="3706854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rgbClr val="E15101"/>
                </a:solidFill>
              </a:rPr>
              <a:t>A</a:t>
            </a:r>
            <a:br>
              <a:rPr lang="en-US" altLang="ko-KR" dirty="0">
                <a:solidFill>
                  <a:srgbClr val="E15101"/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br>
              <a:rPr lang="en-US" altLang="ko-KR" dirty="0">
                <a:solidFill>
                  <a:srgbClr val="E15101"/>
                </a:solidFill>
              </a:rPr>
            </a:br>
            <a:r>
              <a:rPr lang="en-US" altLang="ko-KR" dirty="0">
                <a:solidFill>
                  <a:srgbClr val="E15101"/>
                </a:solidFill>
              </a:rPr>
              <a:t>A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19FA67F-AF8C-4FD1-A876-2E2A193C72F7}"/>
              </a:ext>
            </a:extLst>
          </p:cNvPr>
          <p:cNvSpPr txBox="1">
            <a:spLocks/>
          </p:cNvSpPr>
          <p:nvPr/>
        </p:nvSpPr>
        <p:spPr>
          <a:xfrm>
            <a:off x="1547664" y="123478"/>
            <a:ext cx="7344816" cy="443524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5101"/>
              </a:buClr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Make the supervision process easier</a:t>
            </a: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Difficulty in tracking student results and averages and expecting his success and failure</a:t>
            </a:r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Traditional Supervision  have problems in the accuracy and </a:t>
            </a:r>
          </a:p>
          <a:p>
            <a:pPr>
              <a:buClr>
                <a:srgbClr val="E15101"/>
              </a:buClr>
            </a:pPr>
            <a:r>
              <a:rPr lang="en-US" sz="1800" dirty="0"/>
              <a:t>    predicting and extraction of final results.</a:t>
            </a:r>
          </a:p>
          <a:p>
            <a:pPr>
              <a:buClr>
                <a:srgbClr val="E15101"/>
              </a:buClr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Difficulty in communication between supervisors, students and </a:t>
            </a:r>
            <a:endParaRPr lang="ar-SY" sz="1800" dirty="0"/>
          </a:p>
          <a:p>
            <a:pPr>
              <a:buClr>
                <a:srgbClr val="E15101"/>
              </a:buClr>
            </a:pPr>
            <a:r>
              <a:rPr lang="ar-SY" sz="1800" dirty="0"/>
              <a:t>     </a:t>
            </a:r>
            <a:r>
              <a:rPr lang="en-US" sz="1800" dirty="0"/>
              <a:t>parents</a:t>
            </a:r>
            <a:endParaRPr lang="ar-SY" sz="1800" dirty="0"/>
          </a:p>
          <a:p>
            <a:pPr>
              <a:buClr>
                <a:srgbClr val="E15101"/>
              </a:buClr>
            </a:pPr>
            <a:endParaRPr lang="en-US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Student Self Supervision was not considered</a:t>
            </a:r>
            <a:endParaRPr lang="ar-SY" sz="1800" dirty="0"/>
          </a:p>
          <a:p>
            <a:pPr>
              <a:buClr>
                <a:srgbClr val="E15101"/>
              </a:buClr>
            </a:pPr>
            <a:endParaRPr lang="ko-KR" alt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9765E-9C09-4734-A51A-CC66B662BDC0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9" name="TextBox 8">
              <a:hlinkClick r:id="rId2"/>
              <a:extLst>
                <a:ext uri="{FF2B5EF4-FFF2-40B4-BE49-F238E27FC236}">
                  <a16:creationId xmlns:a16="http://schemas.microsoft.com/office/drawing/2014/main" id="{3033A1A0-327B-41EF-AF3A-3305CB3F7AFB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904C4F-F68A-4029-9AD9-3D0AE61E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9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6113385" y="1971492"/>
            <a:ext cx="943899" cy="94389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85210" y="2807328"/>
            <a:ext cx="722466" cy="722466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20009" y="2371784"/>
            <a:ext cx="1783637" cy="1783637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6785210" y="3142904"/>
            <a:ext cx="924584" cy="5242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18286" y="3620784"/>
            <a:ext cx="597317" cy="59731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438837" y="3376426"/>
            <a:ext cx="597317" cy="59731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57284" y="2327421"/>
            <a:ext cx="523749" cy="523749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299482" y="2468821"/>
            <a:ext cx="573378" cy="573378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55988" y="3295764"/>
            <a:ext cx="379321" cy="379321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E15101"/>
                </a:solidFill>
              </a:rPr>
              <a:t>Feat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45968" y="115254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943776" y="2948467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7695164" y="279599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7017379" y="1671531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608293" y="195887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9"/>
          <p:cNvSpPr/>
          <p:nvPr/>
        </p:nvSpPr>
        <p:spPr>
          <a:xfrm>
            <a:off x="7150875" y="1817568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 rot="2700000">
            <a:off x="7877798" y="2869422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Parallelogram 15"/>
          <p:cNvSpPr/>
          <p:nvPr/>
        </p:nvSpPr>
        <p:spPr>
          <a:xfrm rot="16200000">
            <a:off x="6266296" y="1244121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Pie 24"/>
          <p:cNvSpPr/>
          <p:nvPr/>
        </p:nvSpPr>
        <p:spPr>
          <a:xfrm>
            <a:off x="5044160" y="3065885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ound Same Side Corner Rectangle 6"/>
          <p:cNvSpPr>
            <a:spLocks noChangeAspect="1"/>
          </p:cNvSpPr>
          <p:nvPr/>
        </p:nvSpPr>
        <p:spPr>
          <a:xfrm rot="2700000">
            <a:off x="5829255" y="2078590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0"/>
          <p:cNvSpPr/>
          <p:nvPr/>
        </p:nvSpPr>
        <p:spPr>
          <a:xfrm>
            <a:off x="8268633" y="3661138"/>
            <a:ext cx="236076" cy="23538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Elbow Connector 43"/>
          <p:cNvCxnSpPr/>
          <p:nvPr/>
        </p:nvCxnSpPr>
        <p:spPr>
          <a:xfrm rot="16200000" flipV="1">
            <a:off x="5665224" y="2407604"/>
            <a:ext cx="1665393" cy="1748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4" idx="4"/>
          </p:cNvCxnSpPr>
          <p:nvPr/>
        </p:nvCxnSpPr>
        <p:spPr>
          <a:xfrm rot="16200000" flipV="1">
            <a:off x="5612455" y="2752294"/>
            <a:ext cx="1103210" cy="5798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3" idx="4"/>
          </p:cNvCxnSpPr>
          <p:nvPr/>
        </p:nvCxnSpPr>
        <p:spPr>
          <a:xfrm rot="5400000" flipH="1" flipV="1">
            <a:off x="6316864" y="2616797"/>
            <a:ext cx="1379920" cy="5528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5460869" y="3235318"/>
            <a:ext cx="874154" cy="546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10999" y="1055304"/>
            <a:ext cx="5283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Secure</a:t>
            </a:r>
          </a:p>
          <a:p>
            <a:pPr marL="34290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Interactive</a:t>
            </a:r>
            <a:endParaRPr lang="ar-SY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Important Statistics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Use </a:t>
            </a:r>
          </a:p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Results</a:t>
            </a:r>
          </a:p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&amp; Answers Bank</a:t>
            </a:r>
          </a:p>
          <a:p>
            <a:pPr marL="342900" lvl="0" indent="-34290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Reliable And Accurate</a:t>
            </a:r>
          </a:p>
        </p:txBody>
      </p:sp>
      <p:sp>
        <p:nvSpPr>
          <p:cNvPr id="62" name="Round Same Side Corner Rectangle 6"/>
          <p:cNvSpPr/>
          <p:nvPr/>
        </p:nvSpPr>
        <p:spPr>
          <a:xfrm rot="10800000" flipH="1">
            <a:off x="6295381" y="3007024"/>
            <a:ext cx="584719" cy="2136476"/>
          </a:xfrm>
          <a:custGeom>
            <a:avLst/>
            <a:gdLst/>
            <a:ahLst/>
            <a:cxnLst/>
            <a:rect l="l" t="t" r="r" b="b"/>
            <a:pathLst>
              <a:path w="584719" h="2136476">
                <a:moveTo>
                  <a:pt x="10964" y="889917"/>
                </a:moveTo>
                <a:cubicBezTo>
                  <a:pt x="75615" y="889918"/>
                  <a:pt x="128024" y="797671"/>
                  <a:pt x="128024" y="683879"/>
                </a:cubicBezTo>
                <a:lnTo>
                  <a:pt x="128024" y="0"/>
                </a:lnTo>
                <a:lnTo>
                  <a:pt x="0" y="0"/>
                </a:lnTo>
                <a:lnTo>
                  <a:pt x="0" y="887972"/>
                </a:lnTo>
                <a:cubicBezTo>
                  <a:pt x="3573" y="889612"/>
                  <a:pt x="7248" y="889917"/>
                  <a:pt x="10964" y="889917"/>
                </a:cubicBezTo>
                <a:close/>
                <a:moveTo>
                  <a:pt x="573754" y="889918"/>
                </a:moveTo>
                <a:cubicBezTo>
                  <a:pt x="577471" y="889918"/>
                  <a:pt x="581146" y="889612"/>
                  <a:pt x="584719" y="887972"/>
                </a:cubicBezTo>
                <a:lnTo>
                  <a:pt x="584719" y="0"/>
                </a:lnTo>
                <a:lnTo>
                  <a:pt x="456694" y="0"/>
                </a:lnTo>
                <a:lnTo>
                  <a:pt x="456694" y="683879"/>
                </a:lnTo>
                <a:cubicBezTo>
                  <a:pt x="456695" y="797671"/>
                  <a:pt x="509104" y="889918"/>
                  <a:pt x="573754" y="889918"/>
                </a:cubicBezTo>
                <a:close/>
                <a:moveTo>
                  <a:pt x="292360" y="889918"/>
                </a:moveTo>
                <a:cubicBezTo>
                  <a:pt x="357010" y="889918"/>
                  <a:pt x="409420" y="801725"/>
                  <a:pt x="409420" y="692933"/>
                </a:cubicBezTo>
                <a:lnTo>
                  <a:pt x="409420" y="0"/>
                </a:lnTo>
                <a:lnTo>
                  <a:pt x="175300" y="0"/>
                </a:lnTo>
                <a:lnTo>
                  <a:pt x="175300" y="692933"/>
                </a:lnTo>
                <a:cubicBezTo>
                  <a:pt x="175300" y="801725"/>
                  <a:pt x="227709" y="889918"/>
                  <a:pt x="292360" y="889918"/>
                </a:cubicBezTo>
                <a:close/>
                <a:moveTo>
                  <a:pt x="146158" y="1665491"/>
                </a:moveTo>
                <a:lnTo>
                  <a:pt x="438485" y="1665491"/>
                </a:lnTo>
                <a:lnTo>
                  <a:pt x="560664" y="988448"/>
                </a:lnTo>
                <a:cubicBezTo>
                  <a:pt x="499413" y="983746"/>
                  <a:pt x="448810" y="934951"/>
                  <a:pt x="432671" y="869294"/>
                </a:cubicBezTo>
                <a:cubicBezTo>
                  <a:pt x="416317" y="939198"/>
                  <a:pt x="360373" y="989785"/>
                  <a:pt x="294137" y="989785"/>
                </a:cubicBezTo>
                <a:cubicBezTo>
                  <a:pt x="227903" y="989785"/>
                  <a:pt x="171958" y="939199"/>
                  <a:pt x="155604" y="869294"/>
                </a:cubicBezTo>
                <a:cubicBezTo>
                  <a:pt x="139137" y="936225"/>
                  <a:pt x="86881" y="985637"/>
                  <a:pt x="24052" y="988860"/>
                </a:cubicBezTo>
                <a:close/>
                <a:moveTo>
                  <a:pt x="292357" y="2136476"/>
                </a:moveTo>
                <a:lnTo>
                  <a:pt x="428081" y="1762218"/>
                </a:lnTo>
                <a:lnTo>
                  <a:pt x="156635" y="1762218"/>
                </a:lnTo>
                <a:close/>
              </a:path>
            </a:pathLst>
          </a:cu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Oval 63"/>
          <p:cNvSpPr/>
          <p:nvPr/>
        </p:nvSpPr>
        <p:spPr>
          <a:xfrm>
            <a:off x="6037006" y="3189307"/>
            <a:ext cx="276816" cy="27681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5237C1-9171-47DF-B0CF-2EF63C508AF0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49" name="TextBox 48">
              <a:hlinkClick r:id="rId2"/>
              <a:extLst>
                <a:ext uri="{FF2B5EF4-FFF2-40B4-BE49-F238E27FC236}">
                  <a16:creationId xmlns:a16="http://schemas.microsoft.com/office/drawing/2014/main" id="{82F7A781-DF9A-4493-B42B-CBE9335B0316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45B6A0E-EE6A-4FFA-86D2-57F31AB4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969326"/>
            <a:ext cx="8496944" cy="3877448"/>
          </a:xfrm>
        </p:spPr>
        <p:txBody>
          <a:bodyPr/>
          <a:lstStyle/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altLang="ko-KR" sz="1800" dirty="0"/>
              <a:t>Divide students into groups according to several criteria and distribute them to supervisors</a:t>
            </a:r>
            <a:endParaRPr lang="ar-SY" altLang="ko-KR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ko-KR" altLang="en-US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The supervisor allows to see the status of his students and their results in all tests. Which helps him to imagine the performance of the student.</a:t>
            </a:r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Send notes, recommendations, and alerts on student status To the Parents</a:t>
            </a:r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The student &amp; Supervisor are allowed to view results and calculate his rate</a:t>
            </a:r>
            <a:r>
              <a:rPr lang="ar-SY" sz="1800" dirty="0"/>
              <a:t> </a:t>
            </a:r>
            <a:r>
              <a:rPr lang="en-US" sz="1800" dirty="0"/>
              <a:t>&amp;  Predict</a:t>
            </a:r>
            <a:r>
              <a:rPr lang="ar-SY" sz="1800" dirty="0"/>
              <a:t>  </a:t>
            </a:r>
            <a:r>
              <a:rPr lang="en-US" sz="1800" dirty="0"/>
              <a:t> upcoming results and rates</a:t>
            </a:r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endParaRPr lang="ar-SY" sz="1800" dirty="0"/>
          </a:p>
          <a:p>
            <a:pPr marL="285750" indent="-285750">
              <a:buClr>
                <a:srgbClr val="E1510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Allows the system administrator to obtain statistics for student results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Functional </a:t>
            </a:r>
            <a:r>
              <a:rPr lang="en-US" dirty="0">
                <a:solidFill>
                  <a:srgbClr val="E15101"/>
                </a:solidFill>
              </a:rPr>
              <a:t>Requirements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E8AA2A-BB22-4D60-9923-91331FCFFC77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9" name="TextBox 8">
              <a:hlinkClick r:id="rId2"/>
              <a:extLst>
                <a:ext uri="{FF2B5EF4-FFF2-40B4-BE49-F238E27FC236}">
                  <a16:creationId xmlns:a16="http://schemas.microsoft.com/office/drawing/2014/main" id="{C5A28DC6-C1A7-4341-A951-6D5575E763B1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19BAC9-C694-4213-A5D8-F9250FEE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4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57B4E-D1FD-4233-AEDE-B59AC679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9" y="339502"/>
            <a:ext cx="8816209" cy="476475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8279" y="45000"/>
            <a:ext cx="396044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E15101"/>
                </a:solidFill>
              </a:rPr>
              <a:t>System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BreakDown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DB5B6-4AE8-4523-AD5B-378BB666AEBF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7" name="TextBox 6">
              <a:hlinkClick r:id="rId3"/>
              <a:extLst>
                <a:ext uri="{FF2B5EF4-FFF2-40B4-BE49-F238E27FC236}">
                  <a16:creationId xmlns:a16="http://schemas.microsoft.com/office/drawing/2014/main" id="{C36FBE02-3D83-465A-ABC6-6678900020A8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CDA998-9408-40C5-8641-05DE793F2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36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68DA3-2CFF-4A4C-BD15-5FE9BEFC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24806"/>
            <a:ext cx="5612085" cy="401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Data </a:t>
            </a:r>
            <a:r>
              <a:rPr lang="en-US" dirty="0"/>
              <a:t>Levels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821C8E-0411-4D64-BA4E-59C41BB1E9BC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9" name="TextBox 8">
              <a:hlinkClick r:id="rId3"/>
              <a:extLst>
                <a:ext uri="{FF2B5EF4-FFF2-40B4-BE49-F238E27FC236}">
                  <a16:creationId xmlns:a16="http://schemas.microsoft.com/office/drawing/2014/main" id="{0C506EA7-CEF2-44CD-B677-6484CCAB49EC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6B765-4AAC-4786-B159-B5368E14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CF9E1E-CD00-4FA7-A6A9-1BAE3F51086E}"/>
              </a:ext>
            </a:extLst>
          </p:cNvPr>
          <p:cNvSpPr txBox="1"/>
          <p:nvPr/>
        </p:nvSpPr>
        <p:spPr>
          <a:xfrm>
            <a:off x="6696478" y="30879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860CC-0D7D-4F14-89DE-4A869E451B0F}"/>
              </a:ext>
            </a:extLst>
          </p:cNvPr>
          <p:cNvSpPr txBox="1"/>
          <p:nvPr/>
        </p:nvSpPr>
        <p:spPr>
          <a:xfrm>
            <a:off x="6696478" y="24513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6C8F5-C764-4349-A92F-F10610B4D5E1}"/>
              </a:ext>
            </a:extLst>
          </p:cNvPr>
          <p:cNvSpPr txBox="1"/>
          <p:nvPr/>
        </p:nvSpPr>
        <p:spPr>
          <a:xfrm>
            <a:off x="6696478" y="17910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A0740-21D9-4521-A4A8-F8ED79CC22E7}"/>
              </a:ext>
            </a:extLst>
          </p:cNvPr>
          <p:cNvSpPr txBox="1"/>
          <p:nvPr/>
        </p:nvSpPr>
        <p:spPr>
          <a:xfrm>
            <a:off x="6696478" y="11732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15101"/>
                </a:solidFill>
              </a:rPr>
              <a:t>Wisdom</a:t>
            </a:r>
          </a:p>
        </p:txBody>
      </p:sp>
    </p:spTree>
    <p:extLst>
      <p:ext uri="{BB962C8B-B14F-4D97-AF65-F5344CB8AC3E}">
        <p14:creationId xmlns:p14="http://schemas.microsoft.com/office/powerpoint/2010/main" val="19632769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E15101"/>
                </a:solidFill>
              </a:rPr>
              <a:t>Predi</a:t>
            </a:r>
            <a:r>
              <a:rPr lang="en-US" dirty="0"/>
              <a:t>ct Special</a:t>
            </a:r>
            <a:r>
              <a:rPr lang="en-US" dirty="0">
                <a:solidFill>
                  <a:srgbClr val="E15101"/>
                </a:solidFill>
              </a:rPr>
              <a:t>ization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D21AEC0-EB38-40D9-B16A-14B4B48B49EE}"/>
              </a:ext>
            </a:extLst>
          </p:cNvPr>
          <p:cNvGrpSpPr/>
          <p:nvPr/>
        </p:nvGrpSpPr>
        <p:grpSpPr>
          <a:xfrm>
            <a:off x="7297324" y="970300"/>
            <a:ext cx="1450961" cy="970013"/>
            <a:chOff x="7297324" y="970300"/>
            <a:chExt cx="1450961" cy="9700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0AC6E7-EB63-4967-9243-C2A88FC686F7}"/>
                </a:ext>
              </a:extLst>
            </p:cNvPr>
            <p:cNvGrpSpPr/>
            <p:nvPr/>
          </p:nvGrpSpPr>
          <p:grpSpPr>
            <a:xfrm>
              <a:off x="7799781" y="1816896"/>
              <a:ext cx="708673" cy="115187"/>
              <a:chOff x="7072329" y="5919117"/>
              <a:chExt cx="3298812" cy="521496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9CA925D-1F53-49A6-9A57-FC597B65B501}"/>
                  </a:ext>
                </a:extLst>
              </p:cNvPr>
              <p:cNvSpPr/>
              <p:nvPr/>
            </p:nvSpPr>
            <p:spPr>
              <a:xfrm>
                <a:off x="9828617" y="6310685"/>
                <a:ext cx="173088" cy="129928"/>
              </a:xfrm>
              <a:custGeom>
                <a:avLst/>
                <a:gdLst>
                  <a:gd name="connsiteX0" fmla="*/ 218671 w 260644"/>
                  <a:gd name="connsiteY0" fmla="*/ 0 h 195652"/>
                  <a:gd name="connsiteX1" fmla="*/ 68378 w 260644"/>
                  <a:gd name="connsiteY1" fmla="*/ 0 h 195652"/>
                  <a:gd name="connsiteX2" fmla="*/ 26403 w 260644"/>
                  <a:gd name="connsiteY2" fmla="*/ 44005 h 195652"/>
                  <a:gd name="connsiteX3" fmla="*/ 0 w 260644"/>
                  <a:gd name="connsiteY3" fmla="*/ 142847 h 195652"/>
                  <a:gd name="connsiteX4" fmla="*/ 41974 w 260644"/>
                  <a:gd name="connsiteY4" fmla="*/ 186852 h 195652"/>
                  <a:gd name="connsiteX5" fmla="*/ 192268 w 260644"/>
                  <a:gd name="connsiteY5" fmla="*/ 195652 h 195652"/>
                  <a:gd name="connsiteX6" fmla="*/ 234242 w 260644"/>
                  <a:gd name="connsiteY6" fmla="*/ 151648 h 195652"/>
                  <a:gd name="connsiteX7" fmla="*/ 260645 w 260644"/>
                  <a:gd name="connsiteY7" fmla="*/ 44005 h 195652"/>
                  <a:gd name="connsiteX8" fmla="*/ 218671 w 260644"/>
                  <a:gd name="connsiteY8" fmla="*/ 0 h 195652"/>
                  <a:gd name="connsiteX9" fmla="*/ 218671 w 260644"/>
                  <a:gd name="connsiteY9" fmla="*/ 0 h 195652"/>
                  <a:gd name="connsiteX10" fmla="*/ 179405 w 260644"/>
                  <a:gd name="connsiteY10" fmla="*/ 171281 h 195652"/>
                  <a:gd name="connsiteX11" fmla="*/ 44005 w 260644"/>
                  <a:gd name="connsiteY11" fmla="*/ 162480 h 195652"/>
                  <a:gd name="connsiteX12" fmla="*/ 29111 w 260644"/>
                  <a:gd name="connsiteY12" fmla="*/ 144201 h 195652"/>
                  <a:gd name="connsiteX13" fmla="*/ 46713 w 260644"/>
                  <a:gd name="connsiteY13" fmla="*/ 128630 h 195652"/>
                  <a:gd name="connsiteX14" fmla="*/ 182113 w 260644"/>
                  <a:gd name="connsiteY14" fmla="*/ 137431 h 195652"/>
                  <a:gd name="connsiteX15" fmla="*/ 197007 w 260644"/>
                  <a:gd name="connsiteY15" fmla="*/ 155710 h 195652"/>
                  <a:gd name="connsiteX16" fmla="*/ 179405 w 260644"/>
                  <a:gd name="connsiteY16" fmla="*/ 171281 h 195652"/>
                  <a:gd name="connsiteX17" fmla="*/ 179405 w 260644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0644" h="195652">
                    <a:moveTo>
                      <a:pt x="218671" y="0"/>
                    </a:moveTo>
                    <a:lnTo>
                      <a:pt x="68378" y="0"/>
                    </a:lnTo>
                    <a:cubicBezTo>
                      <a:pt x="45359" y="0"/>
                      <a:pt x="26403" y="18956"/>
                      <a:pt x="26403" y="44005"/>
                    </a:cubicBezTo>
                    <a:lnTo>
                      <a:pt x="0" y="142847"/>
                    </a:lnTo>
                    <a:cubicBezTo>
                      <a:pt x="0" y="166542"/>
                      <a:pt x="18279" y="186852"/>
                      <a:pt x="41974" y="186852"/>
                    </a:cubicBezTo>
                    <a:lnTo>
                      <a:pt x="192268" y="195652"/>
                    </a:lnTo>
                    <a:cubicBezTo>
                      <a:pt x="215286" y="195652"/>
                      <a:pt x="234242" y="176697"/>
                      <a:pt x="234242" y="151648"/>
                    </a:cubicBezTo>
                    <a:lnTo>
                      <a:pt x="260645" y="44005"/>
                    </a:lnTo>
                    <a:cubicBezTo>
                      <a:pt x="260645" y="18956"/>
                      <a:pt x="242366" y="0"/>
                      <a:pt x="218671" y="0"/>
                    </a:cubicBezTo>
                    <a:lnTo>
                      <a:pt x="218671" y="0"/>
                    </a:lnTo>
                    <a:close/>
                    <a:moveTo>
                      <a:pt x="179405" y="171281"/>
                    </a:moveTo>
                    <a:lnTo>
                      <a:pt x="44005" y="162480"/>
                    </a:lnTo>
                    <a:cubicBezTo>
                      <a:pt x="35204" y="161803"/>
                      <a:pt x="28434" y="153678"/>
                      <a:pt x="29111" y="144201"/>
                    </a:cubicBezTo>
                    <a:cubicBezTo>
                      <a:pt x="29788" y="134723"/>
                      <a:pt x="37913" y="127953"/>
                      <a:pt x="46713" y="128630"/>
                    </a:cubicBezTo>
                    <a:lnTo>
                      <a:pt x="182113" y="137431"/>
                    </a:lnTo>
                    <a:cubicBezTo>
                      <a:pt x="190914" y="138108"/>
                      <a:pt x="197684" y="146232"/>
                      <a:pt x="197007" y="155710"/>
                    </a:cubicBezTo>
                    <a:cubicBezTo>
                      <a:pt x="196330" y="164511"/>
                      <a:pt x="188206" y="171958"/>
                      <a:pt x="179405" y="171281"/>
                    </a:cubicBezTo>
                    <a:lnTo>
                      <a:pt x="179405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1D4ADA8-DB22-4813-9EC3-9206010B160B}"/>
                  </a:ext>
                </a:extLst>
              </p:cNvPr>
              <p:cNvSpPr/>
              <p:nvPr/>
            </p:nvSpPr>
            <p:spPr>
              <a:xfrm>
                <a:off x="7130324" y="6135417"/>
                <a:ext cx="187025" cy="129928"/>
              </a:xfrm>
              <a:custGeom>
                <a:avLst/>
                <a:gdLst>
                  <a:gd name="connsiteX0" fmla="*/ 236273 w 281631"/>
                  <a:gd name="connsiteY0" fmla="*/ 0 h 195652"/>
                  <a:gd name="connsiteX1" fmla="*/ 73793 w 281631"/>
                  <a:gd name="connsiteY1" fmla="*/ 0 h 195652"/>
                  <a:gd name="connsiteX2" fmla="*/ 28434 w 281631"/>
                  <a:gd name="connsiteY2" fmla="*/ 44005 h 195652"/>
                  <a:gd name="connsiteX3" fmla="*/ 0 w 281631"/>
                  <a:gd name="connsiteY3" fmla="*/ 142847 h 195652"/>
                  <a:gd name="connsiteX4" fmla="*/ 45359 w 281631"/>
                  <a:gd name="connsiteY4" fmla="*/ 186852 h 195652"/>
                  <a:gd name="connsiteX5" fmla="*/ 207839 w 281631"/>
                  <a:gd name="connsiteY5" fmla="*/ 195653 h 195652"/>
                  <a:gd name="connsiteX6" fmla="*/ 253198 w 281631"/>
                  <a:gd name="connsiteY6" fmla="*/ 151648 h 195652"/>
                  <a:gd name="connsiteX7" fmla="*/ 281632 w 281631"/>
                  <a:gd name="connsiteY7" fmla="*/ 44005 h 195652"/>
                  <a:gd name="connsiteX8" fmla="*/ 236273 w 281631"/>
                  <a:gd name="connsiteY8" fmla="*/ 0 h 195652"/>
                  <a:gd name="connsiteX9" fmla="*/ 236273 w 281631"/>
                  <a:gd name="connsiteY9" fmla="*/ 0 h 195652"/>
                  <a:gd name="connsiteX10" fmla="*/ 193622 w 281631"/>
                  <a:gd name="connsiteY10" fmla="*/ 171281 h 195652"/>
                  <a:gd name="connsiteX11" fmla="*/ 46713 w 281631"/>
                  <a:gd name="connsiteY11" fmla="*/ 162480 h 195652"/>
                  <a:gd name="connsiteX12" fmla="*/ 30465 w 281631"/>
                  <a:gd name="connsiteY12" fmla="*/ 144201 h 195652"/>
                  <a:gd name="connsiteX13" fmla="*/ 49421 w 281631"/>
                  <a:gd name="connsiteY13" fmla="*/ 128630 h 195652"/>
                  <a:gd name="connsiteX14" fmla="*/ 196330 w 281631"/>
                  <a:gd name="connsiteY14" fmla="*/ 137431 h 195652"/>
                  <a:gd name="connsiteX15" fmla="*/ 212578 w 281631"/>
                  <a:gd name="connsiteY15" fmla="*/ 155710 h 195652"/>
                  <a:gd name="connsiteX16" fmla="*/ 193622 w 281631"/>
                  <a:gd name="connsiteY16" fmla="*/ 171281 h 195652"/>
                  <a:gd name="connsiteX17" fmla="*/ 193622 w 281631"/>
                  <a:gd name="connsiteY17" fmla="*/ 171281 h 19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1631" h="195652">
                    <a:moveTo>
                      <a:pt x="236273" y="0"/>
                    </a:moveTo>
                    <a:lnTo>
                      <a:pt x="73793" y="0"/>
                    </a:lnTo>
                    <a:cubicBezTo>
                      <a:pt x="49421" y="0"/>
                      <a:pt x="28434" y="18956"/>
                      <a:pt x="28434" y="44005"/>
                    </a:cubicBezTo>
                    <a:lnTo>
                      <a:pt x="0" y="142847"/>
                    </a:lnTo>
                    <a:cubicBezTo>
                      <a:pt x="0" y="166542"/>
                      <a:pt x="19633" y="186852"/>
                      <a:pt x="45359" y="186852"/>
                    </a:cubicBezTo>
                    <a:lnTo>
                      <a:pt x="207839" y="195653"/>
                    </a:lnTo>
                    <a:cubicBezTo>
                      <a:pt x="232211" y="195653"/>
                      <a:pt x="253198" y="176697"/>
                      <a:pt x="253198" y="151648"/>
                    </a:cubicBezTo>
                    <a:lnTo>
                      <a:pt x="281632" y="44005"/>
                    </a:lnTo>
                    <a:cubicBezTo>
                      <a:pt x="281632" y="18956"/>
                      <a:pt x="260645" y="0"/>
                      <a:pt x="236273" y="0"/>
                    </a:cubicBezTo>
                    <a:lnTo>
                      <a:pt x="236273" y="0"/>
                    </a:lnTo>
                    <a:close/>
                    <a:moveTo>
                      <a:pt x="193622" y="171281"/>
                    </a:moveTo>
                    <a:lnTo>
                      <a:pt x="46713" y="162480"/>
                    </a:lnTo>
                    <a:cubicBezTo>
                      <a:pt x="37235" y="161803"/>
                      <a:pt x="29788" y="153679"/>
                      <a:pt x="30465" y="144201"/>
                    </a:cubicBezTo>
                    <a:cubicBezTo>
                      <a:pt x="31142" y="135400"/>
                      <a:pt x="39943" y="127953"/>
                      <a:pt x="49421" y="128630"/>
                    </a:cubicBezTo>
                    <a:lnTo>
                      <a:pt x="196330" y="137431"/>
                    </a:lnTo>
                    <a:cubicBezTo>
                      <a:pt x="205808" y="138108"/>
                      <a:pt x="213255" y="146232"/>
                      <a:pt x="212578" y="155710"/>
                    </a:cubicBezTo>
                    <a:cubicBezTo>
                      <a:pt x="211224" y="165188"/>
                      <a:pt x="203100" y="172635"/>
                      <a:pt x="193622" y="171281"/>
                    </a:cubicBezTo>
                    <a:lnTo>
                      <a:pt x="193622" y="171281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D8BF28-6C06-4DBE-8C04-46C04FA0E141}"/>
                  </a:ext>
                </a:extLst>
              </p:cNvPr>
              <p:cNvSpPr/>
              <p:nvPr/>
            </p:nvSpPr>
            <p:spPr>
              <a:xfrm>
                <a:off x="7072329" y="5976839"/>
                <a:ext cx="3298565" cy="288211"/>
              </a:xfrm>
              <a:custGeom>
                <a:avLst/>
                <a:gdLst>
                  <a:gd name="connsiteX0" fmla="*/ 4964434 w 4967141"/>
                  <a:gd name="connsiteY0" fmla="*/ 334927 h 434003"/>
                  <a:gd name="connsiteX1" fmla="*/ 4617810 w 4967141"/>
                  <a:gd name="connsiteY1" fmla="*/ 424968 h 434003"/>
                  <a:gd name="connsiteX2" fmla="*/ 4551464 w 4967141"/>
                  <a:gd name="connsiteY2" fmla="*/ 433769 h 434003"/>
                  <a:gd name="connsiteX3" fmla="*/ 51452 w 4967141"/>
                  <a:gd name="connsiteY3" fmla="*/ 145368 h 434003"/>
                  <a:gd name="connsiteX4" fmla="*/ 16248 w 4967141"/>
                  <a:gd name="connsiteY4" fmla="*/ 120319 h 434003"/>
                  <a:gd name="connsiteX5" fmla="*/ 0 w 4967141"/>
                  <a:gd name="connsiteY5" fmla="*/ 1167 h 434003"/>
                  <a:gd name="connsiteX6" fmla="*/ 4384923 w 4967141"/>
                  <a:gd name="connsiteY6" fmla="*/ 276706 h 434003"/>
                  <a:gd name="connsiteX7" fmla="*/ 4714622 w 4967141"/>
                  <a:gd name="connsiteY7" fmla="*/ 244210 h 434003"/>
                  <a:gd name="connsiteX8" fmla="*/ 4967142 w 4967141"/>
                  <a:gd name="connsiteY8" fmla="*/ 253011 h 434003"/>
                  <a:gd name="connsiteX9" fmla="*/ 4964434 w 4967141"/>
                  <a:gd name="connsiteY9" fmla="*/ 334927 h 434003"/>
                  <a:gd name="connsiteX10" fmla="*/ 4964434 w 4967141"/>
                  <a:gd name="connsiteY10" fmla="*/ 334927 h 43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434003">
                    <a:moveTo>
                      <a:pt x="4964434" y="334927"/>
                    </a:moveTo>
                    <a:cubicBezTo>
                      <a:pt x="4848667" y="364715"/>
                      <a:pt x="4733577" y="393826"/>
                      <a:pt x="4617810" y="424968"/>
                    </a:cubicBezTo>
                    <a:cubicBezTo>
                      <a:pt x="4596147" y="430384"/>
                      <a:pt x="4573806" y="435123"/>
                      <a:pt x="4551464" y="433769"/>
                    </a:cubicBezTo>
                    <a:cubicBezTo>
                      <a:pt x="4321285" y="422937"/>
                      <a:pt x="252521" y="157553"/>
                      <a:pt x="51452" y="145368"/>
                    </a:cubicBezTo>
                    <a:cubicBezTo>
                      <a:pt x="33173" y="144691"/>
                      <a:pt x="18956" y="142660"/>
                      <a:pt x="16248" y="120319"/>
                    </a:cubicBezTo>
                    <a:cubicBezTo>
                      <a:pt x="11509" y="81053"/>
                      <a:pt x="5416" y="40433"/>
                      <a:pt x="0" y="1167"/>
                    </a:cubicBezTo>
                    <a:cubicBezTo>
                      <a:pt x="0" y="-20497"/>
                      <a:pt x="4329409" y="266551"/>
                      <a:pt x="4384923" y="276706"/>
                    </a:cubicBezTo>
                    <a:cubicBezTo>
                      <a:pt x="4505429" y="298370"/>
                      <a:pt x="4601562" y="282121"/>
                      <a:pt x="4714622" y="244210"/>
                    </a:cubicBezTo>
                    <a:cubicBezTo>
                      <a:pt x="4878455" y="189373"/>
                      <a:pt x="4967142" y="206297"/>
                      <a:pt x="4967142" y="253011"/>
                    </a:cubicBezTo>
                    <a:cubicBezTo>
                      <a:pt x="4966465" y="281445"/>
                      <a:pt x="4964434" y="308525"/>
                      <a:pt x="4964434" y="334927"/>
                    </a:cubicBezTo>
                    <a:lnTo>
                      <a:pt x="4964434" y="334927"/>
                    </a:lnTo>
                    <a:close/>
                  </a:path>
                </a:pathLst>
              </a:custGeom>
              <a:solidFill>
                <a:srgbClr val="B4B4B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120F0-AEBB-4FA9-AF72-AD3020CAFDB2}"/>
                  </a:ext>
                </a:extLst>
              </p:cNvPr>
              <p:cNvSpPr/>
              <p:nvPr/>
            </p:nvSpPr>
            <p:spPr>
              <a:xfrm>
                <a:off x="7072329" y="5933512"/>
                <a:ext cx="3298565" cy="244786"/>
              </a:xfrm>
              <a:custGeom>
                <a:avLst/>
                <a:gdLst>
                  <a:gd name="connsiteX0" fmla="*/ 0 w 4967141"/>
                  <a:gd name="connsiteY0" fmla="*/ 65057 h 368611"/>
                  <a:gd name="connsiteX1" fmla="*/ 182113 w 4967141"/>
                  <a:gd name="connsiteY1" fmla="*/ 65 h 368611"/>
                  <a:gd name="connsiteX2" fmla="*/ 4425543 w 4967141"/>
                  <a:gd name="connsiteY2" fmla="*/ 270865 h 368611"/>
                  <a:gd name="connsiteX3" fmla="*/ 4692957 w 4967141"/>
                  <a:gd name="connsiteY3" fmla="*/ 244462 h 368611"/>
                  <a:gd name="connsiteX4" fmla="*/ 4838512 w 4967141"/>
                  <a:gd name="connsiteY4" fmla="*/ 234307 h 368611"/>
                  <a:gd name="connsiteX5" fmla="*/ 4967142 w 4967141"/>
                  <a:gd name="connsiteY5" fmla="*/ 331795 h 368611"/>
                  <a:gd name="connsiteX6" fmla="*/ 4831742 w 4967141"/>
                  <a:gd name="connsiteY6" fmla="*/ 294560 h 368611"/>
                  <a:gd name="connsiteX7" fmla="*/ 4611717 w 4967141"/>
                  <a:gd name="connsiteY7" fmla="*/ 352782 h 368611"/>
                  <a:gd name="connsiteX8" fmla="*/ 4447207 w 4967141"/>
                  <a:gd name="connsiteY8" fmla="*/ 364968 h 368611"/>
                  <a:gd name="connsiteX9" fmla="*/ 0 w 4967141"/>
                  <a:gd name="connsiteY9" fmla="*/ 65057 h 368611"/>
                  <a:gd name="connsiteX10" fmla="*/ 0 w 4967141"/>
                  <a:gd name="connsiteY10" fmla="*/ 65057 h 36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7141" h="368611">
                    <a:moveTo>
                      <a:pt x="0" y="65057"/>
                    </a:moveTo>
                    <a:cubicBezTo>
                      <a:pt x="0" y="18344"/>
                      <a:pt x="132692" y="-1289"/>
                      <a:pt x="182113" y="65"/>
                    </a:cubicBezTo>
                    <a:cubicBezTo>
                      <a:pt x="261998" y="12251"/>
                      <a:pt x="3679490" y="207904"/>
                      <a:pt x="4425543" y="270865"/>
                    </a:cubicBezTo>
                    <a:cubicBezTo>
                      <a:pt x="4562974" y="283051"/>
                      <a:pt x="4646244" y="255971"/>
                      <a:pt x="4692957" y="244462"/>
                    </a:cubicBezTo>
                    <a:cubicBezTo>
                      <a:pt x="4731547" y="228891"/>
                      <a:pt x="4828357" y="233630"/>
                      <a:pt x="4838512" y="234307"/>
                    </a:cubicBezTo>
                    <a:cubicBezTo>
                      <a:pt x="4874393" y="222121"/>
                      <a:pt x="4967142" y="331795"/>
                      <a:pt x="4967142" y="331795"/>
                    </a:cubicBezTo>
                    <a:cubicBezTo>
                      <a:pt x="4952925" y="337211"/>
                      <a:pt x="4904858" y="278312"/>
                      <a:pt x="4831742" y="294560"/>
                    </a:cubicBezTo>
                    <a:cubicBezTo>
                      <a:pt x="4757949" y="313516"/>
                      <a:pt x="4683479" y="329087"/>
                      <a:pt x="4611717" y="352782"/>
                    </a:cubicBezTo>
                    <a:cubicBezTo>
                      <a:pt x="4556881" y="371061"/>
                      <a:pt x="4501367" y="371061"/>
                      <a:pt x="4447207" y="364968"/>
                    </a:cubicBezTo>
                    <a:cubicBezTo>
                      <a:pt x="4092459" y="324348"/>
                      <a:pt x="199715" y="84690"/>
                      <a:pt x="0" y="65057"/>
                    </a:cubicBezTo>
                    <a:lnTo>
                      <a:pt x="0" y="65057"/>
                    </a:lnTo>
                    <a:close/>
                  </a:path>
                </a:pathLst>
              </a:custGeom>
              <a:solidFill>
                <a:srgbClr val="9E9C9A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BAF564A-BFB3-4EF4-8914-37C8CB343089}"/>
                  </a:ext>
                </a:extLst>
              </p:cNvPr>
              <p:cNvSpPr/>
              <p:nvPr/>
            </p:nvSpPr>
            <p:spPr>
              <a:xfrm>
                <a:off x="7087165" y="6063034"/>
                <a:ext cx="3283976" cy="287854"/>
              </a:xfrm>
              <a:custGeom>
                <a:avLst/>
                <a:gdLst>
                  <a:gd name="connsiteX0" fmla="*/ 4942770 w 4945173"/>
                  <a:gd name="connsiteY0" fmla="*/ 212578 h 433465"/>
                  <a:gd name="connsiteX1" fmla="*/ 4896057 w 4945173"/>
                  <a:gd name="connsiteY1" fmla="*/ 209193 h 433465"/>
                  <a:gd name="connsiteX2" fmla="*/ 4796538 w 4945173"/>
                  <a:gd name="connsiteY2" fmla="*/ 233565 h 433465"/>
                  <a:gd name="connsiteX3" fmla="*/ 4468193 w 4945173"/>
                  <a:gd name="connsiteY3" fmla="*/ 293141 h 433465"/>
                  <a:gd name="connsiteX4" fmla="*/ 0 w 4945173"/>
                  <a:gd name="connsiteY4" fmla="*/ 0 h 433465"/>
                  <a:gd name="connsiteX5" fmla="*/ 27080 w 4945173"/>
                  <a:gd name="connsiteY5" fmla="*/ 118475 h 433465"/>
                  <a:gd name="connsiteX6" fmla="*/ 79886 w 4945173"/>
                  <a:gd name="connsiteY6" fmla="*/ 131338 h 433465"/>
                  <a:gd name="connsiteX7" fmla="*/ 4294882 w 4945173"/>
                  <a:gd name="connsiteY7" fmla="*/ 421093 h 433465"/>
                  <a:gd name="connsiteX8" fmla="*/ 4490535 w 4945173"/>
                  <a:gd name="connsiteY8" fmla="*/ 432603 h 433465"/>
                  <a:gd name="connsiteX9" fmla="*/ 4577868 w 4945173"/>
                  <a:gd name="connsiteY9" fmla="*/ 415678 h 433465"/>
                  <a:gd name="connsiteX10" fmla="*/ 4942770 w 4945173"/>
                  <a:gd name="connsiteY10" fmla="*/ 212578 h 433465"/>
                  <a:gd name="connsiteX11" fmla="*/ 4942770 w 4945173"/>
                  <a:gd name="connsiteY11" fmla="*/ 212578 h 43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45173" h="433465">
                    <a:moveTo>
                      <a:pt x="4942770" y="212578"/>
                    </a:moveTo>
                    <a:cubicBezTo>
                      <a:pt x="4928553" y="199715"/>
                      <a:pt x="4911628" y="206485"/>
                      <a:pt x="4896057" y="209193"/>
                    </a:cubicBezTo>
                    <a:cubicBezTo>
                      <a:pt x="4862884" y="215963"/>
                      <a:pt x="4829711" y="226795"/>
                      <a:pt x="4796538" y="233565"/>
                    </a:cubicBezTo>
                    <a:cubicBezTo>
                      <a:pt x="4688218" y="257260"/>
                      <a:pt x="4582606" y="301941"/>
                      <a:pt x="4468193" y="293141"/>
                    </a:cubicBezTo>
                    <a:cubicBezTo>
                      <a:pt x="4362582" y="285016"/>
                      <a:pt x="25049" y="7447"/>
                      <a:pt x="0" y="0"/>
                    </a:cubicBezTo>
                    <a:cubicBezTo>
                      <a:pt x="8124" y="46036"/>
                      <a:pt x="7447" y="100196"/>
                      <a:pt x="27080" y="118475"/>
                    </a:cubicBezTo>
                    <a:cubicBezTo>
                      <a:pt x="42651" y="131338"/>
                      <a:pt x="50098" y="127276"/>
                      <a:pt x="79886" y="131338"/>
                    </a:cubicBezTo>
                    <a:cubicBezTo>
                      <a:pt x="171281" y="140139"/>
                      <a:pt x="4220412" y="415678"/>
                      <a:pt x="4294882" y="421093"/>
                    </a:cubicBezTo>
                    <a:cubicBezTo>
                      <a:pt x="4360551" y="426509"/>
                      <a:pt x="4426220" y="425155"/>
                      <a:pt x="4490535" y="432603"/>
                    </a:cubicBezTo>
                    <a:cubicBezTo>
                      <a:pt x="4520323" y="435988"/>
                      <a:pt x="4550111" y="429218"/>
                      <a:pt x="4577868" y="415678"/>
                    </a:cubicBezTo>
                    <a:cubicBezTo>
                      <a:pt x="4642859" y="386566"/>
                      <a:pt x="4976620" y="253198"/>
                      <a:pt x="4942770" y="212578"/>
                    </a:cubicBezTo>
                    <a:lnTo>
                      <a:pt x="4942770" y="212578"/>
                    </a:lnTo>
                    <a:close/>
                  </a:path>
                </a:pathLst>
              </a:custGeom>
              <a:solidFill>
                <a:srgbClr val="7A7979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6C44BD-78F6-4A37-974A-CA58587F5A53}"/>
                  </a:ext>
                </a:extLst>
              </p:cNvPr>
              <p:cNvSpPr/>
              <p:nvPr/>
            </p:nvSpPr>
            <p:spPr>
              <a:xfrm>
                <a:off x="7187421" y="5919117"/>
                <a:ext cx="3139864" cy="216494"/>
              </a:xfrm>
              <a:custGeom>
                <a:avLst/>
                <a:gdLst>
                  <a:gd name="connsiteX0" fmla="*/ 0 w 4728161"/>
                  <a:gd name="connsiteY0" fmla="*/ 40699 h 326007"/>
                  <a:gd name="connsiteX1" fmla="*/ 431925 w 4728161"/>
                  <a:gd name="connsiteY1" fmla="*/ 79 h 326007"/>
                  <a:gd name="connsiteX2" fmla="*/ 4185885 w 4728161"/>
                  <a:gd name="connsiteY2" fmla="*/ 232289 h 326007"/>
                  <a:gd name="connsiteX3" fmla="*/ 4454654 w 4728161"/>
                  <a:gd name="connsiteY3" fmla="*/ 188284 h 326007"/>
                  <a:gd name="connsiteX4" fmla="*/ 4615780 w 4728161"/>
                  <a:gd name="connsiteY4" fmla="*/ 181514 h 326007"/>
                  <a:gd name="connsiteX5" fmla="*/ 4728161 w 4728161"/>
                  <a:gd name="connsiteY5" fmla="*/ 290511 h 326007"/>
                  <a:gd name="connsiteX6" fmla="*/ 4599532 w 4728161"/>
                  <a:gd name="connsiteY6" fmla="*/ 270201 h 326007"/>
                  <a:gd name="connsiteX7" fmla="*/ 4372737 w 4728161"/>
                  <a:gd name="connsiteY7" fmla="*/ 310821 h 326007"/>
                  <a:gd name="connsiteX8" fmla="*/ 4208226 w 4728161"/>
                  <a:gd name="connsiteY8" fmla="*/ 322330 h 326007"/>
                  <a:gd name="connsiteX9" fmla="*/ 0 w 4728161"/>
                  <a:gd name="connsiteY9" fmla="*/ 40699 h 326007"/>
                  <a:gd name="connsiteX10" fmla="*/ 0 w 4728161"/>
                  <a:gd name="connsiteY10" fmla="*/ 40699 h 32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28161" h="326007">
                    <a:moveTo>
                      <a:pt x="0" y="40699"/>
                    </a:moveTo>
                    <a:cubicBezTo>
                      <a:pt x="90041" y="14973"/>
                      <a:pt x="382504" y="-1275"/>
                      <a:pt x="431925" y="79"/>
                    </a:cubicBezTo>
                    <a:cubicBezTo>
                      <a:pt x="511811" y="11588"/>
                      <a:pt x="3438478" y="171359"/>
                      <a:pt x="4185885" y="232289"/>
                    </a:cubicBezTo>
                    <a:cubicBezTo>
                      <a:pt x="4323316" y="243798"/>
                      <a:pt x="4407941" y="200470"/>
                      <a:pt x="4454654" y="188284"/>
                    </a:cubicBezTo>
                    <a:cubicBezTo>
                      <a:pt x="4493242" y="173390"/>
                      <a:pt x="4604947" y="180160"/>
                      <a:pt x="4615780" y="181514"/>
                    </a:cubicBezTo>
                    <a:cubicBezTo>
                      <a:pt x="4680771" y="193700"/>
                      <a:pt x="4728161" y="290511"/>
                      <a:pt x="4728161" y="290511"/>
                    </a:cubicBezTo>
                    <a:cubicBezTo>
                      <a:pt x="4713945" y="295927"/>
                      <a:pt x="4673325" y="254630"/>
                      <a:pt x="4599532" y="270201"/>
                    </a:cubicBezTo>
                    <a:cubicBezTo>
                      <a:pt x="4525739" y="288480"/>
                      <a:pt x="4443822" y="287803"/>
                      <a:pt x="4372737" y="310821"/>
                    </a:cubicBezTo>
                    <a:cubicBezTo>
                      <a:pt x="4317900" y="328423"/>
                      <a:pt x="4261709" y="328423"/>
                      <a:pt x="4208226" y="322330"/>
                    </a:cubicBezTo>
                    <a:cubicBezTo>
                      <a:pt x="3852124" y="282387"/>
                      <a:pt x="199038" y="58300"/>
                      <a:pt x="0" y="40699"/>
                    </a:cubicBezTo>
                    <a:lnTo>
                      <a:pt x="0" y="40699"/>
                    </a:lnTo>
                    <a:close/>
                  </a:path>
                </a:pathLst>
              </a:custGeom>
              <a:solidFill>
                <a:srgbClr val="4D4D4D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300ACD0-FE2E-424D-85B1-325CF95593AD}"/>
                </a:ext>
              </a:extLst>
            </p:cNvPr>
            <p:cNvGrpSpPr/>
            <p:nvPr/>
          </p:nvGrpSpPr>
          <p:grpSpPr>
            <a:xfrm>
              <a:off x="7297324" y="970300"/>
              <a:ext cx="1450961" cy="970013"/>
              <a:chOff x="7297324" y="970300"/>
              <a:chExt cx="1450961" cy="97001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667AC21-98CD-4FA2-99DC-74D54737B162}"/>
                  </a:ext>
                </a:extLst>
              </p:cNvPr>
              <p:cNvGrpSpPr/>
              <p:nvPr/>
            </p:nvGrpSpPr>
            <p:grpSpPr>
              <a:xfrm>
                <a:off x="7297324" y="1202081"/>
                <a:ext cx="479624" cy="738232"/>
                <a:chOff x="4854267" y="3354767"/>
                <a:chExt cx="2232607" cy="3342246"/>
              </a:xfrm>
              <a:effectLst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9F44A93-FFE6-4759-B778-47F8CBB6FEF2}"/>
                    </a:ext>
                  </a:extLst>
                </p:cNvPr>
                <p:cNvSpPr/>
                <p:nvPr/>
              </p:nvSpPr>
              <p:spPr>
                <a:xfrm>
                  <a:off x="4854267" y="3354767"/>
                  <a:ext cx="2232607" cy="2910128"/>
                </a:xfrm>
                <a:custGeom>
                  <a:avLst/>
                  <a:gdLst>
                    <a:gd name="connsiteX0" fmla="*/ 3157277 w 3361970"/>
                    <a:gd name="connsiteY0" fmla="*/ 4382215 h 4382214"/>
                    <a:gd name="connsiteX1" fmla="*/ 674721 w 3361970"/>
                    <a:gd name="connsiteY1" fmla="*/ 3821659 h 4382214"/>
                    <a:gd name="connsiteX2" fmla="*/ 586712 w 3361970"/>
                    <a:gd name="connsiteY2" fmla="*/ 3733649 h 4382214"/>
                    <a:gd name="connsiteX3" fmla="*/ 430 w 3361970"/>
                    <a:gd name="connsiteY3" fmla="*/ 178051 h 4382214"/>
                    <a:gd name="connsiteX4" fmla="*/ 149370 w 3361970"/>
                    <a:gd name="connsiteY4" fmla="*/ 83948 h 4382214"/>
                    <a:gd name="connsiteX5" fmla="*/ 2656298 w 3361970"/>
                    <a:gd name="connsiteY5" fmla="*/ 0 h 4382214"/>
                    <a:gd name="connsiteX6" fmla="*/ 2744307 w 3361970"/>
                    <a:gd name="connsiteY6" fmla="*/ 88010 h 4382214"/>
                    <a:gd name="connsiteX7" fmla="*/ 3359699 w 3361970"/>
                    <a:gd name="connsiteY7" fmla="*/ 4176407 h 4382214"/>
                    <a:gd name="connsiteX8" fmla="*/ 3157277 w 3361970"/>
                    <a:gd name="connsiteY8" fmla="*/ 4382215 h 4382214"/>
                    <a:gd name="connsiteX9" fmla="*/ 3157277 w 3361970"/>
                    <a:gd name="connsiteY9" fmla="*/ 4382215 h 4382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1970" h="4382214">
                      <a:moveTo>
                        <a:pt x="3157277" y="4382215"/>
                      </a:moveTo>
                      <a:lnTo>
                        <a:pt x="674721" y="3821659"/>
                      </a:lnTo>
                      <a:cubicBezTo>
                        <a:pt x="627331" y="3810151"/>
                        <a:pt x="619207" y="3832492"/>
                        <a:pt x="586712" y="3733649"/>
                      </a:cubicBezTo>
                      <a:cubicBezTo>
                        <a:pt x="361271" y="3043788"/>
                        <a:pt x="107396" y="1081167"/>
                        <a:pt x="430" y="178051"/>
                      </a:cubicBezTo>
                      <a:cubicBezTo>
                        <a:pt x="-7694" y="107643"/>
                        <a:pt x="101303" y="83948"/>
                        <a:pt x="149370" y="83948"/>
                      </a:cubicBezTo>
                      <a:lnTo>
                        <a:pt x="2656298" y="0"/>
                      </a:lnTo>
                      <a:cubicBezTo>
                        <a:pt x="2705042" y="0"/>
                        <a:pt x="2744307" y="39943"/>
                        <a:pt x="2744307" y="88010"/>
                      </a:cubicBezTo>
                      <a:lnTo>
                        <a:pt x="3359699" y="4176407"/>
                      </a:lnTo>
                      <a:cubicBezTo>
                        <a:pt x="3384071" y="4254939"/>
                        <a:pt x="3205344" y="4382215"/>
                        <a:pt x="3157277" y="4382215"/>
                      </a:cubicBezTo>
                      <a:lnTo>
                        <a:pt x="3157277" y="4382215"/>
                      </a:lnTo>
                      <a:close/>
                    </a:path>
                  </a:pathLst>
                </a:custGeom>
                <a:solidFill>
                  <a:srgbClr val="7A7979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3E8811E-01B4-463E-A05D-2892F3ACEA71}"/>
                    </a:ext>
                  </a:extLst>
                </p:cNvPr>
                <p:cNvSpPr/>
                <p:nvPr/>
              </p:nvSpPr>
              <p:spPr>
                <a:xfrm>
                  <a:off x="4854311" y="3398826"/>
                  <a:ext cx="1987833" cy="2938919"/>
                </a:xfrm>
                <a:custGeom>
                  <a:avLst/>
                  <a:gdLst>
                    <a:gd name="connsiteX0" fmla="*/ 95821 w 2993377"/>
                    <a:gd name="connsiteY0" fmla="*/ 1229430 h 4425568"/>
                    <a:gd name="connsiteX1" fmla="*/ 57909 w 2993377"/>
                    <a:gd name="connsiteY1" fmla="*/ 855050 h 4425568"/>
                    <a:gd name="connsiteX2" fmla="*/ 365 w 2993377"/>
                    <a:gd name="connsiteY2" fmla="*/ 180759 h 4425568"/>
                    <a:gd name="connsiteX3" fmla="*/ 109361 w 2993377"/>
                    <a:gd name="connsiteY3" fmla="*/ 44682 h 4425568"/>
                    <a:gd name="connsiteX4" fmla="*/ 2393556 w 2993377"/>
                    <a:gd name="connsiteY4" fmla="*/ 0 h 4425568"/>
                    <a:gd name="connsiteX5" fmla="*/ 1987357 w 2993377"/>
                    <a:gd name="connsiteY5" fmla="*/ 1939602 h 4425568"/>
                    <a:gd name="connsiteX6" fmla="*/ 2865424 w 2993377"/>
                    <a:gd name="connsiteY6" fmla="*/ 4122924 h 4425568"/>
                    <a:gd name="connsiteX7" fmla="*/ 2993377 w 2993377"/>
                    <a:gd name="connsiteY7" fmla="*/ 4270510 h 4425568"/>
                    <a:gd name="connsiteX8" fmla="*/ 1806598 w 2993377"/>
                    <a:gd name="connsiteY8" fmla="*/ 4001064 h 4425568"/>
                    <a:gd name="connsiteX9" fmla="*/ 1772071 w 2993377"/>
                    <a:gd name="connsiteY9" fmla="*/ 4023405 h 4425568"/>
                    <a:gd name="connsiteX10" fmla="*/ 1860758 w 2993377"/>
                    <a:gd name="connsiteY10" fmla="*/ 4353104 h 4425568"/>
                    <a:gd name="connsiteX11" fmla="*/ 1814722 w 2993377"/>
                    <a:gd name="connsiteY11" fmla="*/ 4412680 h 4425568"/>
                    <a:gd name="connsiteX12" fmla="*/ 1587250 w 2993377"/>
                    <a:gd name="connsiteY12" fmla="*/ 4425543 h 4425568"/>
                    <a:gd name="connsiteX13" fmla="*/ 1506687 w 2993377"/>
                    <a:gd name="connsiteY13" fmla="*/ 4319254 h 4425568"/>
                    <a:gd name="connsiteX14" fmla="*/ 1533090 w 2993377"/>
                    <a:gd name="connsiteY14" fmla="*/ 3940811 h 4425568"/>
                    <a:gd name="connsiteX15" fmla="*/ 648930 w 2993377"/>
                    <a:gd name="connsiteY15" fmla="*/ 3752606 h 4425568"/>
                    <a:gd name="connsiteX16" fmla="*/ 594770 w 2993377"/>
                    <a:gd name="connsiteY16" fmla="*/ 3683552 h 4425568"/>
                    <a:gd name="connsiteX17" fmla="*/ 95821 w 2993377"/>
                    <a:gd name="connsiteY17" fmla="*/ 1229430 h 4425568"/>
                    <a:gd name="connsiteX18" fmla="*/ 95821 w 2993377"/>
                    <a:gd name="connsiteY18" fmla="*/ 1229430 h 442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993377" h="4425568">
                      <a:moveTo>
                        <a:pt x="95821" y="1229430"/>
                      </a:moveTo>
                      <a:cubicBezTo>
                        <a:pt x="81604" y="1104863"/>
                        <a:pt x="68741" y="980295"/>
                        <a:pt x="57909" y="855050"/>
                      </a:cubicBezTo>
                      <a:cubicBezTo>
                        <a:pt x="38277" y="636379"/>
                        <a:pt x="8489" y="399429"/>
                        <a:pt x="365" y="180759"/>
                      </a:cubicBezTo>
                      <a:cubicBezTo>
                        <a:pt x="-3020" y="88687"/>
                        <a:pt x="15936" y="67023"/>
                        <a:pt x="109361" y="44682"/>
                      </a:cubicBezTo>
                      <a:cubicBezTo>
                        <a:pt x="504729" y="46713"/>
                        <a:pt x="2393556" y="677"/>
                        <a:pt x="2393556" y="0"/>
                      </a:cubicBezTo>
                      <a:cubicBezTo>
                        <a:pt x="2092969" y="580865"/>
                        <a:pt x="1955538" y="1288329"/>
                        <a:pt x="1987357" y="1939602"/>
                      </a:cubicBezTo>
                      <a:cubicBezTo>
                        <a:pt x="2027300" y="2739815"/>
                        <a:pt x="2325179" y="3524457"/>
                        <a:pt x="2865424" y="4122924"/>
                      </a:cubicBezTo>
                      <a:cubicBezTo>
                        <a:pt x="2904013" y="4166252"/>
                        <a:pt x="2960204" y="4223797"/>
                        <a:pt x="2993377" y="4270510"/>
                      </a:cubicBezTo>
                      <a:cubicBezTo>
                        <a:pt x="2755751" y="4227859"/>
                        <a:pt x="1992773" y="4044392"/>
                        <a:pt x="1806598" y="4001064"/>
                      </a:cubicBezTo>
                      <a:cubicBezTo>
                        <a:pt x="1772071" y="3992940"/>
                        <a:pt x="1765978" y="3992940"/>
                        <a:pt x="1772071" y="4023405"/>
                      </a:cubicBezTo>
                      <a:cubicBezTo>
                        <a:pt x="1777487" y="4051162"/>
                        <a:pt x="1852634" y="4309776"/>
                        <a:pt x="1860758" y="4353104"/>
                      </a:cubicBezTo>
                      <a:cubicBezTo>
                        <a:pt x="1869559" y="4397109"/>
                        <a:pt x="1860081" y="4409972"/>
                        <a:pt x="1814722" y="4412680"/>
                      </a:cubicBezTo>
                      <a:cubicBezTo>
                        <a:pt x="1796443" y="4413357"/>
                        <a:pt x="1593343" y="4426220"/>
                        <a:pt x="1587250" y="4425543"/>
                      </a:cubicBezTo>
                      <a:cubicBezTo>
                        <a:pt x="1498563" y="4412680"/>
                        <a:pt x="1497886" y="4412003"/>
                        <a:pt x="1506687" y="4319254"/>
                      </a:cubicBezTo>
                      <a:cubicBezTo>
                        <a:pt x="1516842" y="4287435"/>
                        <a:pt x="1517519" y="4114800"/>
                        <a:pt x="1533090" y="3940811"/>
                      </a:cubicBezTo>
                      <a:cubicBezTo>
                        <a:pt x="1535798" y="3908316"/>
                        <a:pt x="745740" y="3773593"/>
                        <a:pt x="648930" y="3752606"/>
                      </a:cubicBezTo>
                      <a:cubicBezTo>
                        <a:pt x="602217" y="3739743"/>
                        <a:pt x="602217" y="3708601"/>
                        <a:pt x="594770" y="3683552"/>
                      </a:cubicBezTo>
                      <a:cubicBezTo>
                        <a:pt x="358497" y="2881985"/>
                        <a:pt x="191278" y="2055369"/>
                        <a:pt x="95821" y="1229430"/>
                      </a:cubicBezTo>
                      <a:lnTo>
                        <a:pt x="95821" y="122943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44EC20D-57E6-4203-A419-B4EEF2AD3B64}"/>
                    </a:ext>
                  </a:extLst>
                </p:cNvPr>
                <p:cNvSpPr/>
                <p:nvPr/>
              </p:nvSpPr>
              <p:spPr>
                <a:xfrm>
                  <a:off x="4926017" y="5343420"/>
                  <a:ext cx="1915606" cy="1252888"/>
                </a:xfrm>
                <a:custGeom>
                  <a:avLst/>
                  <a:gdLst>
                    <a:gd name="connsiteX0" fmla="*/ 940380 w 2884614"/>
                    <a:gd name="connsiteY0" fmla="*/ 27512 h 1886660"/>
                    <a:gd name="connsiteX1" fmla="*/ 970845 w 2884614"/>
                    <a:gd name="connsiteY1" fmla="*/ 432 h 1886660"/>
                    <a:gd name="connsiteX2" fmla="*/ 1500259 w 2884614"/>
                    <a:gd name="connsiteY2" fmla="*/ 99951 h 1886660"/>
                    <a:gd name="connsiteX3" fmla="*/ 1399386 w 2884614"/>
                    <a:gd name="connsiteY3" fmla="*/ 1382864 h 1886660"/>
                    <a:gd name="connsiteX4" fmla="*/ 1408187 w 2884614"/>
                    <a:gd name="connsiteY4" fmla="*/ 1481029 h 1886660"/>
                    <a:gd name="connsiteX5" fmla="*/ 1648521 w 2884614"/>
                    <a:gd name="connsiteY5" fmla="*/ 1487121 h 1886660"/>
                    <a:gd name="connsiteX6" fmla="*/ 1724345 w 2884614"/>
                    <a:gd name="connsiteY6" fmla="*/ 1374063 h 1886660"/>
                    <a:gd name="connsiteX7" fmla="*/ 1687110 w 2884614"/>
                    <a:gd name="connsiteY7" fmla="*/ 1212260 h 1886660"/>
                    <a:gd name="connsiteX8" fmla="*/ 2877952 w 2884614"/>
                    <a:gd name="connsiteY8" fmla="*/ 1525034 h 1886660"/>
                    <a:gd name="connsiteX9" fmla="*/ 2861704 w 2884614"/>
                    <a:gd name="connsiteY9" fmla="*/ 1544666 h 1886660"/>
                    <a:gd name="connsiteX10" fmla="*/ 1118431 w 2884614"/>
                    <a:gd name="connsiteY10" fmla="*/ 1883843 h 1886660"/>
                    <a:gd name="connsiteX11" fmla="*/ 1038545 w 2884614"/>
                    <a:gd name="connsiteY11" fmla="*/ 1878427 h 1886660"/>
                    <a:gd name="connsiteX12" fmla="*/ 29 w 2884614"/>
                    <a:gd name="connsiteY12" fmla="*/ 1543989 h 1886660"/>
                    <a:gd name="connsiteX13" fmla="*/ 754206 w 2884614"/>
                    <a:gd name="connsiteY13" fmla="*/ 1357138 h 1886660"/>
                    <a:gd name="connsiteX14" fmla="*/ 838831 w 2884614"/>
                    <a:gd name="connsiteY14" fmla="*/ 1253557 h 1886660"/>
                    <a:gd name="connsiteX15" fmla="*/ 940380 w 2884614"/>
                    <a:gd name="connsiteY15" fmla="*/ 27512 h 1886660"/>
                    <a:gd name="connsiteX16" fmla="*/ 940380 w 2884614"/>
                    <a:gd name="connsiteY16" fmla="*/ 27512 h 188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84614" h="1886660">
                      <a:moveTo>
                        <a:pt x="940380" y="27512"/>
                      </a:moveTo>
                      <a:cubicBezTo>
                        <a:pt x="943089" y="7878"/>
                        <a:pt x="949181" y="-2277"/>
                        <a:pt x="970845" y="432"/>
                      </a:cubicBezTo>
                      <a:cubicBezTo>
                        <a:pt x="1026359" y="8556"/>
                        <a:pt x="1514476" y="-245"/>
                        <a:pt x="1500259" y="99951"/>
                      </a:cubicBezTo>
                      <a:cubicBezTo>
                        <a:pt x="1459639" y="376843"/>
                        <a:pt x="1404125" y="1241371"/>
                        <a:pt x="1399386" y="1382864"/>
                      </a:cubicBezTo>
                      <a:cubicBezTo>
                        <a:pt x="1398709" y="1411298"/>
                        <a:pt x="1383815" y="1456656"/>
                        <a:pt x="1408187" y="1481029"/>
                      </a:cubicBezTo>
                      <a:cubicBezTo>
                        <a:pt x="1443391" y="1516233"/>
                        <a:pt x="1612641" y="1489153"/>
                        <a:pt x="1648521" y="1487121"/>
                      </a:cubicBezTo>
                      <a:cubicBezTo>
                        <a:pt x="1720283" y="1484414"/>
                        <a:pt x="1733823" y="1436346"/>
                        <a:pt x="1724345" y="1374063"/>
                      </a:cubicBezTo>
                      <a:cubicBezTo>
                        <a:pt x="1719606" y="1345629"/>
                        <a:pt x="1699973" y="1264389"/>
                        <a:pt x="1687110" y="1212260"/>
                      </a:cubicBezTo>
                      <a:cubicBezTo>
                        <a:pt x="2068261" y="1311779"/>
                        <a:pt x="2498155" y="1422806"/>
                        <a:pt x="2877952" y="1525034"/>
                      </a:cubicBezTo>
                      <a:cubicBezTo>
                        <a:pt x="2888107" y="1533834"/>
                        <a:pt x="2889461" y="1539250"/>
                        <a:pt x="2861704" y="1544666"/>
                      </a:cubicBezTo>
                      <a:cubicBezTo>
                        <a:pt x="2803482" y="1556175"/>
                        <a:pt x="1321531" y="1843900"/>
                        <a:pt x="1118431" y="1883843"/>
                      </a:cubicBezTo>
                      <a:cubicBezTo>
                        <a:pt x="1090674" y="1889259"/>
                        <a:pt x="1064271" y="1886551"/>
                        <a:pt x="1038545" y="1878427"/>
                      </a:cubicBezTo>
                      <a:cubicBezTo>
                        <a:pt x="721033" y="1782293"/>
                        <a:pt x="7476" y="1575809"/>
                        <a:pt x="29" y="1543989"/>
                      </a:cubicBezTo>
                      <a:cubicBezTo>
                        <a:pt x="-5387" y="1522325"/>
                        <a:pt x="753529" y="1357138"/>
                        <a:pt x="754206" y="1357138"/>
                      </a:cubicBezTo>
                      <a:cubicBezTo>
                        <a:pt x="820552" y="1335474"/>
                        <a:pt x="827999" y="1321934"/>
                        <a:pt x="838831" y="1253557"/>
                      </a:cubicBezTo>
                      <a:cubicBezTo>
                        <a:pt x="843570" y="1265066"/>
                        <a:pt x="928195" y="110782"/>
                        <a:pt x="940380" y="27512"/>
                      </a:cubicBezTo>
                      <a:lnTo>
                        <a:pt x="940380" y="27512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BEEF0B1-5487-4E7F-A4D9-E8E4A0C2C72A}"/>
                    </a:ext>
                  </a:extLst>
                </p:cNvPr>
                <p:cNvSpPr/>
                <p:nvPr/>
              </p:nvSpPr>
              <p:spPr>
                <a:xfrm>
                  <a:off x="4897107" y="6351664"/>
                  <a:ext cx="1973360" cy="345349"/>
                </a:xfrm>
                <a:custGeom>
                  <a:avLst/>
                  <a:gdLst>
                    <a:gd name="connsiteX0" fmla="*/ 86890 w 2971582"/>
                    <a:gd name="connsiteY0" fmla="*/ 35881 h 520043"/>
                    <a:gd name="connsiteX1" fmla="*/ 571621 w 2971582"/>
                    <a:gd name="connsiteY1" fmla="*/ 183467 h 520043"/>
                    <a:gd name="connsiteX2" fmla="*/ 992038 w 2971582"/>
                    <a:gd name="connsiteY2" fmla="*/ 311420 h 520043"/>
                    <a:gd name="connsiteX3" fmla="*/ 1289240 w 2971582"/>
                    <a:gd name="connsiteY3" fmla="*/ 324282 h 520043"/>
                    <a:gd name="connsiteX4" fmla="*/ 2911330 w 2971582"/>
                    <a:gd name="connsiteY4" fmla="*/ 16248 h 520043"/>
                    <a:gd name="connsiteX5" fmla="*/ 2925547 w 2971582"/>
                    <a:gd name="connsiteY5" fmla="*/ 0 h 520043"/>
                    <a:gd name="connsiteX6" fmla="*/ 2971583 w 2971582"/>
                    <a:gd name="connsiteY6" fmla="*/ 70408 h 520043"/>
                    <a:gd name="connsiteX7" fmla="*/ 2921485 w 2971582"/>
                    <a:gd name="connsiteY7" fmla="*/ 134723 h 520043"/>
                    <a:gd name="connsiteX8" fmla="*/ 2339943 w 2971582"/>
                    <a:gd name="connsiteY8" fmla="*/ 261321 h 520043"/>
                    <a:gd name="connsiteX9" fmla="*/ 1168734 w 2971582"/>
                    <a:gd name="connsiteY9" fmla="*/ 518581 h 520043"/>
                    <a:gd name="connsiteX10" fmla="*/ 1099681 w 2971582"/>
                    <a:gd name="connsiteY10" fmla="*/ 505718 h 520043"/>
                    <a:gd name="connsiteX11" fmla="*/ 51686 w 2971582"/>
                    <a:gd name="connsiteY11" fmla="*/ 197007 h 520043"/>
                    <a:gd name="connsiteX12" fmla="*/ 234 w 2971582"/>
                    <a:gd name="connsiteY12" fmla="*/ 96134 h 520043"/>
                    <a:gd name="connsiteX13" fmla="*/ 52363 w 2971582"/>
                    <a:gd name="connsiteY13" fmla="*/ 18956 h 520043"/>
                    <a:gd name="connsiteX14" fmla="*/ 86890 w 2971582"/>
                    <a:gd name="connsiteY14" fmla="*/ 35881 h 520043"/>
                    <a:gd name="connsiteX15" fmla="*/ 86890 w 2971582"/>
                    <a:gd name="connsiteY15" fmla="*/ 35881 h 52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71582" h="520043">
                      <a:moveTo>
                        <a:pt x="86890" y="35881"/>
                      </a:moveTo>
                      <a:cubicBezTo>
                        <a:pt x="248693" y="84625"/>
                        <a:pt x="410496" y="134723"/>
                        <a:pt x="571621" y="183467"/>
                      </a:cubicBezTo>
                      <a:cubicBezTo>
                        <a:pt x="711760" y="226117"/>
                        <a:pt x="854607" y="261321"/>
                        <a:pt x="992038" y="311420"/>
                      </a:cubicBezTo>
                      <a:cubicBezTo>
                        <a:pt x="1167381" y="375734"/>
                        <a:pt x="1150456" y="353394"/>
                        <a:pt x="1289240" y="324282"/>
                      </a:cubicBezTo>
                      <a:cubicBezTo>
                        <a:pt x="1829485" y="219347"/>
                        <a:pt x="2370408" y="118475"/>
                        <a:pt x="2911330" y="16248"/>
                      </a:cubicBezTo>
                      <a:cubicBezTo>
                        <a:pt x="2920131" y="14217"/>
                        <a:pt x="2937056" y="10832"/>
                        <a:pt x="2925547" y="0"/>
                      </a:cubicBezTo>
                      <a:cubicBezTo>
                        <a:pt x="2966844" y="6093"/>
                        <a:pt x="2970229" y="37912"/>
                        <a:pt x="2971583" y="70408"/>
                      </a:cubicBezTo>
                      <a:cubicBezTo>
                        <a:pt x="2971583" y="104935"/>
                        <a:pt x="2966844" y="125922"/>
                        <a:pt x="2921485" y="134723"/>
                      </a:cubicBezTo>
                      <a:cubicBezTo>
                        <a:pt x="2727186" y="176697"/>
                        <a:pt x="2534242" y="220025"/>
                        <a:pt x="2339943" y="261321"/>
                      </a:cubicBezTo>
                      <a:cubicBezTo>
                        <a:pt x="1949991" y="346624"/>
                        <a:pt x="1558686" y="432602"/>
                        <a:pt x="1168734" y="518581"/>
                      </a:cubicBezTo>
                      <a:cubicBezTo>
                        <a:pt x="1142332" y="523997"/>
                        <a:pt x="1122022" y="513165"/>
                        <a:pt x="1099681" y="505718"/>
                      </a:cubicBezTo>
                      <a:cubicBezTo>
                        <a:pt x="751026" y="404169"/>
                        <a:pt x="401018" y="301265"/>
                        <a:pt x="51686" y="197007"/>
                      </a:cubicBezTo>
                      <a:cubicBezTo>
                        <a:pt x="1588" y="181436"/>
                        <a:pt x="4296" y="133369"/>
                        <a:pt x="234" y="96134"/>
                      </a:cubicBezTo>
                      <a:cubicBezTo>
                        <a:pt x="-2474" y="61607"/>
                        <a:pt x="18513" y="21664"/>
                        <a:pt x="52363" y="18956"/>
                      </a:cubicBezTo>
                      <a:cubicBezTo>
                        <a:pt x="62518" y="27757"/>
                        <a:pt x="67257" y="29111"/>
                        <a:pt x="86890" y="35881"/>
                      </a:cubicBezTo>
                      <a:lnTo>
                        <a:pt x="86890" y="35881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ACE521B-0D56-4679-8B06-0FF79F88F1B2}"/>
                    </a:ext>
                  </a:extLst>
                </p:cNvPr>
                <p:cNvSpPr/>
                <p:nvPr/>
              </p:nvSpPr>
              <p:spPr>
                <a:xfrm>
                  <a:off x="6553650" y="3384179"/>
                  <a:ext cx="504545" cy="2809221"/>
                </a:xfrm>
                <a:custGeom>
                  <a:avLst/>
                  <a:gdLst>
                    <a:gd name="connsiteX0" fmla="*/ 1150 w 759768"/>
                    <a:gd name="connsiteY0" fmla="*/ 78923 h 4230262"/>
                    <a:gd name="connsiteX1" fmla="*/ 37708 w 759768"/>
                    <a:gd name="connsiteY1" fmla="*/ 23410 h 4230262"/>
                    <a:gd name="connsiteX2" fmla="*/ 111500 w 759768"/>
                    <a:gd name="connsiteY2" fmla="*/ 3777 h 4230262"/>
                    <a:gd name="connsiteX3" fmla="*/ 152797 w 759768"/>
                    <a:gd name="connsiteY3" fmla="*/ 32888 h 4230262"/>
                    <a:gd name="connsiteX4" fmla="*/ 756004 w 759768"/>
                    <a:gd name="connsiteY4" fmla="*/ 4103006 h 4230262"/>
                    <a:gd name="connsiteX5" fmla="*/ 705229 w 759768"/>
                    <a:gd name="connsiteY5" fmla="*/ 4207264 h 4230262"/>
                    <a:gd name="connsiteX6" fmla="*/ 618573 w 759768"/>
                    <a:gd name="connsiteY6" fmla="*/ 4165967 h 4230262"/>
                    <a:gd name="connsiteX7" fmla="*/ 1150 w 759768"/>
                    <a:gd name="connsiteY7" fmla="*/ 78923 h 4230262"/>
                    <a:gd name="connsiteX8" fmla="*/ 1150 w 759768"/>
                    <a:gd name="connsiteY8" fmla="*/ 78923 h 4230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9768" h="4230262">
                      <a:moveTo>
                        <a:pt x="1150" y="78923"/>
                      </a:moveTo>
                      <a:cubicBezTo>
                        <a:pt x="-3589" y="49813"/>
                        <a:pt x="5888" y="29503"/>
                        <a:pt x="37708" y="23410"/>
                      </a:cubicBezTo>
                      <a:cubicBezTo>
                        <a:pt x="62756" y="18671"/>
                        <a:pt x="87128" y="12578"/>
                        <a:pt x="111500" y="3777"/>
                      </a:cubicBezTo>
                      <a:cubicBezTo>
                        <a:pt x="141965" y="-7732"/>
                        <a:pt x="149412" y="8516"/>
                        <a:pt x="152797" y="32888"/>
                      </a:cubicBezTo>
                      <a:cubicBezTo>
                        <a:pt x="189355" y="282023"/>
                        <a:pt x="739755" y="4038014"/>
                        <a:pt x="756004" y="4103006"/>
                      </a:cubicBezTo>
                      <a:cubicBezTo>
                        <a:pt x="769544" y="4157843"/>
                        <a:pt x="745172" y="4184246"/>
                        <a:pt x="705229" y="4207264"/>
                      </a:cubicBezTo>
                      <a:cubicBezTo>
                        <a:pt x="641591" y="4244498"/>
                        <a:pt x="630082" y="4240437"/>
                        <a:pt x="618573" y="4165967"/>
                      </a:cubicBezTo>
                      <a:cubicBezTo>
                        <a:pt x="580661" y="3927663"/>
                        <a:pt x="23491" y="227863"/>
                        <a:pt x="1150" y="78923"/>
                      </a:cubicBezTo>
                      <a:lnTo>
                        <a:pt x="1150" y="7892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FAE3651-E942-403D-A2BF-DDCAB200D4F8}"/>
                    </a:ext>
                  </a:extLst>
                </p:cNvPr>
                <p:cNvSpPr/>
                <p:nvPr/>
              </p:nvSpPr>
              <p:spPr>
                <a:xfrm>
                  <a:off x="5243093" y="4435404"/>
                  <a:ext cx="633354" cy="806698"/>
                </a:xfrm>
                <a:custGeom>
                  <a:avLst/>
                  <a:gdLst>
                    <a:gd name="connsiteX0" fmla="*/ 4583 w 953735"/>
                    <a:gd name="connsiteY0" fmla="*/ 265613 h 1214766"/>
                    <a:gd name="connsiteX1" fmla="*/ 54004 w 953735"/>
                    <a:gd name="connsiteY1" fmla="*/ 19863 h 1214766"/>
                    <a:gd name="connsiteX2" fmla="*/ 718140 w 953735"/>
                    <a:gd name="connsiteY2" fmla="*/ 39496 h 1214766"/>
                    <a:gd name="connsiteX3" fmla="*/ 789225 w 953735"/>
                    <a:gd name="connsiteY3" fmla="*/ 98395 h 1214766"/>
                    <a:gd name="connsiteX4" fmla="*/ 777716 w 953735"/>
                    <a:gd name="connsiteY4" fmla="*/ 685353 h 1214766"/>
                    <a:gd name="connsiteX5" fmla="*/ 953736 w 953735"/>
                    <a:gd name="connsiteY5" fmla="*/ 1214766 h 1214766"/>
                    <a:gd name="connsiteX6" fmla="*/ 387765 w 953735"/>
                    <a:gd name="connsiteY6" fmla="*/ 1145712 h 1214766"/>
                    <a:gd name="connsiteX7" fmla="*/ 193466 w 953735"/>
                    <a:gd name="connsiteY7" fmla="*/ 1092906 h 1214766"/>
                    <a:gd name="connsiteX8" fmla="*/ 138629 w 953735"/>
                    <a:gd name="connsiteY8" fmla="*/ 1007604 h 1214766"/>
                    <a:gd name="connsiteX9" fmla="*/ 4583 w 953735"/>
                    <a:gd name="connsiteY9" fmla="*/ 265613 h 1214766"/>
                    <a:gd name="connsiteX10" fmla="*/ 4583 w 953735"/>
                    <a:gd name="connsiteY10" fmla="*/ 265613 h 121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3735" h="1214766">
                      <a:moveTo>
                        <a:pt x="4583" y="265613"/>
                      </a:moveTo>
                      <a:cubicBezTo>
                        <a:pt x="12030" y="180311"/>
                        <a:pt x="28278" y="97718"/>
                        <a:pt x="54004" y="19863"/>
                      </a:cubicBezTo>
                      <a:cubicBezTo>
                        <a:pt x="69575" y="-27527"/>
                        <a:pt x="666688" y="22571"/>
                        <a:pt x="718140" y="39496"/>
                      </a:cubicBezTo>
                      <a:cubicBezTo>
                        <a:pt x="713401" y="41526"/>
                        <a:pt x="802765" y="47620"/>
                        <a:pt x="789225" y="98395"/>
                      </a:cubicBezTo>
                      <a:cubicBezTo>
                        <a:pt x="737096" y="286600"/>
                        <a:pt x="739804" y="494439"/>
                        <a:pt x="777716" y="685353"/>
                      </a:cubicBezTo>
                      <a:cubicBezTo>
                        <a:pt x="814951" y="870850"/>
                        <a:pt x="899576" y="1035361"/>
                        <a:pt x="953736" y="1214766"/>
                      </a:cubicBezTo>
                      <a:cubicBezTo>
                        <a:pt x="950351" y="1203934"/>
                        <a:pt x="464942" y="1159252"/>
                        <a:pt x="387765" y="1145712"/>
                      </a:cubicBezTo>
                      <a:cubicBezTo>
                        <a:pt x="327512" y="1134880"/>
                        <a:pt x="241533" y="1136911"/>
                        <a:pt x="193466" y="1092906"/>
                      </a:cubicBezTo>
                      <a:cubicBezTo>
                        <a:pt x="168417" y="1070565"/>
                        <a:pt x="152846" y="1038746"/>
                        <a:pt x="138629" y="1007604"/>
                      </a:cubicBezTo>
                      <a:cubicBezTo>
                        <a:pt x="39787" y="788934"/>
                        <a:pt x="-17081" y="518134"/>
                        <a:pt x="4583" y="265613"/>
                      </a:cubicBezTo>
                      <a:lnTo>
                        <a:pt x="4583" y="265613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D2BC2FB-B565-4063-8BB3-769F5F9C9D39}"/>
                    </a:ext>
                  </a:extLst>
                </p:cNvPr>
                <p:cNvSpPr/>
                <p:nvPr/>
              </p:nvSpPr>
              <p:spPr>
                <a:xfrm>
                  <a:off x="6165246" y="3398151"/>
                  <a:ext cx="777651" cy="2852421"/>
                </a:xfrm>
                <a:custGeom>
                  <a:avLst/>
                  <a:gdLst>
                    <a:gd name="connsiteX0" fmla="*/ 1170955 w 1171025"/>
                    <a:gd name="connsiteY0" fmla="*/ 4251216 h 4295315"/>
                    <a:gd name="connsiteX1" fmla="*/ 556240 w 1171025"/>
                    <a:gd name="connsiteY1" fmla="*/ 71423 h 4295315"/>
                    <a:gd name="connsiteX2" fmla="*/ 501403 w 1171025"/>
                    <a:gd name="connsiteY2" fmla="*/ 2370 h 4295315"/>
                    <a:gd name="connsiteX3" fmla="*/ 416778 w 1171025"/>
                    <a:gd name="connsiteY3" fmla="*/ 5755 h 4295315"/>
                    <a:gd name="connsiteX4" fmla="*/ 371419 w 1171025"/>
                    <a:gd name="connsiteY4" fmla="*/ 76162 h 4295315"/>
                    <a:gd name="connsiteX5" fmla="*/ 250236 w 1171025"/>
                    <a:gd name="connsiteY5" fmla="*/ 380135 h 4295315"/>
                    <a:gd name="connsiteX6" fmla="*/ 3132 w 1171025"/>
                    <a:gd name="connsiteY6" fmla="*/ 1639353 h 4295315"/>
                    <a:gd name="connsiteX7" fmla="*/ 37659 w 1171025"/>
                    <a:gd name="connsiteY7" fmla="*/ 2314998 h 4295315"/>
                    <a:gd name="connsiteX8" fmla="*/ 562333 w 1171025"/>
                    <a:gd name="connsiteY8" fmla="*/ 3729249 h 4295315"/>
                    <a:gd name="connsiteX9" fmla="*/ 955669 w 1171025"/>
                    <a:gd name="connsiteY9" fmla="*/ 4250538 h 4295315"/>
                    <a:gd name="connsiteX10" fmla="*/ 1168247 w 1171025"/>
                    <a:gd name="connsiteY10" fmla="*/ 4295221 h 4295315"/>
                    <a:gd name="connsiteX11" fmla="*/ 1170955 w 1171025"/>
                    <a:gd name="connsiteY11" fmla="*/ 4251216 h 4295315"/>
                    <a:gd name="connsiteX12" fmla="*/ 1170955 w 1171025"/>
                    <a:gd name="connsiteY12" fmla="*/ 4251216 h 4295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1025" h="4295315">
                      <a:moveTo>
                        <a:pt x="1170955" y="4251216"/>
                      </a:moveTo>
                      <a:cubicBezTo>
                        <a:pt x="1178402" y="4174038"/>
                        <a:pt x="596860" y="298218"/>
                        <a:pt x="556240" y="71423"/>
                      </a:cubicBezTo>
                      <a:cubicBezTo>
                        <a:pt x="550147" y="38927"/>
                        <a:pt x="537284" y="11170"/>
                        <a:pt x="501403" y="2370"/>
                      </a:cubicBezTo>
                      <a:cubicBezTo>
                        <a:pt x="472969" y="338"/>
                        <a:pt x="444535" y="-3047"/>
                        <a:pt x="416778" y="5755"/>
                      </a:cubicBezTo>
                      <a:cubicBezTo>
                        <a:pt x="390375" y="22003"/>
                        <a:pt x="382251" y="49760"/>
                        <a:pt x="371419" y="76162"/>
                      </a:cubicBezTo>
                      <a:cubicBezTo>
                        <a:pt x="328091" y="175681"/>
                        <a:pt x="287471" y="277231"/>
                        <a:pt x="250236" y="380135"/>
                      </a:cubicBezTo>
                      <a:cubicBezTo>
                        <a:pt x="102650" y="786334"/>
                        <a:pt x="21410" y="1207428"/>
                        <a:pt x="3132" y="1639353"/>
                      </a:cubicBezTo>
                      <a:cubicBezTo>
                        <a:pt x="-6346" y="1864794"/>
                        <a:pt x="5840" y="2091589"/>
                        <a:pt x="37659" y="2314998"/>
                      </a:cubicBezTo>
                      <a:cubicBezTo>
                        <a:pt x="110774" y="2824779"/>
                        <a:pt x="281378" y="3298678"/>
                        <a:pt x="562333" y="3729249"/>
                      </a:cubicBezTo>
                      <a:cubicBezTo>
                        <a:pt x="676069" y="3904592"/>
                        <a:pt x="805375" y="4096183"/>
                        <a:pt x="955669" y="4250538"/>
                      </a:cubicBezTo>
                      <a:cubicBezTo>
                        <a:pt x="1022692" y="4266110"/>
                        <a:pt x="1101224" y="4297252"/>
                        <a:pt x="1168247" y="4295221"/>
                      </a:cubicBezTo>
                      <a:cubicBezTo>
                        <a:pt x="1168924" y="4289805"/>
                        <a:pt x="1169601" y="4257986"/>
                        <a:pt x="1170955" y="4251216"/>
                      </a:cubicBezTo>
                      <a:lnTo>
                        <a:pt x="1170955" y="4251216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6768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8594F43-F8B0-4590-85E6-C0918B8DD8D3}"/>
                  </a:ext>
                </a:extLst>
              </p:cNvPr>
              <p:cNvGrpSpPr/>
              <p:nvPr/>
            </p:nvGrpSpPr>
            <p:grpSpPr>
              <a:xfrm>
                <a:off x="7807679" y="970300"/>
                <a:ext cx="940606" cy="884466"/>
                <a:chOff x="7666953" y="628439"/>
                <a:chExt cx="4378442" cy="4004299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A838621-D6A0-46FB-A833-BAF569374B81}"/>
                    </a:ext>
                  </a:extLst>
                </p:cNvPr>
                <p:cNvGrpSpPr/>
                <p:nvPr/>
              </p:nvGrpSpPr>
              <p:grpSpPr>
                <a:xfrm>
                  <a:off x="9179089" y="628439"/>
                  <a:ext cx="1138072" cy="2202759"/>
                  <a:chOff x="9160839" y="2146343"/>
                  <a:chExt cx="1138072" cy="2202759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CC717DC-1CDD-4529-8AD5-40447F7C6379}"/>
                      </a:ext>
                    </a:extLst>
                  </p:cNvPr>
                  <p:cNvSpPr/>
                  <p:nvPr/>
                </p:nvSpPr>
                <p:spPr>
                  <a:xfrm>
                    <a:off x="9434199" y="3484248"/>
                    <a:ext cx="752687" cy="864854"/>
                  </a:xfrm>
                  <a:custGeom>
                    <a:avLst/>
                    <a:gdLst>
                      <a:gd name="connsiteX0" fmla="*/ 538018 w 1128382"/>
                      <a:gd name="connsiteY0" fmla="*/ 869267 h 889928"/>
                      <a:gd name="connsiteX1" fmla="*/ 456100 w 1128382"/>
                      <a:gd name="connsiteY1" fmla="*/ 871975 h 889928"/>
                      <a:gd name="connsiteX2" fmla="*/ 30268 w 1128382"/>
                      <a:gd name="connsiteY2" fmla="*/ 512488 h 889928"/>
                      <a:gd name="connsiteX3" fmla="*/ 480 w 1128382"/>
                      <a:gd name="connsiteY3" fmla="*/ 136077 h 889928"/>
                      <a:gd name="connsiteX4" fmla="*/ 337625 w 1128382"/>
                      <a:gd name="connsiteY4" fmla="*/ 499625 h 889928"/>
                      <a:gd name="connsiteX5" fmla="*/ 749241 w 1128382"/>
                      <a:gd name="connsiteY5" fmla="*/ 438695 h 889928"/>
                      <a:gd name="connsiteX6" fmla="*/ 1082324 w 1128382"/>
                      <a:gd name="connsiteY6" fmla="*/ 0 h 889928"/>
                      <a:gd name="connsiteX7" fmla="*/ 1128361 w 1128382"/>
                      <a:gd name="connsiteY7" fmla="*/ 500302 h 889928"/>
                      <a:gd name="connsiteX8" fmla="*/ 538018 w 1128382"/>
                      <a:gd name="connsiteY8" fmla="*/ 869267 h 889928"/>
                      <a:gd name="connsiteX9" fmla="*/ 538018 w 1128382"/>
                      <a:gd name="connsiteY9" fmla="*/ 869267 h 889928"/>
                      <a:gd name="connsiteX0" fmla="*/ 538018 w 1128382"/>
                      <a:gd name="connsiteY0" fmla="*/ 869267 h 997321"/>
                      <a:gd name="connsiteX1" fmla="*/ 326549 w 1128382"/>
                      <a:gd name="connsiteY1" fmla="*/ 994124 h 997321"/>
                      <a:gd name="connsiteX2" fmla="*/ 30268 w 1128382"/>
                      <a:gd name="connsiteY2" fmla="*/ 512488 h 997321"/>
                      <a:gd name="connsiteX3" fmla="*/ 480 w 1128382"/>
                      <a:gd name="connsiteY3" fmla="*/ 136077 h 997321"/>
                      <a:gd name="connsiteX4" fmla="*/ 337625 w 1128382"/>
                      <a:gd name="connsiteY4" fmla="*/ 499625 h 997321"/>
                      <a:gd name="connsiteX5" fmla="*/ 749241 w 1128382"/>
                      <a:gd name="connsiteY5" fmla="*/ 438695 h 997321"/>
                      <a:gd name="connsiteX6" fmla="*/ 1082324 w 1128382"/>
                      <a:gd name="connsiteY6" fmla="*/ 0 h 997321"/>
                      <a:gd name="connsiteX7" fmla="*/ 1128361 w 1128382"/>
                      <a:gd name="connsiteY7" fmla="*/ 500302 h 997321"/>
                      <a:gd name="connsiteX8" fmla="*/ 538018 w 1128382"/>
                      <a:gd name="connsiteY8" fmla="*/ 869267 h 997321"/>
                      <a:gd name="connsiteX9" fmla="*/ 538018 w 1128382"/>
                      <a:gd name="connsiteY9" fmla="*/ 869267 h 997321"/>
                      <a:gd name="connsiteX0" fmla="*/ 541720 w 1128382"/>
                      <a:gd name="connsiteY0" fmla="*/ 1283831 h 1286458"/>
                      <a:gd name="connsiteX1" fmla="*/ 326549 w 1128382"/>
                      <a:gd name="connsiteY1" fmla="*/ 994124 h 1286458"/>
                      <a:gd name="connsiteX2" fmla="*/ 30268 w 1128382"/>
                      <a:gd name="connsiteY2" fmla="*/ 512488 h 1286458"/>
                      <a:gd name="connsiteX3" fmla="*/ 480 w 1128382"/>
                      <a:gd name="connsiteY3" fmla="*/ 136077 h 1286458"/>
                      <a:gd name="connsiteX4" fmla="*/ 337625 w 1128382"/>
                      <a:gd name="connsiteY4" fmla="*/ 499625 h 1286458"/>
                      <a:gd name="connsiteX5" fmla="*/ 749241 w 1128382"/>
                      <a:gd name="connsiteY5" fmla="*/ 438695 h 1286458"/>
                      <a:gd name="connsiteX6" fmla="*/ 1082324 w 1128382"/>
                      <a:gd name="connsiteY6" fmla="*/ 0 h 1286458"/>
                      <a:gd name="connsiteX7" fmla="*/ 1128361 w 1128382"/>
                      <a:gd name="connsiteY7" fmla="*/ 500302 h 1286458"/>
                      <a:gd name="connsiteX8" fmla="*/ 538018 w 1128382"/>
                      <a:gd name="connsiteY8" fmla="*/ 869267 h 1286458"/>
                      <a:gd name="connsiteX9" fmla="*/ 541720 w 1128382"/>
                      <a:gd name="connsiteY9" fmla="*/ 1283831 h 1286458"/>
                      <a:gd name="connsiteX0" fmla="*/ 541720 w 1128405"/>
                      <a:gd name="connsiteY0" fmla="*/ 1283831 h 1286458"/>
                      <a:gd name="connsiteX1" fmla="*/ 326549 w 1128405"/>
                      <a:gd name="connsiteY1" fmla="*/ 994124 h 1286458"/>
                      <a:gd name="connsiteX2" fmla="*/ 30268 w 1128405"/>
                      <a:gd name="connsiteY2" fmla="*/ 512488 h 1286458"/>
                      <a:gd name="connsiteX3" fmla="*/ 480 w 1128405"/>
                      <a:gd name="connsiteY3" fmla="*/ 136077 h 1286458"/>
                      <a:gd name="connsiteX4" fmla="*/ 337625 w 1128405"/>
                      <a:gd name="connsiteY4" fmla="*/ 499625 h 1286458"/>
                      <a:gd name="connsiteX5" fmla="*/ 749241 w 1128405"/>
                      <a:gd name="connsiteY5" fmla="*/ 438695 h 1286458"/>
                      <a:gd name="connsiteX6" fmla="*/ 1082324 w 1128405"/>
                      <a:gd name="connsiteY6" fmla="*/ 0 h 1286458"/>
                      <a:gd name="connsiteX7" fmla="*/ 1128361 w 1128405"/>
                      <a:gd name="connsiteY7" fmla="*/ 500302 h 1286458"/>
                      <a:gd name="connsiteX8" fmla="*/ 830435 w 1128405"/>
                      <a:gd name="connsiteY8" fmla="*/ 961803 h 1286458"/>
                      <a:gd name="connsiteX9" fmla="*/ 541720 w 1128405"/>
                      <a:gd name="connsiteY9" fmla="*/ 1283831 h 1286458"/>
                      <a:gd name="connsiteX0" fmla="*/ 541720 w 1128403"/>
                      <a:gd name="connsiteY0" fmla="*/ 1283831 h 1286458"/>
                      <a:gd name="connsiteX1" fmla="*/ 326549 w 1128403"/>
                      <a:gd name="connsiteY1" fmla="*/ 994124 h 1286458"/>
                      <a:gd name="connsiteX2" fmla="*/ 30268 w 1128403"/>
                      <a:gd name="connsiteY2" fmla="*/ 512488 h 1286458"/>
                      <a:gd name="connsiteX3" fmla="*/ 480 w 1128403"/>
                      <a:gd name="connsiteY3" fmla="*/ 136077 h 1286458"/>
                      <a:gd name="connsiteX4" fmla="*/ 337625 w 1128403"/>
                      <a:gd name="connsiteY4" fmla="*/ 499625 h 1286458"/>
                      <a:gd name="connsiteX5" fmla="*/ 749241 w 1128403"/>
                      <a:gd name="connsiteY5" fmla="*/ 438695 h 1286458"/>
                      <a:gd name="connsiteX6" fmla="*/ 1082324 w 1128403"/>
                      <a:gd name="connsiteY6" fmla="*/ 0 h 1286458"/>
                      <a:gd name="connsiteX7" fmla="*/ 1128361 w 1128403"/>
                      <a:gd name="connsiteY7" fmla="*/ 500302 h 1286458"/>
                      <a:gd name="connsiteX8" fmla="*/ 830435 w 1128403"/>
                      <a:gd name="connsiteY8" fmla="*/ 961803 h 1286458"/>
                      <a:gd name="connsiteX9" fmla="*/ 541720 w 1128403"/>
                      <a:gd name="connsiteY9" fmla="*/ 1283831 h 1286458"/>
                      <a:gd name="connsiteX0" fmla="*/ 523213 w 1128405"/>
                      <a:gd name="connsiteY0" fmla="*/ 1302339 h 1304787"/>
                      <a:gd name="connsiteX1" fmla="*/ 326549 w 1128405"/>
                      <a:gd name="connsiteY1" fmla="*/ 994124 h 1304787"/>
                      <a:gd name="connsiteX2" fmla="*/ 30268 w 1128405"/>
                      <a:gd name="connsiteY2" fmla="*/ 512488 h 1304787"/>
                      <a:gd name="connsiteX3" fmla="*/ 480 w 1128405"/>
                      <a:gd name="connsiteY3" fmla="*/ 136077 h 1304787"/>
                      <a:gd name="connsiteX4" fmla="*/ 337625 w 1128405"/>
                      <a:gd name="connsiteY4" fmla="*/ 499625 h 1304787"/>
                      <a:gd name="connsiteX5" fmla="*/ 749241 w 1128405"/>
                      <a:gd name="connsiteY5" fmla="*/ 438695 h 1304787"/>
                      <a:gd name="connsiteX6" fmla="*/ 1082324 w 1128405"/>
                      <a:gd name="connsiteY6" fmla="*/ 0 h 1304787"/>
                      <a:gd name="connsiteX7" fmla="*/ 1128361 w 1128405"/>
                      <a:gd name="connsiteY7" fmla="*/ 500302 h 1304787"/>
                      <a:gd name="connsiteX8" fmla="*/ 830435 w 1128405"/>
                      <a:gd name="connsiteY8" fmla="*/ 961803 h 1304787"/>
                      <a:gd name="connsiteX9" fmla="*/ 523213 w 1128405"/>
                      <a:gd name="connsiteY9" fmla="*/ 1302339 h 1304787"/>
                      <a:gd name="connsiteX0" fmla="*/ 523213 w 1128403"/>
                      <a:gd name="connsiteY0" fmla="*/ 1302339 h 1304787"/>
                      <a:gd name="connsiteX1" fmla="*/ 326549 w 1128403"/>
                      <a:gd name="connsiteY1" fmla="*/ 994124 h 1304787"/>
                      <a:gd name="connsiteX2" fmla="*/ 30268 w 1128403"/>
                      <a:gd name="connsiteY2" fmla="*/ 512488 h 1304787"/>
                      <a:gd name="connsiteX3" fmla="*/ 480 w 1128403"/>
                      <a:gd name="connsiteY3" fmla="*/ 136077 h 1304787"/>
                      <a:gd name="connsiteX4" fmla="*/ 337625 w 1128403"/>
                      <a:gd name="connsiteY4" fmla="*/ 499625 h 1304787"/>
                      <a:gd name="connsiteX5" fmla="*/ 749241 w 1128403"/>
                      <a:gd name="connsiteY5" fmla="*/ 438695 h 1304787"/>
                      <a:gd name="connsiteX6" fmla="*/ 1082324 w 1128403"/>
                      <a:gd name="connsiteY6" fmla="*/ 0 h 1304787"/>
                      <a:gd name="connsiteX7" fmla="*/ 1128361 w 1128403"/>
                      <a:gd name="connsiteY7" fmla="*/ 500302 h 1304787"/>
                      <a:gd name="connsiteX8" fmla="*/ 830435 w 1128403"/>
                      <a:gd name="connsiteY8" fmla="*/ 961803 h 1304787"/>
                      <a:gd name="connsiteX9" fmla="*/ 523213 w 1128403"/>
                      <a:gd name="connsiteY9" fmla="*/ 1302339 h 1304787"/>
                      <a:gd name="connsiteX0" fmla="*/ 523213 w 1128405"/>
                      <a:gd name="connsiteY0" fmla="*/ 1302339 h 1302338"/>
                      <a:gd name="connsiteX1" fmla="*/ 326549 w 1128405"/>
                      <a:gd name="connsiteY1" fmla="*/ 994124 h 1302338"/>
                      <a:gd name="connsiteX2" fmla="*/ 30268 w 1128405"/>
                      <a:gd name="connsiteY2" fmla="*/ 512488 h 1302338"/>
                      <a:gd name="connsiteX3" fmla="*/ 480 w 1128405"/>
                      <a:gd name="connsiteY3" fmla="*/ 136077 h 1302338"/>
                      <a:gd name="connsiteX4" fmla="*/ 337625 w 1128405"/>
                      <a:gd name="connsiteY4" fmla="*/ 499625 h 1302338"/>
                      <a:gd name="connsiteX5" fmla="*/ 749241 w 1128405"/>
                      <a:gd name="connsiteY5" fmla="*/ 438695 h 1302338"/>
                      <a:gd name="connsiteX6" fmla="*/ 1082324 w 1128405"/>
                      <a:gd name="connsiteY6" fmla="*/ 0 h 1302338"/>
                      <a:gd name="connsiteX7" fmla="*/ 1128361 w 1128405"/>
                      <a:gd name="connsiteY7" fmla="*/ 500302 h 1302338"/>
                      <a:gd name="connsiteX8" fmla="*/ 830435 w 1128405"/>
                      <a:gd name="connsiteY8" fmla="*/ 961803 h 1302338"/>
                      <a:gd name="connsiteX9" fmla="*/ 523213 w 1128405"/>
                      <a:gd name="connsiteY9" fmla="*/ 1302339 h 1302338"/>
                      <a:gd name="connsiteX0" fmla="*/ 523213 w 1128403"/>
                      <a:gd name="connsiteY0" fmla="*/ 1302339 h 1302340"/>
                      <a:gd name="connsiteX1" fmla="*/ 326549 w 1128403"/>
                      <a:gd name="connsiteY1" fmla="*/ 994124 h 1302340"/>
                      <a:gd name="connsiteX2" fmla="*/ 30268 w 1128403"/>
                      <a:gd name="connsiteY2" fmla="*/ 512488 h 1302340"/>
                      <a:gd name="connsiteX3" fmla="*/ 480 w 1128403"/>
                      <a:gd name="connsiteY3" fmla="*/ 136077 h 1302340"/>
                      <a:gd name="connsiteX4" fmla="*/ 337625 w 1128403"/>
                      <a:gd name="connsiteY4" fmla="*/ 499625 h 1302340"/>
                      <a:gd name="connsiteX5" fmla="*/ 749241 w 1128403"/>
                      <a:gd name="connsiteY5" fmla="*/ 438695 h 1302340"/>
                      <a:gd name="connsiteX6" fmla="*/ 1082324 w 1128403"/>
                      <a:gd name="connsiteY6" fmla="*/ 0 h 1302340"/>
                      <a:gd name="connsiteX7" fmla="*/ 1128361 w 1128403"/>
                      <a:gd name="connsiteY7" fmla="*/ 500302 h 1302340"/>
                      <a:gd name="connsiteX8" fmla="*/ 830435 w 1128403"/>
                      <a:gd name="connsiteY8" fmla="*/ 961803 h 1302340"/>
                      <a:gd name="connsiteX9" fmla="*/ 523213 w 112840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27079 w 1128935"/>
                      <a:gd name="connsiteY1" fmla="*/ 994124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30965 w 1128933"/>
                      <a:gd name="connsiteY8" fmla="*/ 961803 h 1302340"/>
                      <a:gd name="connsiteX9" fmla="*/ 523743 w 1128933"/>
                      <a:gd name="connsiteY9" fmla="*/ 1302339 h 1302340"/>
                      <a:gd name="connsiteX0" fmla="*/ 523743 w 1128935"/>
                      <a:gd name="connsiteY0" fmla="*/ 1302339 h 1302338"/>
                      <a:gd name="connsiteX1" fmla="*/ 301170 w 1128935"/>
                      <a:gd name="connsiteY1" fmla="*/ 1031139 h 1302338"/>
                      <a:gd name="connsiteX2" fmla="*/ 12291 w 1128935"/>
                      <a:gd name="connsiteY2" fmla="*/ 482876 h 1302338"/>
                      <a:gd name="connsiteX3" fmla="*/ 1010 w 1128935"/>
                      <a:gd name="connsiteY3" fmla="*/ 136077 h 1302338"/>
                      <a:gd name="connsiteX4" fmla="*/ 338155 w 1128935"/>
                      <a:gd name="connsiteY4" fmla="*/ 499625 h 1302338"/>
                      <a:gd name="connsiteX5" fmla="*/ 749771 w 1128935"/>
                      <a:gd name="connsiteY5" fmla="*/ 438695 h 1302338"/>
                      <a:gd name="connsiteX6" fmla="*/ 1082854 w 1128935"/>
                      <a:gd name="connsiteY6" fmla="*/ 0 h 1302338"/>
                      <a:gd name="connsiteX7" fmla="*/ 1128891 w 1128935"/>
                      <a:gd name="connsiteY7" fmla="*/ 500302 h 1302338"/>
                      <a:gd name="connsiteX8" fmla="*/ 830965 w 1128935"/>
                      <a:gd name="connsiteY8" fmla="*/ 961803 h 1302338"/>
                      <a:gd name="connsiteX9" fmla="*/ 523743 w 1128935"/>
                      <a:gd name="connsiteY9" fmla="*/ 1302339 h 1302338"/>
                      <a:gd name="connsiteX0" fmla="*/ 523743 w 1128933"/>
                      <a:gd name="connsiteY0" fmla="*/ 1302339 h 1302340"/>
                      <a:gd name="connsiteX1" fmla="*/ 301170 w 1128933"/>
                      <a:gd name="connsiteY1" fmla="*/ 1031139 h 1302340"/>
                      <a:gd name="connsiteX2" fmla="*/ 12291 w 1128933"/>
                      <a:gd name="connsiteY2" fmla="*/ 482876 h 1302340"/>
                      <a:gd name="connsiteX3" fmla="*/ 1010 w 1128933"/>
                      <a:gd name="connsiteY3" fmla="*/ 136077 h 1302340"/>
                      <a:gd name="connsiteX4" fmla="*/ 338155 w 1128933"/>
                      <a:gd name="connsiteY4" fmla="*/ 499625 h 1302340"/>
                      <a:gd name="connsiteX5" fmla="*/ 749771 w 1128933"/>
                      <a:gd name="connsiteY5" fmla="*/ 438695 h 1302340"/>
                      <a:gd name="connsiteX6" fmla="*/ 1082854 w 1128933"/>
                      <a:gd name="connsiteY6" fmla="*/ 0 h 1302340"/>
                      <a:gd name="connsiteX7" fmla="*/ 1128891 w 1128933"/>
                      <a:gd name="connsiteY7" fmla="*/ 500302 h 1302340"/>
                      <a:gd name="connsiteX8" fmla="*/ 823562 w 1128933"/>
                      <a:gd name="connsiteY8" fmla="*/ 958101 h 1302340"/>
                      <a:gd name="connsiteX9" fmla="*/ 523743 w 1128933"/>
                      <a:gd name="connsiteY9" fmla="*/ 1302339 h 1302340"/>
                      <a:gd name="connsiteX0" fmla="*/ 523743 w 1132634"/>
                      <a:gd name="connsiteY0" fmla="*/ 1302339 h 1302338"/>
                      <a:gd name="connsiteX1" fmla="*/ 301170 w 1132634"/>
                      <a:gd name="connsiteY1" fmla="*/ 1031139 h 1302338"/>
                      <a:gd name="connsiteX2" fmla="*/ 12291 w 1132634"/>
                      <a:gd name="connsiteY2" fmla="*/ 482876 h 1302338"/>
                      <a:gd name="connsiteX3" fmla="*/ 1010 w 1132634"/>
                      <a:gd name="connsiteY3" fmla="*/ 136077 h 1302338"/>
                      <a:gd name="connsiteX4" fmla="*/ 338155 w 1132634"/>
                      <a:gd name="connsiteY4" fmla="*/ 499625 h 1302338"/>
                      <a:gd name="connsiteX5" fmla="*/ 749771 w 1132634"/>
                      <a:gd name="connsiteY5" fmla="*/ 438695 h 1302338"/>
                      <a:gd name="connsiteX6" fmla="*/ 1082854 w 1132634"/>
                      <a:gd name="connsiteY6" fmla="*/ 0 h 1302338"/>
                      <a:gd name="connsiteX7" fmla="*/ 1132592 w 1132634"/>
                      <a:gd name="connsiteY7" fmla="*/ 415169 h 1302338"/>
                      <a:gd name="connsiteX8" fmla="*/ 823562 w 1132634"/>
                      <a:gd name="connsiteY8" fmla="*/ 958101 h 1302338"/>
                      <a:gd name="connsiteX9" fmla="*/ 523743 w 1132634"/>
                      <a:gd name="connsiteY9" fmla="*/ 1302339 h 1302338"/>
                      <a:gd name="connsiteX0" fmla="*/ 523743 w 1133432"/>
                      <a:gd name="connsiteY0" fmla="*/ 1302339 h 1302340"/>
                      <a:gd name="connsiteX1" fmla="*/ 301170 w 1133432"/>
                      <a:gd name="connsiteY1" fmla="*/ 1031139 h 1302340"/>
                      <a:gd name="connsiteX2" fmla="*/ 12291 w 1133432"/>
                      <a:gd name="connsiteY2" fmla="*/ 482876 h 1302340"/>
                      <a:gd name="connsiteX3" fmla="*/ 1010 w 1133432"/>
                      <a:gd name="connsiteY3" fmla="*/ 136077 h 1302340"/>
                      <a:gd name="connsiteX4" fmla="*/ 338155 w 1133432"/>
                      <a:gd name="connsiteY4" fmla="*/ 499625 h 1302340"/>
                      <a:gd name="connsiteX5" fmla="*/ 749771 w 1133432"/>
                      <a:gd name="connsiteY5" fmla="*/ 438695 h 1302340"/>
                      <a:gd name="connsiteX6" fmla="*/ 1082854 w 1133432"/>
                      <a:gd name="connsiteY6" fmla="*/ 0 h 1302340"/>
                      <a:gd name="connsiteX7" fmla="*/ 1132592 w 1133432"/>
                      <a:gd name="connsiteY7" fmla="*/ 415169 h 1302340"/>
                      <a:gd name="connsiteX8" fmla="*/ 823562 w 1133432"/>
                      <a:gd name="connsiteY8" fmla="*/ 958101 h 1302340"/>
                      <a:gd name="connsiteX9" fmla="*/ 523743 w 1133432"/>
                      <a:gd name="connsiteY9" fmla="*/ 1302339 h 1302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33432" h="1302340">
                        <a:moveTo>
                          <a:pt x="523743" y="1302339"/>
                        </a:moveTo>
                        <a:cubicBezTo>
                          <a:pt x="359032" y="1207271"/>
                          <a:pt x="386412" y="1167716"/>
                          <a:pt x="301170" y="1031139"/>
                        </a:cubicBezTo>
                        <a:cubicBezTo>
                          <a:pt x="215928" y="894562"/>
                          <a:pt x="71901" y="676514"/>
                          <a:pt x="12291" y="482876"/>
                        </a:cubicBezTo>
                        <a:cubicBezTo>
                          <a:pt x="9583" y="461889"/>
                          <a:pt x="-3729" y="190914"/>
                          <a:pt x="1010" y="136077"/>
                        </a:cubicBezTo>
                        <a:cubicBezTo>
                          <a:pt x="101206" y="283663"/>
                          <a:pt x="271810" y="467129"/>
                          <a:pt x="338155" y="499625"/>
                        </a:cubicBezTo>
                        <a:cubicBezTo>
                          <a:pt x="466108" y="561232"/>
                          <a:pt x="644159" y="532798"/>
                          <a:pt x="749771" y="438695"/>
                        </a:cubicBezTo>
                        <a:cubicBezTo>
                          <a:pt x="879755" y="323606"/>
                          <a:pt x="980628" y="140816"/>
                          <a:pt x="1082854" y="0"/>
                        </a:cubicBezTo>
                        <a:cubicBezTo>
                          <a:pt x="1093687" y="35204"/>
                          <a:pt x="1140223" y="313022"/>
                          <a:pt x="1132592" y="415169"/>
                        </a:cubicBezTo>
                        <a:cubicBezTo>
                          <a:pt x="1136653" y="434125"/>
                          <a:pt x="845225" y="937114"/>
                          <a:pt x="823562" y="958101"/>
                        </a:cubicBezTo>
                        <a:cubicBezTo>
                          <a:pt x="753234" y="1106160"/>
                          <a:pt x="682907" y="1220907"/>
                          <a:pt x="523743" y="1302339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B279A602-F48B-4161-BA8F-26F3C0012DD7}"/>
                      </a:ext>
                    </a:extLst>
                  </p:cNvPr>
                  <p:cNvSpPr/>
                  <p:nvPr/>
                </p:nvSpPr>
                <p:spPr>
                  <a:xfrm>
                    <a:off x="9175365" y="2159075"/>
                    <a:ext cx="1123546" cy="1686078"/>
                  </a:xfrm>
                  <a:custGeom>
                    <a:avLst/>
                    <a:gdLst>
                      <a:gd name="connsiteX0" fmla="*/ 1691289 w 1691891"/>
                      <a:gd name="connsiteY0" fmla="*/ 1141812 h 2538979"/>
                      <a:gd name="connsiteX1" fmla="*/ 1648638 w 1691891"/>
                      <a:gd name="connsiteY1" fmla="*/ 1048386 h 2538979"/>
                      <a:gd name="connsiteX2" fmla="*/ 1639161 w 1691891"/>
                      <a:gd name="connsiteY2" fmla="*/ 1053802 h 2538979"/>
                      <a:gd name="connsiteX3" fmla="*/ 1381223 w 1691891"/>
                      <a:gd name="connsiteY3" fmla="*/ 221770 h 2538979"/>
                      <a:gd name="connsiteX4" fmla="*/ 1086052 w 1691891"/>
                      <a:gd name="connsiteY4" fmla="*/ 42366 h 2538979"/>
                      <a:gd name="connsiteX5" fmla="*/ 602674 w 1691891"/>
                      <a:gd name="connsiteY5" fmla="*/ 41689 h 2538979"/>
                      <a:gd name="connsiteX6" fmla="*/ 604706 w 1691891"/>
                      <a:gd name="connsiteY6" fmla="*/ 47782 h 2538979"/>
                      <a:gd name="connsiteX7" fmla="*/ 560024 w 1691891"/>
                      <a:gd name="connsiteY7" fmla="*/ 53198 h 2538979"/>
                      <a:gd name="connsiteX8" fmla="*/ 317658 w 1691891"/>
                      <a:gd name="connsiteY8" fmla="*/ 215677 h 2538979"/>
                      <a:gd name="connsiteX9" fmla="*/ 258082 w 1691891"/>
                      <a:gd name="connsiteY9" fmla="*/ 267806 h 2538979"/>
                      <a:gd name="connsiteX10" fmla="*/ 61752 w 1691891"/>
                      <a:gd name="connsiteY10" fmla="*/ 460751 h 2538979"/>
                      <a:gd name="connsiteX11" fmla="*/ 22487 w 1691891"/>
                      <a:gd name="connsiteY11" fmla="*/ 1172954 h 2538979"/>
                      <a:gd name="connsiteX12" fmla="*/ 14362 w 1691891"/>
                      <a:gd name="connsiteY12" fmla="*/ 1181078 h 2538979"/>
                      <a:gd name="connsiteX13" fmla="*/ 46182 w 1691891"/>
                      <a:gd name="connsiteY13" fmla="*/ 1374700 h 2538979"/>
                      <a:gd name="connsiteX14" fmla="*/ 78001 w 1691891"/>
                      <a:gd name="connsiteY14" fmla="*/ 1526348 h 2538979"/>
                      <a:gd name="connsiteX15" fmla="*/ 178873 w 1691891"/>
                      <a:gd name="connsiteY15" fmla="*/ 1690181 h 2538979"/>
                      <a:gd name="connsiteX16" fmla="*/ 226263 w 1691891"/>
                      <a:gd name="connsiteY16" fmla="*/ 1733509 h 2538979"/>
                      <a:gd name="connsiteX17" fmla="*/ 311565 w 1691891"/>
                      <a:gd name="connsiteY17" fmla="*/ 2033420 h 2538979"/>
                      <a:gd name="connsiteX18" fmla="*/ 646002 w 1691891"/>
                      <a:gd name="connsiteY18" fmla="*/ 2455867 h 2538979"/>
                      <a:gd name="connsiteX19" fmla="*/ 1155106 w 1691891"/>
                      <a:gd name="connsiteY19" fmla="*/ 2436234 h 2538979"/>
                      <a:gd name="connsiteX20" fmla="*/ 1264103 w 1691891"/>
                      <a:gd name="connsiteY20" fmla="*/ 2324530 h 2538979"/>
                      <a:gd name="connsiteX21" fmla="*/ 1528133 w 1691891"/>
                      <a:gd name="connsiteY21" fmla="*/ 1701690 h 2538979"/>
                      <a:gd name="connsiteX22" fmla="*/ 1612081 w 1691891"/>
                      <a:gd name="connsiteY22" fmla="*/ 1571030 h 2538979"/>
                      <a:gd name="connsiteX23" fmla="*/ 1671656 w 1691891"/>
                      <a:gd name="connsiteY23" fmla="*/ 1476250 h 2538979"/>
                      <a:gd name="connsiteX24" fmla="*/ 1691289 w 1691891"/>
                      <a:gd name="connsiteY24" fmla="*/ 1141812 h 2538979"/>
                      <a:gd name="connsiteX25" fmla="*/ 1691289 w 1691891"/>
                      <a:gd name="connsiteY25" fmla="*/ 1141812 h 2538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691891" h="2538979">
                        <a:moveTo>
                          <a:pt x="1691289" y="1141812"/>
                        </a:moveTo>
                        <a:cubicBezTo>
                          <a:pt x="1689258" y="1105931"/>
                          <a:pt x="1682488" y="1070727"/>
                          <a:pt x="1648638" y="1048386"/>
                        </a:cubicBezTo>
                        <a:cubicBezTo>
                          <a:pt x="1645253" y="1050417"/>
                          <a:pt x="1641191" y="1051771"/>
                          <a:pt x="1639161" y="1053802"/>
                        </a:cubicBezTo>
                        <a:cubicBezTo>
                          <a:pt x="1621558" y="995580"/>
                          <a:pt x="1616142" y="494601"/>
                          <a:pt x="1381223" y="221770"/>
                        </a:cubicBezTo>
                        <a:cubicBezTo>
                          <a:pt x="1294568" y="143239"/>
                          <a:pt x="1195049" y="85694"/>
                          <a:pt x="1086052" y="42366"/>
                        </a:cubicBezTo>
                        <a:cubicBezTo>
                          <a:pt x="925603" y="-20595"/>
                          <a:pt x="763124" y="-7055"/>
                          <a:pt x="602674" y="41689"/>
                        </a:cubicBezTo>
                        <a:cubicBezTo>
                          <a:pt x="605383" y="43720"/>
                          <a:pt x="605383" y="47782"/>
                          <a:pt x="604706" y="47782"/>
                        </a:cubicBezTo>
                        <a:cubicBezTo>
                          <a:pt x="589812" y="47782"/>
                          <a:pt x="576272" y="60645"/>
                          <a:pt x="560024" y="53198"/>
                        </a:cubicBezTo>
                        <a:cubicBezTo>
                          <a:pt x="461182" y="80278"/>
                          <a:pt x="376557" y="127668"/>
                          <a:pt x="317658" y="215677"/>
                        </a:cubicBezTo>
                        <a:cubicBezTo>
                          <a:pt x="302764" y="237341"/>
                          <a:pt x="285839" y="259682"/>
                          <a:pt x="258082" y="267806"/>
                        </a:cubicBezTo>
                        <a:cubicBezTo>
                          <a:pt x="170750" y="309780"/>
                          <a:pt x="97633" y="370033"/>
                          <a:pt x="61752" y="460751"/>
                        </a:cubicBezTo>
                        <a:cubicBezTo>
                          <a:pt x="-41828" y="724104"/>
                          <a:pt x="14362" y="1116763"/>
                          <a:pt x="22487" y="1172954"/>
                        </a:cubicBezTo>
                        <a:cubicBezTo>
                          <a:pt x="19778" y="1175662"/>
                          <a:pt x="-12040" y="892676"/>
                          <a:pt x="14362" y="1181078"/>
                        </a:cubicBezTo>
                        <a:cubicBezTo>
                          <a:pt x="-10009" y="1250809"/>
                          <a:pt x="20456" y="1313093"/>
                          <a:pt x="46182" y="1374700"/>
                        </a:cubicBezTo>
                        <a:cubicBezTo>
                          <a:pt x="66491" y="1424121"/>
                          <a:pt x="82062" y="1472188"/>
                          <a:pt x="78001" y="1526348"/>
                        </a:cubicBezTo>
                        <a:cubicBezTo>
                          <a:pt x="72585" y="1604203"/>
                          <a:pt x="99665" y="1662424"/>
                          <a:pt x="178873" y="1690181"/>
                        </a:cubicBezTo>
                        <a:cubicBezTo>
                          <a:pt x="200537" y="1697628"/>
                          <a:pt x="221524" y="1707783"/>
                          <a:pt x="226263" y="1733509"/>
                        </a:cubicBezTo>
                        <a:cubicBezTo>
                          <a:pt x="243865" y="1836413"/>
                          <a:pt x="279746" y="1934578"/>
                          <a:pt x="311565" y="2033420"/>
                        </a:cubicBezTo>
                        <a:cubicBezTo>
                          <a:pt x="374526" y="2176944"/>
                          <a:pt x="543099" y="2382074"/>
                          <a:pt x="646002" y="2455867"/>
                        </a:cubicBezTo>
                        <a:cubicBezTo>
                          <a:pt x="809837" y="2572988"/>
                          <a:pt x="998719" y="2566218"/>
                          <a:pt x="1155106" y="2436234"/>
                        </a:cubicBezTo>
                        <a:cubicBezTo>
                          <a:pt x="1195049" y="2402384"/>
                          <a:pt x="1228898" y="2362441"/>
                          <a:pt x="1264103" y="2324530"/>
                        </a:cubicBezTo>
                        <a:cubicBezTo>
                          <a:pt x="1340603" y="2239228"/>
                          <a:pt x="1522039" y="1997539"/>
                          <a:pt x="1528133" y="1701690"/>
                        </a:cubicBezTo>
                        <a:cubicBezTo>
                          <a:pt x="1528809" y="1640083"/>
                          <a:pt x="1559951" y="1598787"/>
                          <a:pt x="1612081" y="1571030"/>
                        </a:cubicBezTo>
                        <a:cubicBezTo>
                          <a:pt x="1645931" y="1548689"/>
                          <a:pt x="1670302" y="1516193"/>
                          <a:pt x="1671656" y="1476250"/>
                        </a:cubicBezTo>
                        <a:cubicBezTo>
                          <a:pt x="1677749" y="1363868"/>
                          <a:pt x="1695351" y="1253517"/>
                          <a:pt x="1691289" y="1141812"/>
                        </a:cubicBezTo>
                        <a:lnTo>
                          <a:pt x="1691289" y="1141812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C035E627-FDA6-480D-9653-3C2A96CD0448}"/>
                      </a:ext>
                    </a:extLst>
                  </p:cNvPr>
                  <p:cNvSpPr/>
                  <p:nvPr/>
                </p:nvSpPr>
                <p:spPr>
                  <a:xfrm>
                    <a:off x="9160839" y="2146343"/>
                    <a:ext cx="1109349" cy="979052"/>
                  </a:xfrm>
                  <a:custGeom>
                    <a:avLst/>
                    <a:gdLst>
                      <a:gd name="connsiteX0" fmla="*/ 1596043 w 1670512"/>
                      <a:gd name="connsiteY0" fmla="*/ 500233 h 1474304"/>
                      <a:gd name="connsiteX1" fmla="*/ 1629216 w 1670512"/>
                      <a:gd name="connsiteY1" fmla="*/ 653235 h 1474304"/>
                      <a:gd name="connsiteX2" fmla="*/ 1648172 w 1670512"/>
                      <a:gd name="connsiteY2" fmla="*/ 875967 h 1474304"/>
                      <a:gd name="connsiteX3" fmla="*/ 1670512 w 1670512"/>
                      <a:gd name="connsiteY3" fmla="*/ 1066204 h 1474304"/>
                      <a:gd name="connsiteX4" fmla="*/ 1590627 w 1670512"/>
                      <a:gd name="connsiteY4" fmla="*/ 1390486 h 1474304"/>
                      <a:gd name="connsiteX5" fmla="*/ 1568963 w 1670512"/>
                      <a:gd name="connsiteY5" fmla="*/ 1430429 h 1474304"/>
                      <a:gd name="connsiteX6" fmla="*/ 1529697 w 1670512"/>
                      <a:gd name="connsiteY6" fmla="*/ 1267950 h 1474304"/>
                      <a:gd name="connsiteX7" fmla="*/ 1441010 w 1670512"/>
                      <a:gd name="connsiteY7" fmla="*/ 1079067 h 1474304"/>
                      <a:gd name="connsiteX8" fmla="*/ 1377372 w 1670512"/>
                      <a:gd name="connsiteY8" fmla="*/ 912525 h 1474304"/>
                      <a:gd name="connsiteX9" fmla="*/ 1292071 w 1670512"/>
                      <a:gd name="connsiteY9" fmla="*/ 722288 h 1474304"/>
                      <a:gd name="connsiteX10" fmla="*/ 998253 w 1670512"/>
                      <a:gd name="connsiteY10" fmla="*/ 583504 h 1474304"/>
                      <a:gd name="connsiteX11" fmla="*/ 815463 w 1670512"/>
                      <a:gd name="connsiteY11" fmla="*/ 583504 h 1474304"/>
                      <a:gd name="connsiteX12" fmla="*/ 409941 w 1670512"/>
                      <a:gd name="connsiteY12" fmla="*/ 648495 h 1474304"/>
                      <a:gd name="connsiteX13" fmla="*/ 300267 w 1670512"/>
                      <a:gd name="connsiteY13" fmla="*/ 687084 h 1474304"/>
                      <a:gd name="connsiteX14" fmla="*/ 187208 w 1670512"/>
                      <a:gd name="connsiteY14" fmla="*/ 796758 h 1474304"/>
                      <a:gd name="connsiteX15" fmla="*/ 187208 w 1670512"/>
                      <a:gd name="connsiteY15" fmla="*/ 970747 h 1474304"/>
                      <a:gd name="connsiteX16" fmla="*/ 183823 w 1670512"/>
                      <a:gd name="connsiteY16" fmla="*/ 1054695 h 1474304"/>
                      <a:gd name="connsiteX17" fmla="*/ 179084 w 1670512"/>
                      <a:gd name="connsiteY17" fmla="*/ 1427721 h 1474304"/>
                      <a:gd name="connsiteX18" fmla="*/ 168252 w 1670512"/>
                      <a:gd name="connsiteY18" fmla="*/ 1470372 h 1474304"/>
                      <a:gd name="connsiteX19" fmla="*/ 135079 w 1670512"/>
                      <a:gd name="connsiteY19" fmla="*/ 1448031 h 1474304"/>
                      <a:gd name="connsiteX20" fmla="*/ 98521 w 1670512"/>
                      <a:gd name="connsiteY20" fmla="*/ 1338358 h 1474304"/>
                      <a:gd name="connsiteX21" fmla="*/ 45715 w 1670512"/>
                      <a:gd name="connsiteY21" fmla="*/ 1207020 h 1474304"/>
                      <a:gd name="connsiteX22" fmla="*/ 30144 w 1670512"/>
                      <a:gd name="connsiteY22" fmla="*/ 1168431 h 1474304"/>
                      <a:gd name="connsiteX23" fmla="*/ 9834 w 1670512"/>
                      <a:gd name="connsiteY23" fmla="*/ 1005951 h 1474304"/>
                      <a:gd name="connsiteX24" fmla="*/ 5095 w 1670512"/>
                      <a:gd name="connsiteY24" fmla="*/ 708071 h 1474304"/>
                      <a:gd name="connsiteX25" fmla="*/ 79565 w 1670512"/>
                      <a:gd name="connsiteY25" fmla="*/ 460290 h 1474304"/>
                      <a:gd name="connsiteX26" fmla="*/ 276572 w 1670512"/>
                      <a:gd name="connsiteY26" fmla="*/ 266668 h 1474304"/>
                      <a:gd name="connsiteX27" fmla="*/ 336825 w 1670512"/>
                      <a:gd name="connsiteY27" fmla="*/ 214539 h 1474304"/>
                      <a:gd name="connsiteX28" fmla="*/ 623872 w 1670512"/>
                      <a:gd name="connsiteY28" fmla="*/ 39873 h 1474304"/>
                      <a:gd name="connsiteX29" fmla="*/ 1110635 w 1670512"/>
                      <a:gd name="connsiteY29" fmla="*/ 42581 h 1474304"/>
                      <a:gd name="connsiteX30" fmla="*/ 1407160 w 1670512"/>
                      <a:gd name="connsiteY30" fmla="*/ 222663 h 1474304"/>
                      <a:gd name="connsiteX31" fmla="*/ 1596043 w 1670512"/>
                      <a:gd name="connsiteY31" fmla="*/ 500233 h 1474304"/>
                      <a:gd name="connsiteX32" fmla="*/ 1596043 w 1670512"/>
                      <a:gd name="connsiteY32" fmla="*/ 500233 h 1474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670512" h="1474304">
                        <a:moveTo>
                          <a:pt x="1596043" y="500233"/>
                        </a:moveTo>
                        <a:cubicBezTo>
                          <a:pt x="1606875" y="551685"/>
                          <a:pt x="1626508" y="601106"/>
                          <a:pt x="1629216" y="653235"/>
                        </a:cubicBezTo>
                        <a:cubicBezTo>
                          <a:pt x="1633955" y="735151"/>
                          <a:pt x="1652234" y="788634"/>
                          <a:pt x="1648172" y="875967"/>
                        </a:cubicBezTo>
                        <a:cubicBezTo>
                          <a:pt x="1662389" y="938251"/>
                          <a:pt x="1646141" y="1004597"/>
                          <a:pt x="1670512" y="1066204"/>
                        </a:cubicBezTo>
                        <a:cubicBezTo>
                          <a:pt x="1615676" y="1167077"/>
                          <a:pt x="1610260" y="1280813"/>
                          <a:pt x="1590627" y="1390486"/>
                        </a:cubicBezTo>
                        <a:cubicBezTo>
                          <a:pt x="1587919" y="1406057"/>
                          <a:pt x="1589950" y="1425013"/>
                          <a:pt x="1568963" y="1430429"/>
                        </a:cubicBezTo>
                        <a:cubicBezTo>
                          <a:pt x="1535113" y="1383716"/>
                          <a:pt x="1530374" y="1281490"/>
                          <a:pt x="1529697" y="1267950"/>
                        </a:cubicBezTo>
                        <a:cubicBezTo>
                          <a:pt x="1527666" y="1191449"/>
                          <a:pt x="1499232" y="1128488"/>
                          <a:pt x="1441010" y="1079067"/>
                        </a:cubicBezTo>
                        <a:cubicBezTo>
                          <a:pt x="1390236" y="1035062"/>
                          <a:pt x="1377372" y="974809"/>
                          <a:pt x="1377372" y="912525"/>
                        </a:cubicBezTo>
                        <a:cubicBezTo>
                          <a:pt x="1377372" y="835347"/>
                          <a:pt x="1347584" y="773740"/>
                          <a:pt x="1292071" y="722288"/>
                        </a:cubicBezTo>
                        <a:cubicBezTo>
                          <a:pt x="1208799" y="645787"/>
                          <a:pt x="1112666" y="595013"/>
                          <a:pt x="998253" y="583504"/>
                        </a:cubicBezTo>
                        <a:cubicBezTo>
                          <a:pt x="982682" y="581473"/>
                          <a:pt x="832388" y="582827"/>
                          <a:pt x="815463" y="583504"/>
                        </a:cubicBezTo>
                        <a:cubicBezTo>
                          <a:pt x="678032" y="593659"/>
                          <a:pt x="543987" y="615323"/>
                          <a:pt x="409941" y="648495"/>
                        </a:cubicBezTo>
                        <a:cubicBezTo>
                          <a:pt x="372029" y="657296"/>
                          <a:pt x="336148" y="673544"/>
                          <a:pt x="300267" y="687084"/>
                        </a:cubicBezTo>
                        <a:cubicBezTo>
                          <a:pt x="247461" y="708071"/>
                          <a:pt x="216996" y="752076"/>
                          <a:pt x="187208" y="796758"/>
                        </a:cubicBezTo>
                        <a:cubicBezTo>
                          <a:pt x="159451" y="838055"/>
                          <a:pt x="187885" y="953822"/>
                          <a:pt x="187208" y="970747"/>
                        </a:cubicBezTo>
                        <a:cubicBezTo>
                          <a:pt x="179084" y="992411"/>
                          <a:pt x="189239" y="1031677"/>
                          <a:pt x="183823" y="1054695"/>
                        </a:cubicBezTo>
                        <a:cubicBezTo>
                          <a:pt x="156066" y="1179263"/>
                          <a:pt x="166221" y="1302477"/>
                          <a:pt x="179084" y="1427721"/>
                        </a:cubicBezTo>
                        <a:cubicBezTo>
                          <a:pt x="181115" y="1443292"/>
                          <a:pt x="179761" y="1457509"/>
                          <a:pt x="168252" y="1470372"/>
                        </a:cubicBezTo>
                        <a:cubicBezTo>
                          <a:pt x="143880" y="1483235"/>
                          <a:pt x="140495" y="1461571"/>
                          <a:pt x="135079" y="1448031"/>
                        </a:cubicBezTo>
                        <a:cubicBezTo>
                          <a:pt x="120862" y="1412150"/>
                          <a:pt x="109353" y="1374915"/>
                          <a:pt x="98521" y="1338358"/>
                        </a:cubicBezTo>
                        <a:cubicBezTo>
                          <a:pt x="84981" y="1292322"/>
                          <a:pt x="74149" y="1245609"/>
                          <a:pt x="45715" y="1207020"/>
                        </a:cubicBezTo>
                        <a:cubicBezTo>
                          <a:pt x="39622" y="1198219"/>
                          <a:pt x="26759" y="1179263"/>
                          <a:pt x="30144" y="1168431"/>
                        </a:cubicBezTo>
                        <a:cubicBezTo>
                          <a:pt x="21343" y="1110886"/>
                          <a:pt x="18635" y="1064173"/>
                          <a:pt x="9834" y="1005951"/>
                        </a:cubicBezTo>
                        <a:cubicBezTo>
                          <a:pt x="4418" y="963300"/>
                          <a:pt x="-6414" y="768324"/>
                          <a:pt x="5095" y="708071"/>
                        </a:cubicBezTo>
                        <a:cubicBezTo>
                          <a:pt x="15250" y="620739"/>
                          <a:pt x="40299" y="538822"/>
                          <a:pt x="79565" y="460290"/>
                        </a:cubicBezTo>
                        <a:cubicBezTo>
                          <a:pt x="124247" y="372957"/>
                          <a:pt x="189916" y="308642"/>
                          <a:pt x="276572" y="266668"/>
                        </a:cubicBezTo>
                        <a:cubicBezTo>
                          <a:pt x="304329" y="258544"/>
                          <a:pt x="321254" y="236880"/>
                          <a:pt x="336825" y="214539"/>
                        </a:cubicBezTo>
                        <a:cubicBezTo>
                          <a:pt x="395724" y="126529"/>
                          <a:pt x="527739" y="75077"/>
                          <a:pt x="623872" y="39873"/>
                        </a:cubicBezTo>
                        <a:cubicBezTo>
                          <a:pt x="786352" y="-6840"/>
                          <a:pt x="949508" y="-20380"/>
                          <a:pt x="1110635" y="42581"/>
                        </a:cubicBezTo>
                        <a:cubicBezTo>
                          <a:pt x="1220308" y="85232"/>
                          <a:pt x="1320504" y="142777"/>
                          <a:pt x="1407160" y="222663"/>
                        </a:cubicBezTo>
                        <a:cubicBezTo>
                          <a:pt x="1474860" y="272084"/>
                          <a:pt x="1562870" y="422378"/>
                          <a:pt x="1596043" y="500233"/>
                        </a:cubicBezTo>
                        <a:lnTo>
                          <a:pt x="1596043" y="500233"/>
                        </a:lnTo>
                        <a:close/>
                      </a:path>
                    </a:pathLst>
                  </a:custGeom>
                  <a:solidFill>
                    <a:srgbClr val="73534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36F4430-760F-4220-BC0D-D88A5CF0AB95}"/>
                    </a:ext>
                  </a:extLst>
                </p:cNvPr>
                <p:cNvGrpSpPr/>
                <p:nvPr/>
              </p:nvGrpSpPr>
              <p:grpSpPr>
                <a:xfrm>
                  <a:off x="7666953" y="2079628"/>
                  <a:ext cx="4378442" cy="2552271"/>
                  <a:chOff x="7648703" y="3597532"/>
                  <a:chExt cx="4378442" cy="2552271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03531231-7EF6-4AE0-8E75-AA6AE5D6F6F0}"/>
                      </a:ext>
                    </a:extLst>
                  </p:cNvPr>
                  <p:cNvSpPr/>
                  <p:nvPr/>
                </p:nvSpPr>
                <p:spPr>
                  <a:xfrm>
                    <a:off x="7690873" y="3597532"/>
                    <a:ext cx="4335402" cy="2538590"/>
                  </a:xfrm>
                  <a:custGeom>
                    <a:avLst/>
                    <a:gdLst>
                      <a:gd name="connsiteX0" fmla="*/ 6344994 w 6528460"/>
                      <a:gd name="connsiteY0" fmla="*/ 2262547 h 3818030"/>
                      <a:gd name="connsiteX1" fmla="*/ 6144602 w 6528460"/>
                      <a:gd name="connsiteY1" fmla="*/ 1972792 h 3818030"/>
                      <a:gd name="connsiteX2" fmla="*/ 5445939 w 6528460"/>
                      <a:gd name="connsiteY2" fmla="*/ 890270 h 3818030"/>
                      <a:gd name="connsiteX3" fmla="*/ 5229977 w 6528460"/>
                      <a:gd name="connsiteY3" fmla="*/ 680401 h 3818030"/>
                      <a:gd name="connsiteX4" fmla="*/ 3865824 w 6528460"/>
                      <a:gd name="connsiteY4" fmla="*/ 107660 h 3818030"/>
                      <a:gd name="connsiteX5" fmla="*/ 3766982 w 6528460"/>
                      <a:gd name="connsiteY5" fmla="*/ 35898 h 3818030"/>
                      <a:gd name="connsiteX6" fmla="*/ 3748702 w 6528460"/>
                      <a:gd name="connsiteY6" fmla="*/ 16 h 3818030"/>
                      <a:gd name="connsiteX7" fmla="*/ 3731777 w 6528460"/>
                      <a:gd name="connsiteY7" fmla="*/ 16 h 3818030"/>
                      <a:gd name="connsiteX8" fmla="*/ 3712145 w 6528460"/>
                      <a:gd name="connsiteY8" fmla="*/ 32513 h 3818030"/>
                      <a:gd name="connsiteX9" fmla="*/ 3653923 w 6528460"/>
                      <a:gd name="connsiteY9" fmla="*/ 195669 h 3818030"/>
                      <a:gd name="connsiteX10" fmla="*/ 3180023 w 6528460"/>
                      <a:gd name="connsiteY10" fmla="*/ 645874 h 3818030"/>
                      <a:gd name="connsiteX11" fmla="*/ 3076443 w 6528460"/>
                      <a:gd name="connsiteY11" fmla="*/ 645874 h 3818030"/>
                      <a:gd name="connsiteX12" fmla="*/ 2645871 w 6528460"/>
                      <a:gd name="connsiteY12" fmla="*/ 100212 h 3818030"/>
                      <a:gd name="connsiteX13" fmla="*/ 2621499 w 6528460"/>
                      <a:gd name="connsiteY13" fmla="*/ 72455 h 3818030"/>
                      <a:gd name="connsiteX14" fmla="*/ 2594420 w 6528460"/>
                      <a:gd name="connsiteY14" fmla="*/ 137447 h 3818030"/>
                      <a:gd name="connsiteX15" fmla="*/ 2517919 w 6528460"/>
                      <a:gd name="connsiteY15" fmla="*/ 216656 h 3818030"/>
                      <a:gd name="connsiteX16" fmla="*/ 2366271 w 6528460"/>
                      <a:gd name="connsiteY16" fmla="*/ 254568 h 3818030"/>
                      <a:gd name="connsiteX17" fmla="*/ 2113750 w 6528460"/>
                      <a:gd name="connsiteY17" fmla="*/ 353410 h 3818030"/>
                      <a:gd name="connsiteX18" fmla="*/ 1872738 w 6528460"/>
                      <a:gd name="connsiteY18" fmla="*/ 467823 h 3818030"/>
                      <a:gd name="connsiteX19" fmla="*/ 1704843 w 6528460"/>
                      <a:gd name="connsiteY19" fmla="*/ 524691 h 3818030"/>
                      <a:gd name="connsiteX20" fmla="*/ 1379883 w 6528460"/>
                      <a:gd name="connsiteY20" fmla="*/ 749455 h 3818030"/>
                      <a:gd name="connsiteX21" fmla="*/ 1064402 w 6528460"/>
                      <a:gd name="connsiteY21" fmla="*/ 1079153 h 3818030"/>
                      <a:gd name="connsiteX22" fmla="*/ 826098 w 6528460"/>
                      <a:gd name="connsiteY22" fmla="*/ 1349953 h 3818030"/>
                      <a:gd name="connsiteX23" fmla="*/ 475413 w 6528460"/>
                      <a:gd name="connsiteY23" fmla="*/ 2016120 h 3818030"/>
                      <a:gd name="connsiteX24" fmla="*/ 254034 w 6528460"/>
                      <a:gd name="connsiteY24" fmla="*/ 2419611 h 3818030"/>
                      <a:gd name="connsiteX25" fmla="*/ 87492 w 6528460"/>
                      <a:gd name="connsiteY25" fmla="*/ 3492655 h 3818030"/>
                      <a:gd name="connsiteX26" fmla="*/ 2057559 w 6528460"/>
                      <a:gd name="connsiteY26" fmla="*/ 3477084 h 3818030"/>
                      <a:gd name="connsiteX27" fmla="*/ 3437283 w 6528460"/>
                      <a:gd name="connsiteY27" fmla="*/ 3564416 h 3818030"/>
                      <a:gd name="connsiteX28" fmla="*/ 4198230 w 6528460"/>
                      <a:gd name="connsiteY28" fmla="*/ 3807459 h 3818030"/>
                      <a:gd name="connsiteX29" fmla="*/ 4395914 w 6528460"/>
                      <a:gd name="connsiteY29" fmla="*/ 3798658 h 3818030"/>
                      <a:gd name="connsiteX30" fmla="*/ 5188003 w 6528460"/>
                      <a:gd name="connsiteY30" fmla="*/ 3708617 h 3818030"/>
                      <a:gd name="connsiteX31" fmla="*/ 5982799 w 6528460"/>
                      <a:gd name="connsiteY31" fmla="*/ 3600297 h 3818030"/>
                      <a:gd name="connsiteX32" fmla="*/ 6208240 w 6528460"/>
                      <a:gd name="connsiteY32" fmla="*/ 3570510 h 3818030"/>
                      <a:gd name="connsiteX33" fmla="*/ 6409986 w 6528460"/>
                      <a:gd name="connsiteY33" fmla="*/ 3411415 h 3818030"/>
                      <a:gd name="connsiteX34" fmla="*/ 6495288 w 6528460"/>
                      <a:gd name="connsiteY34" fmla="*/ 3106088 h 3818030"/>
                      <a:gd name="connsiteX35" fmla="*/ 6528461 w 6528460"/>
                      <a:gd name="connsiteY35" fmla="*/ 2878617 h 3818030"/>
                      <a:gd name="connsiteX36" fmla="*/ 6344994 w 6528460"/>
                      <a:gd name="connsiteY36" fmla="*/ 2262547 h 3818030"/>
                      <a:gd name="connsiteX37" fmla="*/ 6344994 w 6528460"/>
                      <a:gd name="connsiteY37" fmla="*/ 2262547 h 3818030"/>
                      <a:gd name="connsiteX0" fmla="*/ 6344994 w 6528462"/>
                      <a:gd name="connsiteY0" fmla="*/ 2262547 h 3798693"/>
                      <a:gd name="connsiteX1" fmla="*/ 6144602 w 6528462"/>
                      <a:gd name="connsiteY1" fmla="*/ 1972792 h 3798693"/>
                      <a:gd name="connsiteX2" fmla="*/ 5445939 w 6528462"/>
                      <a:gd name="connsiteY2" fmla="*/ 890270 h 3798693"/>
                      <a:gd name="connsiteX3" fmla="*/ 5229977 w 6528462"/>
                      <a:gd name="connsiteY3" fmla="*/ 680401 h 3798693"/>
                      <a:gd name="connsiteX4" fmla="*/ 3865824 w 6528462"/>
                      <a:gd name="connsiteY4" fmla="*/ 107660 h 3798693"/>
                      <a:gd name="connsiteX5" fmla="*/ 3766982 w 6528462"/>
                      <a:gd name="connsiteY5" fmla="*/ 35898 h 3798693"/>
                      <a:gd name="connsiteX6" fmla="*/ 3748702 w 6528462"/>
                      <a:gd name="connsiteY6" fmla="*/ 16 h 3798693"/>
                      <a:gd name="connsiteX7" fmla="*/ 3731777 w 6528462"/>
                      <a:gd name="connsiteY7" fmla="*/ 16 h 3798693"/>
                      <a:gd name="connsiteX8" fmla="*/ 3712145 w 6528462"/>
                      <a:gd name="connsiteY8" fmla="*/ 32513 h 3798693"/>
                      <a:gd name="connsiteX9" fmla="*/ 3653923 w 6528462"/>
                      <a:gd name="connsiteY9" fmla="*/ 195669 h 3798693"/>
                      <a:gd name="connsiteX10" fmla="*/ 3180023 w 6528462"/>
                      <a:gd name="connsiteY10" fmla="*/ 645874 h 3798693"/>
                      <a:gd name="connsiteX11" fmla="*/ 3076443 w 6528462"/>
                      <a:gd name="connsiteY11" fmla="*/ 645874 h 3798693"/>
                      <a:gd name="connsiteX12" fmla="*/ 2645871 w 6528462"/>
                      <a:gd name="connsiteY12" fmla="*/ 100212 h 3798693"/>
                      <a:gd name="connsiteX13" fmla="*/ 2621499 w 6528462"/>
                      <a:gd name="connsiteY13" fmla="*/ 72455 h 3798693"/>
                      <a:gd name="connsiteX14" fmla="*/ 2594420 w 6528462"/>
                      <a:gd name="connsiteY14" fmla="*/ 137447 h 3798693"/>
                      <a:gd name="connsiteX15" fmla="*/ 2517919 w 6528462"/>
                      <a:gd name="connsiteY15" fmla="*/ 216656 h 3798693"/>
                      <a:gd name="connsiteX16" fmla="*/ 2366271 w 6528462"/>
                      <a:gd name="connsiteY16" fmla="*/ 254568 h 3798693"/>
                      <a:gd name="connsiteX17" fmla="*/ 2113750 w 6528462"/>
                      <a:gd name="connsiteY17" fmla="*/ 353410 h 3798693"/>
                      <a:gd name="connsiteX18" fmla="*/ 1872738 w 6528462"/>
                      <a:gd name="connsiteY18" fmla="*/ 467823 h 3798693"/>
                      <a:gd name="connsiteX19" fmla="*/ 1704843 w 6528462"/>
                      <a:gd name="connsiteY19" fmla="*/ 524691 h 3798693"/>
                      <a:gd name="connsiteX20" fmla="*/ 1379883 w 6528462"/>
                      <a:gd name="connsiteY20" fmla="*/ 749455 h 3798693"/>
                      <a:gd name="connsiteX21" fmla="*/ 1064402 w 6528462"/>
                      <a:gd name="connsiteY21" fmla="*/ 1079153 h 3798693"/>
                      <a:gd name="connsiteX22" fmla="*/ 826098 w 6528462"/>
                      <a:gd name="connsiteY22" fmla="*/ 1349953 h 3798693"/>
                      <a:gd name="connsiteX23" fmla="*/ 475413 w 6528462"/>
                      <a:gd name="connsiteY23" fmla="*/ 2016120 h 3798693"/>
                      <a:gd name="connsiteX24" fmla="*/ 254034 w 6528462"/>
                      <a:gd name="connsiteY24" fmla="*/ 2419611 h 3798693"/>
                      <a:gd name="connsiteX25" fmla="*/ 87492 w 6528462"/>
                      <a:gd name="connsiteY25" fmla="*/ 3492655 h 3798693"/>
                      <a:gd name="connsiteX26" fmla="*/ 2057559 w 6528462"/>
                      <a:gd name="connsiteY26" fmla="*/ 3477084 h 3798693"/>
                      <a:gd name="connsiteX27" fmla="*/ 3437283 w 6528462"/>
                      <a:gd name="connsiteY27" fmla="*/ 3564416 h 3798693"/>
                      <a:gd name="connsiteX28" fmla="*/ 4299808 w 6528462"/>
                      <a:gd name="connsiteY28" fmla="*/ 3626876 h 3798693"/>
                      <a:gd name="connsiteX29" fmla="*/ 4395914 w 6528462"/>
                      <a:gd name="connsiteY29" fmla="*/ 3798658 h 3798693"/>
                      <a:gd name="connsiteX30" fmla="*/ 5188003 w 6528462"/>
                      <a:gd name="connsiteY30" fmla="*/ 3708617 h 3798693"/>
                      <a:gd name="connsiteX31" fmla="*/ 5982799 w 6528462"/>
                      <a:gd name="connsiteY31" fmla="*/ 3600297 h 3798693"/>
                      <a:gd name="connsiteX32" fmla="*/ 6208240 w 6528462"/>
                      <a:gd name="connsiteY32" fmla="*/ 3570510 h 3798693"/>
                      <a:gd name="connsiteX33" fmla="*/ 6409986 w 6528462"/>
                      <a:gd name="connsiteY33" fmla="*/ 3411415 h 3798693"/>
                      <a:gd name="connsiteX34" fmla="*/ 6495288 w 6528462"/>
                      <a:gd name="connsiteY34" fmla="*/ 3106088 h 3798693"/>
                      <a:gd name="connsiteX35" fmla="*/ 6528461 w 6528462"/>
                      <a:gd name="connsiteY35" fmla="*/ 2878617 h 3798693"/>
                      <a:gd name="connsiteX36" fmla="*/ 6344994 w 6528462"/>
                      <a:gd name="connsiteY36" fmla="*/ 2262547 h 3798693"/>
                      <a:gd name="connsiteX37" fmla="*/ 6344994 w 6528462"/>
                      <a:gd name="connsiteY37" fmla="*/ 2262547 h 3798693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57559 w 6528460"/>
                      <a:gd name="connsiteY26" fmla="*/ 3477084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057559 w 6528462"/>
                      <a:gd name="connsiteY26" fmla="*/ 3477084 h 3798658"/>
                      <a:gd name="connsiteX27" fmla="*/ 3437283 w 6528462"/>
                      <a:gd name="connsiteY27" fmla="*/ 3564416 h 3798658"/>
                      <a:gd name="connsiteX28" fmla="*/ 4395914 w 6528462"/>
                      <a:gd name="connsiteY28" fmla="*/ 3798658 h 3798658"/>
                      <a:gd name="connsiteX29" fmla="*/ 5188003 w 6528462"/>
                      <a:gd name="connsiteY29" fmla="*/ 3708617 h 3798658"/>
                      <a:gd name="connsiteX30" fmla="*/ 5982799 w 6528462"/>
                      <a:gd name="connsiteY30" fmla="*/ 3600297 h 3798658"/>
                      <a:gd name="connsiteX31" fmla="*/ 6208240 w 6528462"/>
                      <a:gd name="connsiteY31" fmla="*/ 3570510 h 3798658"/>
                      <a:gd name="connsiteX32" fmla="*/ 6409986 w 6528462"/>
                      <a:gd name="connsiteY32" fmla="*/ 3411415 h 3798658"/>
                      <a:gd name="connsiteX33" fmla="*/ 6495288 w 6528462"/>
                      <a:gd name="connsiteY33" fmla="*/ 3106088 h 3798658"/>
                      <a:gd name="connsiteX34" fmla="*/ 6528461 w 6528462"/>
                      <a:gd name="connsiteY34" fmla="*/ 2878617 h 3798658"/>
                      <a:gd name="connsiteX35" fmla="*/ 6344994 w 6528462"/>
                      <a:gd name="connsiteY35" fmla="*/ 2262547 h 3798658"/>
                      <a:gd name="connsiteX36" fmla="*/ 6344994 w 6528462"/>
                      <a:gd name="connsiteY36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2061322 w 6528460"/>
                      <a:gd name="connsiteY26" fmla="*/ 3270167 h 3798658"/>
                      <a:gd name="connsiteX27" fmla="*/ 3437283 w 6528460"/>
                      <a:gd name="connsiteY27" fmla="*/ 3564416 h 3798658"/>
                      <a:gd name="connsiteX28" fmla="*/ 4395914 w 6528460"/>
                      <a:gd name="connsiteY28" fmla="*/ 3798658 h 3798658"/>
                      <a:gd name="connsiteX29" fmla="*/ 5188003 w 6528460"/>
                      <a:gd name="connsiteY29" fmla="*/ 3708617 h 3798658"/>
                      <a:gd name="connsiteX30" fmla="*/ 5982799 w 6528460"/>
                      <a:gd name="connsiteY30" fmla="*/ 3600297 h 3798658"/>
                      <a:gd name="connsiteX31" fmla="*/ 6208240 w 6528460"/>
                      <a:gd name="connsiteY31" fmla="*/ 3570510 h 3798658"/>
                      <a:gd name="connsiteX32" fmla="*/ 6409986 w 6528460"/>
                      <a:gd name="connsiteY32" fmla="*/ 3411415 h 3798658"/>
                      <a:gd name="connsiteX33" fmla="*/ 6495288 w 6528460"/>
                      <a:gd name="connsiteY33" fmla="*/ 3106088 h 3798658"/>
                      <a:gd name="connsiteX34" fmla="*/ 6528461 w 6528460"/>
                      <a:gd name="connsiteY34" fmla="*/ 2878617 h 3798658"/>
                      <a:gd name="connsiteX35" fmla="*/ 6344994 w 6528460"/>
                      <a:gd name="connsiteY35" fmla="*/ 2262547 h 3798658"/>
                      <a:gd name="connsiteX36" fmla="*/ 6344994 w 6528460"/>
                      <a:gd name="connsiteY36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2262344 w 6528462"/>
                      <a:gd name="connsiteY26" fmla="*/ 3500256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596444 w 6528462"/>
                      <a:gd name="connsiteY26" fmla="*/ 3534115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596444 w 6528460"/>
                      <a:gd name="connsiteY26" fmla="*/ 3534115 h 3798658"/>
                      <a:gd name="connsiteX27" fmla="*/ 2061322 w 6528460"/>
                      <a:gd name="connsiteY27" fmla="*/ 3270167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061322 w 6528462"/>
                      <a:gd name="connsiteY27" fmla="*/ 3270167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437283 w 6528460"/>
                      <a:gd name="connsiteY28" fmla="*/ 356441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437283 w 6528462"/>
                      <a:gd name="connsiteY28" fmla="*/ 356441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399917 w 6528460"/>
                      <a:gd name="connsiteY27" fmla="*/ 3503420 h 3798658"/>
                      <a:gd name="connsiteX28" fmla="*/ 3719445 w 6528460"/>
                      <a:gd name="connsiteY28" fmla="*/ 3530555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399917 w 6528462"/>
                      <a:gd name="connsiteY27" fmla="*/ 3503420 h 3798658"/>
                      <a:gd name="connsiteX28" fmla="*/ 3617867 w 6528462"/>
                      <a:gd name="connsiteY28" fmla="*/ 3669754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830797"/>
                      <a:gd name="connsiteX1" fmla="*/ 6144602 w 6528460"/>
                      <a:gd name="connsiteY1" fmla="*/ 1972792 h 3830797"/>
                      <a:gd name="connsiteX2" fmla="*/ 5445939 w 6528460"/>
                      <a:gd name="connsiteY2" fmla="*/ 890270 h 3830797"/>
                      <a:gd name="connsiteX3" fmla="*/ 5229977 w 6528460"/>
                      <a:gd name="connsiteY3" fmla="*/ 680401 h 3830797"/>
                      <a:gd name="connsiteX4" fmla="*/ 3865824 w 6528460"/>
                      <a:gd name="connsiteY4" fmla="*/ 107660 h 3830797"/>
                      <a:gd name="connsiteX5" fmla="*/ 3766982 w 6528460"/>
                      <a:gd name="connsiteY5" fmla="*/ 35898 h 3830797"/>
                      <a:gd name="connsiteX6" fmla="*/ 3748702 w 6528460"/>
                      <a:gd name="connsiteY6" fmla="*/ 16 h 3830797"/>
                      <a:gd name="connsiteX7" fmla="*/ 3731777 w 6528460"/>
                      <a:gd name="connsiteY7" fmla="*/ 16 h 3830797"/>
                      <a:gd name="connsiteX8" fmla="*/ 3712145 w 6528460"/>
                      <a:gd name="connsiteY8" fmla="*/ 32513 h 3830797"/>
                      <a:gd name="connsiteX9" fmla="*/ 3653923 w 6528460"/>
                      <a:gd name="connsiteY9" fmla="*/ 195669 h 3830797"/>
                      <a:gd name="connsiteX10" fmla="*/ 3180023 w 6528460"/>
                      <a:gd name="connsiteY10" fmla="*/ 645874 h 3830797"/>
                      <a:gd name="connsiteX11" fmla="*/ 3076443 w 6528460"/>
                      <a:gd name="connsiteY11" fmla="*/ 645874 h 3830797"/>
                      <a:gd name="connsiteX12" fmla="*/ 2645871 w 6528460"/>
                      <a:gd name="connsiteY12" fmla="*/ 100212 h 3830797"/>
                      <a:gd name="connsiteX13" fmla="*/ 2621499 w 6528460"/>
                      <a:gd name="connsiteY13" fmla="*/ 72455 h 3830797"/>
                      <a:gd name="connsiteX14" fmla="*/ 2594420 w 6528460"/>
                      <a:gd name="connsiteY14" fmla="*/ 137447 h 3830797"/>
                      <a:gd name="connsiteX15" fmla="*/ 2517919 w 6528460"/>
                      <a:gd name="connsiteY15" fmla="*/ 216656 h 3830797"/>
                      <a:gd name="connsiteX16" fmla="*/ 2366271 w 6528460"/>
                      <a:gd name="connsiteY16" fmla="*/ 254568 h 3830797"/>
                      <a:gd name="connsiteX17" fmla="*/ 2113750 w 6528460"/>
                      <a:gd name="connsiteY17" fmla="*/ 353410 h 3830797"/>
                      <a:gd name="connsiteX18" fmla="*/ 1872738 w 6528460"/>
                      <a:gd name="connsiteY18" fmla="*/ 467823 h 3830797"/>
                      <a:gd name="connsiteX19" fmla="*/ 1704843 w 6528460"/>
                      <a:gd name="connsiteY19" fmla="*/ 524691 h 3830797"/>
                      <a:gd name="connsiteX20" fmla="*/ 1379883 w 6528460"/>
                      <a:gd name="connsiteY20" fmla="*/ 749455 h 3830797"/>
                      <a:gd name="connsiteX21" fmla="*/ 1064402 w 6528460"/>
                      <a:gd name="connsiteY21" fmla="*/ 1079153 h 3830797"/>
                      <a:gd name="connsiteX22" fmla="*/ 826098 w 6528460"/>
                      <a:gd name="connsiteY22" fmla="*/ 1349953 h 3830797"/>
                      <a:gd name="connsiteX23" fmla="*/ 475413 w 6528460"/>
                      <a:gd name="connsiteY23" fmla="*/ 2016120 h 3830797"/>
                      <a:gd name="connsiteX24" fmla="*/ 254034 w 6528460"/>
                      <a:gd name="connsiteY24" fmla="*/ 2419611 h 3830797"/>
                      <a:gd name="connsiteX25" fmla="*/ 87492 w 6528460"/>
                      <a:gd name="connsiteY25" fmla="*/ 3492655 h 3830797"/>
                      <a:gd name="connsiteX26" fmla="*/ 1600207 w 6528460"/>
                      <a:gd name="connsiteY26" fmla="*/ 3541638 h 3830797"/>
                      <a:gd name="connsiteX27" fmla="*/ 2399917 w 6528460"/>
                      <a:gd name="connsiteY27" fmla="*/ 3503420 h 3830797"/>
                      <a:gd name="connsiteX28" fmla="*/ 3617867 w 6528460"/>
                      <a:gd name="connsiteY28" fmla="*/ 3669754 h 3830797"/>
                      <a:gd name="connsiteX29" fmla="*/ 4395914 w 6528460"/>
                      <a:gd name="connsiteY29" fmla="*/ 3798658 h 3830797"/>
                      <a:gd name="connsiteX30" fmla="*/ 5188003 w 6528460"/>
                      <a:gd name="connsiteY30" fmla="*/ 3708617 h 3830797"/>
                      <a:gd name="connsiteX31" fmla="*/ 5982799 w 6528460"/>
                      <a:gd name="connsiteY31" fmla="*/ 3600297 h 3830797"/>
                      <a:gd name="connsiteX32" fmla="*/ 6208240 w 6528460"/>
                      <a:gd name="connsiteY32" fmla="*/ 3570510 h 3830797"/>
                      <a:gd name="connsiteX33" fmla="*/ 6409986 w 6528460"/>
                      <a:gd name="connsiteY33" fmla="*/ 3411415 h 3830797"/>
                      <a:gd name="connsiteX34" fmla="*/ 6495288 w 6528460"/>
                      <a:gd name="connsiteY34" fmla="*/ 3106088 h 3830797"/>
                      <a:gd name="connsiteX35" fmla="*/ 6528461 w 6528460"/>
                      <a:gd name="connsiteY35" fmla="*/ 2878617 h 3830797"/>
                      <a:gd name="connsiteX36" fmla="*/ 6344994 w 6528460"/>
                      <a:gd name="connsiteY36" fmla="*/ 2262547 h 3830797"/>
                      <a:gd name="connsiteX37" fmla="*/ 6344994 w 6528460"/>
                      <a:gd name="connsiteY37" fmla="*/ 2262547 h 3830797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808279"/>
                      <a:gd name="connsiteX1" fmla="*/ 6144602 w 6528460"/>
                      <a:gd name="connsiteY1" fmla="*/ 1972792 h 3808279"/>
                      <a:gd name="connsiteX2" fmla="*/ 5445939 w 6528460"/>
                      <a:gd name="connsiteY2" fmla="*/ 890270 h 3808279"/>
                      <a:gd name="connsiteX3" fmla="*/ 5229977 w 6528460"/>
                      <a:gd name="connsiteY3" fmla="*/ 680401 h 3808279"/>
                      <a:gd name="connsiteX4" fmla="*/ 3865824 w 6528460"/>
                      <a:gd name="connsiteY4" fmla="*/ 107660 h 3808279"/>
                      <a:gd name="connsiteX5" fmla="*/ 3766982 w 6528460"/>
                      <a:gd name="connsiteY5" fmla="*/ 35898 h 3808279"/>
                      <a:gd name="connsiteX6" fmla="*/ 3748702 w 6528460"/>
                      <a:gd name="connsiteY6" fmla="*/ 16 h 3808279"/>
                      <a:gd name="connsiteX7" fmla="*/ 3731777 w 6528460"/>
                      <a:gd name="connsiteY7" fmla="*/ 16 h 3808279"/>
                      <a:gd name="connsiteX8" fmla="*/ 3712145 w 6528460"/>
                      <a:gd name="connsiteY8" fmla="*/ 32513 h 3808279"/>
                      <a:gd name="connsiteX9" fmla="*/ 3653923 w 6528460"/>
                      <a:gd name="connsiteY9" fmla="*/ 195669 h 3808279"/>
                      <a:gd name="connsiteX10" fmla="*/ 3180023 w 6528460"/>
                      <a:gd name="connsiteY10" fmla="*/ 645874 h 3808279"/>
                      <a:gd name="connsiteX11" fmla="*/ 3076443 w 6528460"/>
                      <a:gd name="connsiteY11" fmla="*/ 645874 h 3808279"/>
                      <a:gd name="connsiteX12" fmla="*/ 2645871 w 6528460"/>
                      <a:gd name="connsiteY12" fmla="*/ 100212 h 3808279"/>
                      <a:gd name="connsiteX13" fmla="*/ 2621499 w 6528460"/>
                      <a:gd name="connsiteY13" fmla="*/ 72455 h 3808279"/>
                      <a:gd name="connsiteX14" fmla="*/ 2594420 w 6528460"/>
                      <a:gd name="connsiteY14" fmla="*/ 137447 h 3808279"/>
                      <a:gd name="connsiteX15" fmla="*/ 2517919 w 6528460"/>
                      <a:gd name="connsiteY15" fmla="*/ 216656 h 3808279"/>
                      <a:gd name="connsiteX16" fmla="*/ 2366271 w 6528460"/>
                      <a:gd name="connsiteY16" fmla="*/ 254568 h 3808279"/>
                      <a:gd name="connsiteX17" fmla="*/ 2113750 w 6528460"/>
                      <a:gd name="connsiteY17" fmla="*/ 353410 h 3808279"/>
                      <a:gd name="connsiteX18" fmla="*/ 1872738 w 6528460"/>
                      <a:gd name="connsiteY18" fmla="*/ 467823 h 3808279"/>
                      <a:gd name="connsiteX19" fmla="*/ 1704843 w 6528460"/>
                      <a:gd name="connsiteY19" fmla="*/ 524691 h 3808279"/>
                      <a:gd name="connsiteX20" fmla="*/ 1379883 w 6528460"/>
                      <a:gd name="connsiteY20" fmla="*/ 749455 h 3808279"/>
                      <a:gd name="connsiteX21" fmla="*/ 1064402 w 6528460"/>
                      <a:gd name="connsiteY21" fmla="*/ 1079153 h 3808279"/>
                      <a:gd name="connsiteX22" fmla="*/ 826098 w 6528460"/>
                      <a:gd name="connsiteY22" fmla="*/ 1349953 h 3808279"/>
                      <a:gd name="connsiteX23" fmla="*/ 475413 w 6528460"/>
                      <a:gd name="connsiteY23" fmla="*/ 2016120 h 3808279"/>
                      <a:gd name="connsiteX24" fmla="*/ 254034 w 6528460"/>
                      <a:gd name="connsiteY24" fmla="*/ 2419611 h 3808279"/>
                      <a:gd name="connsiteX25" fmla="*/ 87492 w 6528460"/>
                      <a:gd name="connsiteY25" fmla="*/ 3492655 h 3808279"/>
                      <a:gd name="connsiteX26" fmla="*/ 1600207 w 6528460"/>
                      <a:gd name="connsiteY26" fmla="*/ 3541638 h 3808279"/>
                      <a:gd name="connsiteX27" fmla="*/ 2399917 w 6528460"/>
                      <a:gd name="connsiteY27" fmla="*/ 3503420 h 3808279"/>
                      <a:gd name="connsiteX28" fmla="*/ 3772116 w 6528460"/>
                      <a:gd name="connsiteY28" fmla="*/ 3624607 h 3808279"/>
                      <a:gd name="connsiteX29" fmla="*/ 4395914 w 6528460"/>
                      <a:gd name="connsiteY29" fmla="*/ 3798658 h 3808279"/>
                      <a:gd name="connsiteX30" fmla="*/ 5188003 w 6528460"/>
                      <a:gd name="connsiteY30" fmla="*/ 3708617 h 3808279"/>
                      <a:gd name="connsiteX31" fmla="*/ 5982799 w 6528460"/>
                      <a:gd name="connsiteY31" fmla="*/ 3600297 h 3808279"/>
                      <a:gd name="connsiteX32" fmla="*/ 6208240 w 6528460"/>
                      <a:gd name="connsiteY32" fmla="*/ 3570510 h 3808279"/>
                      <a:gd name="connsiteX33" fmla="*/ 6409986 w 6528460"/>
                      <a:gd name="connsiteY33" fmla="*/ 3411415 h 3808279"/>
                      <a:gd name="connsiteX34" fmla="*/ 6495288 w 6528460"/>
                      <a:gd name="connsiteY34" fmla="*/ 3106088 h 3808279"/>
                      <a:gd name="connsiteX35" fmla="*/ 6528461 w 6528460"/>
                      <a:gd name="connsiteY35" fmla="*/ 2878617 h 3808279"/>
                      <a:gd name="connsiteX36" fmla="*/ 6344994 w 6528460"/>
                      <a:gd name="connsiteY36" fmla="*/ 2262547 h 3808279"/>
                      <a:gd name="connsiteX37" fmla="*/ 6344994 w 6528460"/>
                      <a:gd name="connsiteY37" fmla="*/ 2262547 h 3808279"/>
                      <a:gd name="connsiteX0" fmla="*/ 6344994 w 6528462"/>
                      <a:gd name="connsiteY0" fmla="*/ 2262547 h 3808279"/>
                      <a:gd name="connsiteX1" fmla="*/ 6144602 w 6528462"/>
                      <a:gd name="connsiteY1" fmla="*/ 1972792 h 3808279"/>
                      <a:gd name="connsiteX2" fmla="*/ 5445939 w 6528462"/>
                      <a:gd name="connsiteY2" fmla="*/ 890270 h 3808279"/>
                      <a:gd name="connsiteX3" fmla="*/ 5229977 w 6528462"/>
                      <a:gd name="connsiteY3" fmla="*/ 680401 h 3808279"/>
                      <a:gd name="connsiteX4" fmla="*/ 3865824 w 6528462"/>
                      <a:gd name="connsiteY4" fmla="*/ 107660 h 3808279"/>
                      <a:gd name="connsiteX5" fmla="*/ 3766982 w 6528462"/>
                      <a:gd name="connsiteY5" fmla="*/ 35898 h 3808279"/>
                      <a:gd name="connsiteX6" fmla="*/ 3748702 w 6528462"/>
                      <a:gd name="connsiteY6" fmla="*/ 16 h 3808279"/>
                      <a:gd name="connsiteX7" fmla="*/ 3731777 w 6528462"/>
                      <a:gd name="connsiteY7" fmla="*/ 16 h 3808279"/>
                      <a:gd name="connsiteX8" fmla="*/ 3712145 w 6528462"/>
                      <a:gd name="connsiteY8" fmla="*/ 32513 h 3808279"/>
                      <a:gd name="connsiteX9" fmla="*/ 3653923 w 6528462"/>
                      <a:gd name="connsiteY9" fmla="*/ 195669 h 3808279"/>
                      <a:gd name="connsiteX10" fmla="*/ 3180023 w 6528462"/>
                      <a:gd name="connsiteY10" fmla="*/ 645874 h 3808279"/>
                      <a:gd name="connsiteX11" fmla="*/ 3076443 w 6528462"/>
                      <a:gd name="connsiteY11" fmla="*/ 645874 h 3808279"/>
                      <a:gd name="connsiteX12" fmla="*/ 2645871 w 6528462"/>
                      <a:gd name="connsiteY12" fmla="*/ 100212 h 3808279"/>
                      <a:gd name="connsiteX13" fmla="*/ 2621499 w 6528462"/>
                      <a:gd name="connsiteY13" fmla="*/ 72455 h 3808279"/>
                      <a:gd name="connsiteX14" fmla="*/ 2594420 w 6528462"/>
                      <a:gd name="connsiteY14" fmla="*/ 137447 h 3808279"/>
                      <a:gd name="connsiteX15" fmla="*/ 2517919 w 6528462"/>
                      <a:gd name="connsiteY15" fmla="*/ 216656 h 3808279"/>
                      <a:gd name="connsiteX16" fmla="*/ 2366271 w 6528462"/>
                      <a:gd name="connsiteY16" fmla="*/ 254568 h 3808279"/>
                      <a:gd name="connsiteX17" fmla="*/ 2113750 w 6528462"/>
                      <a:gd name="connsiteY17" fmla="*/ 353410 h 3808279"/>
                      <a:gd name="connsiteX18" fmla="*/ 1872738 w 6528462"/>
                      <a:gd name="connsiteY18" fmla="*/ 467823 h 3808279"/>
                      <a:gd name="connsiteX19" fmla="*/ 1704843 w 6528462"/>
                      <a:gd name="connsiteY19" fmla="*/ 524691 h 3808279"/>
                      <a:gd name="connsiteX20" fmla="*/ 1379883 w 6528462"/>
                      <a:gd name="connsiteY20" fmla="*/ 749455 h 3808279"/>
                      <a:gd name="connsiteX21" fmla="*/ 1064402 w 6528462"/>
                      <a:gd name="connsiteY21" fmla="*/ 1079153 h 3808279"/>
                      <a:gd name="connsiteX22" fmla="*/ 826098 w 6528462"/>
                      <a:gd name="connsiteY22" fmla="*/ 1349953 h 3808279"/>
                      <a:gd name="connsiteX23" fmla="*/ 475413 w 6528462"/>
                      <a:gd name="connsiteY23" fmla="*/ 2016120 h 3808279"/>
                      <a:gd name="connsiteX24" fmla="*/ 254034 w 6528462"/>
                      <a:gd name="connsiteY24" fmla="*/ 2419611 h 3808279"/>
                      <a:gd name="connsiteX25" fmla="*/ 87492 w 6528462"/>
                      <a:gd name="connsiteY25" fmla="*/ 3492655 h 3808279"/>
                      <a:gd name="connsiteX26" fmla="*/ 1600207 w 6528462"/>
                      <a:gd name="connsiteY26" fmla="*/ 3541638 h 3808279"/>
                      <a:gd name="connsiteX27" fmla="*/ 2399917 w 6528462"/>
                      <a:gd name="connsiteY27" fmla="*/ 3503420 h 3808279"/>
                      <a:gd name="connsiteX28" fmla="*/ 3772116 w 6528462"/>
                      <a:gd name="connsiteY28" fmla="*/ 3624607 h 3808279"/>
                      <a:gd name="connsiteX29" fmla="*/ 4395914 w 6528462"/>
                      <a:gd name="connsiteY29" fmla="*/ 3798658 h 3808279"/>
                      <a:gd name="connsiteX30" fmla="*/ 5188003 w 6528462"/>
                      <a:gd name="connsiteY30" fmla="*/ 3708617 h 3808279"/>
                      <a:gd name="connsiteX31" fmla="*/ 5982799 w 6528462"/>
                      <a:gd name="connsiteY31" fmla="*/ 3600297 h 3808279"/>
                      <a:gd name="connsiteX32" fmla="*/ 6208240 w 6528462"/>
                      <a:gd name="connsiteY32" fmla="*/ 3570510 h 3808279"/>
                      <a:gd name="connsiteX33" fmla="*/ 6409986 w 6528462"/>
                      <a:gd name="connsiteY33" fmla="*/ 3411415 h 3808279"/>
                      <a:gd name="connsiteX34" fmla="*/ 6495288 w 6528462"/>
                      <a:gd name="connsiteY34" fmla="*/ 3106088 h 3808279"/>
                      <a:gd name="connsiteX35" fmla="*/ 6528461 w 6528462"/>
                      <a:gd name="connsiteY35" fmla="*/ 2878617 h 3808279"/>
                      <a:gd name="connsiteX36" fmla="*/ 6344994 w 6528462"/>
                      <a:gd name="connsiteY36" fmla="*/ 2262547 h 3808279"/>
                      <a:gd name="connsiteX37" fmla="*/ 6344994 w 6528462"/>
                      <a:gd name="connsiteY37" fmla="*/ 2262547 h 3808279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772116 w 6528462"/>
                      <a:gd name="connsiteY28" fmla="*/ 3624607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772116 w 6528460"/>
                      <a:gd name="connsiteY28" fmla="*/ 3624607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3076443 w 6528460"/>
                      <a:gd name="connsiteY11" fmla="*/ 645874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3076443 w 6528462"/>
                      <a:gd name="connsiteY11" fmla="*/ 645874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80023 w 6528460"/>
                      <a:gd name="connsiteY10" fmla="*/ 645874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653923 w 6528462"/>
                      <a:gd name="connsiteY9" fmla="*/ 195669 h 3798658"/>
                      <a:gd name="connsiteX10" fmla="*/ 3180023 w 6528462"/>
                      <a:gd name="connsiteY10" fmla="*/ 645874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62547 h 3798658"/>
                      <a:gd name="connsiteX1" fmla="*/ 6144602 w 6528460"/>
                      <a:gd name="connsiteY1" fmla="*/ 1972792 h 3798658"/>
                      <a:gd name="connsiteX2" fmla="*/ 5445939 w 6528460"/>
                      <a:gd name="connsiteY2" fmla="*/ 890270 h 3798658"/>
                      <a:gd name="connsiteX3" fmla="*/ 5229977 w 6528460"/>
                      <a:gd name="connsiteY3" fmla="*/ 680401 h 3798658"/>
                      <a:gd name="connsiteX4" fmla="*/ 3865824 w 6528460"/>
                      <a:gd name="connsiteY4" fmla="*/ 107660 h 3798658"/>
                      <a:gd name="connsiteX5" fmla="*/ 3766982 w 6528460"/>
                      <a:gd name="connsiteY5" fmla="*/ 35898 h 3798658"/>
                      <a:gd name="connsiteX6" fmla="*/ 3748702 w 6528460"/>
                      <a:gd name="connsiteY6" fmla="*/ 16 h 3798658"/>
                      <a:gd name="connsiteX7" fmla="*/ 3731777 w 6528460"/>
                      <a:gd name="connsiteY7" fmla="*/ 16 h 3798658"/>
                      <a:gd name="connsiteX8" fmla="*/ 3712145 w 6528460"/>
                      <a:gd name="connsiteY8" fmla="*/ 32513 h 3798658"/>
                      <a:gd name="connsiteX9" fmla="*/ 3653923 w 6528460"/>
                      <a:gd name="connsiteY9" fmla="*/ 195669 h 3798658"/>
                      <a:gd name="connsiteX10" fmla="*/ 3191128 w 6528460"/>
                      <a:gd name="connsiteY10" fmla="*/ 1075245 h 3798658"/>
                      <a:gd name="connsiteX11" fmla="*/ 2784026 w 6528460"/>
                      <a:gd name="connsiteY11" fmla="*/ 557039 h 3798658"/>
                      <a:gd name="connsiteX12" fmla="*/ 2645871 w 6528460"/>
                      <a:gd name="connsiteY12" fmla="*/ 100212 h 3798658"/>
                      <a:gd name="connsiteX13" fmla="*/ 2621499 w 6528460"/>
                      <a:gd name="connsiteY13" fmla="*/ 72455 h 3798658"/>
                      <a:gd name="connsiteX14" fmla="*/ 2594420 w 6528460"/>
                      <a:gd name="connsiteY14" fmla="*/ 137447 h 3798658"/>
                      <a:gd name="connsiteX15" fmla="*/ 2517919 w 6528460"/>
                      <a:gd name="connsiteY15" fmla="*/ 216656 h 3798658"/>
                      <a:gd name="connsiteX16" fmla="*/ 2366271 w 6528460"/>
                      <a:gd name="connsiteY16" fmla="*/ 254568 h 3798658"/>
                      <a:gd name="connsiteX17" fmla="*/ 2113750 w 6528460"/>
                      <a:gd name="connsiteY17" fmla="*/ 353410 h 3798658"/>
                      <a:gd name="connsiteX18" fmla="*/ 1872738 w 6528460"/>
                      <a:gd name="connsiteY18" fmla="*/ 467823 h 3798658"/>
                      <a:gd name="connsiteX19" fmla="*/ 1704843 w 6528460"/>
                      <a:gd name="connsiteY19" fmla="*/ 524691 h 3798658"/>
                      <a:gd name="connsiteX20" fmla="*/ 1379883 w 6528460"/>
                      <a:gd name="connsiteY20" fmla="*/ 749455 h 3798658"/>
                      <a:gd name="connsiteX21" fmla="*/ 1064402 w 6528460"/>
                      <a:gd name="connsiteY21" fmla="*/ 1079153 h 3798658"/>
                      <a:gd name="connsiteX22" fmla="*/ 826098 w 6528460"/>
                      <a:gd name="connsiteY22" fmla="*/ 1349953 h 3798658"/>
                      <a:gd name="connsiteX23" fmla="*/ 475413 w 6528460"/>
                      <a:gd name="connsiteY23" fmla="*/ 2016120 h 3798658"/>
                      <a:gd name="connsiteX24" fmla="*/ 254034 w 6528460"/>
                      <a:gd name="connsiteY24" fmla="*/ 2419611 h 3798658"/>
                      <a:gd name="connsiteX25" fmla="*/ 87492 w 6528460"/>
                      <a:gd name="connsiteY25" fmla="*/ 3492655 h 3798658"/>
                      <a:gd name="connsiteX26" fmla="*/ 1600207 w 6528460"/>
                      <a:gd name="connsiteY26" fmla="*/ 3541638 h 3798658"/>
                      <a:gd name="connsiteX27" fmla="*/ 2430015 w 6528460"/>
                      <a:gd name="connsiteY27" fmla="*/ 3495895 h 3798658"/>
                      <a:gd name="connsiteX28" fmla="*/ 3666776 w 6528460"/>
                      <a:gd name="connsiteY28" fmla="*/ 3500456 h 3798658"/>
                      <a:gd name="connsiteX29" fmla="*/ 4395914 w 6528460"/>
                      <a:gd name="connsiteY29" fmla="*/ 3798658 h 3798658"/>
                      <a:gd name="connsiteX30" fmla="*/ 5188003 w 6528460"/>
                      <a:gd name="connsiteY30" fmla="*/ 3708617 h 3798658"/>
                      <a:gd name="connsiteX31" fmla="*/ 5982799 w 6528460"/>
                      <a:gd name="connsiteY31" fmla="*/ 3600297 h 3798658"/>
                      <a:gd name="connsiteX32" fmla="*/ 6208240 w 6528460"/>
                      <a:gd name="connsiteY32" fmla="*/ 3570510 h 3798658"/>
                      <a:gd name="connsiteX33" fmla="*/ 6409986 w 6528460"/>
                      <a:gd name="connsiteY33" fmla="*/ 3411415 h 3798658"/>
                      <a:gd name="connsiteX34" fmla="*/ 6495288 w 6528460"/>
                      <a:gd name="connsiteY34" fmla="*/ 3106088 h 3798658"/>
                      <a:gd name="connsiteX35" fmla="*/ 6528461 w 6528460"/>
                      <a:gd name="connsiteY35" fmla="*/ 2878617 h 3798658"/>
                      <a:gd name="connsiteX36" fmla="*/ 6344994 w 6528460"/>
                      <a:gd name="connsiteY36" fmla="*/ 2262547 h 3798658"/>
                      <a:gd name="connsiteX37" fmla="*/ 6344994 w 6528460"/>
                      <a:gd name="connsiteY37" fmla="*/ 2262547 h 3798658"/>
                      <a:gd name="connsiteX0" fmla="*/ 6344994 w 6528462"/>
                      <a:gd name="connsiteY0" fmla="*/ 2262547 h 3798658"/>
                      <a:gd name="connsiteX1" fmla="*/ 6144602 w 6528462"/>
                      <a:gd name="connsiteY1" fmla="*/ 1972792 h 3798658"/>
                      <a:gd name="connsiteX2" fmla="*/ 5445939 w 6528462"/>
                      <a:gd name="connsiteY2" fmla="*/ 890270 h 3798658"/>
                      <a:gd name="connsiteX3" fmla="*/ 5229977 w 6528462"/>
                      <a:gd name="connsiteY3" fmla="*/ 680401 h 3798658"/>
                      <a:gd name="connsiteX4" fmla="*/ 3865824 w 6528462"/>
                      <a:gd name="connsiteY4" fmla="*/ 107660 h 3798658"/>
                      <a:gd name="connsiteX5" fmla="*/ 3766982 w 6528462"/>
                      <a:gd name="connsiteY5" fmla="*/ 35898 h 3798658"/>
                      <a:gd name="connsiteX6" fmla="*/ 3748702 w 6528462"/>
                      <a:gd name="connsiteY6" fmla="*/ 16 h 3798658"/>
                      <a:gd name="connsiteX7" fmla="*/ 3731777 w 6528462"/>
                      <a:gd name="connsiteY7" fmla="*/ 16 h 3798658"/>
                      <a:gd name="connsiteX8" fmla="*/ 3712145 w 6528462"/>
                      <a:gd name="connsiteY8" fmla="*/ 32513 h 3798658"/>
                      <a:gd name="connsiteX9" fmla="*/ 3724251 w 6528462"/>
                      <a:gd name="connsiteY9" fmla="*/ 325221 h 3798658"/>
                      <a:gd name="connsiteX10" fmla="*/ 3191128 w 6528462"/>
                      <a:gd name="connsiteY10" fmla="*/ 1075245 h 3798658"/>
                      <a:gd name="connsiteX11" fmla="*/ 2784026 w 6528462"/>
                      <a:gd name="connsiteY11" fmla="*/ 557039 h 3798658"/>
                      <a:gd name="connsiteX12" fmla="*/ 2645871 w 6528462"/>
                      <a:gd name="connsiteY12" fmla="*/ 100212 h 3798658"/>
                      <a:gd name="connsiteX13" fmla="*/ 2621499 w 6528462"/>
                      <a:gd name="connsiteY13" fmla="*/ 72455 h 3798658"/>
                      <a:gd name="connsiteX14" fmla="*/ 2594420 w 6528462"/>
                      <a:gd name="connsiteY14" fmla="*/ 137447 h 3798658"/>
                      <a:gd name="connsiteX15" fmla="*/ 2517919 w 6528462"/>
                      <a:gd name="connsiteY15" fmla="*/ 216656 h 3798658"/>
                      <a:gd name="connsiteX16" fmla="*/ 2366271 w 6528462"/>
                      <a:gd name="connsiteY16" fmla="*/ 254568 h 3798658"/>
                      <a:gd name="connsiteX17" fmla="*/ 2113750 w 6528462"/>
                      <a:gd name="connsiteY17" fmla="*/ 353410 h 3798658"/>
                      <a:gd name="connsiteX18" fmla="*/ 1872738 w 6528462"/>
                      <a:gd name="connsiteY18" fmla="*/ 467823 h 3798658"/>
                      <a:gd name="connsiteX19" fmla="*/ 1704843 w 6528462"/>
                      <a:gd name="connsiteY19" fmla="*/ 524691 h 3798658"/>
                      <a:gd name="connsiteX20" fmla="*/ 1379883 w 6528462"/>
                      <a:gd name="connsiteY20" fmla="*/ 749455 h 3798658"/>
                      <a:gd name="connsiteX21" fmla="*/ 1064402 w 6528462"/>
                      <a:gd name="connsiteY21" fmla="*/ 1079153 h 3798658"/>
                      <a:gd name="connsiteX22" fmla="*/ 826098 w 6528462"/>
                      <a:gd name="connsiteY22" fmla="*/ 1349953 h 3798658"/>
                      <a:gd name="connsiteX23" fmla="*/ 475413 w 6528462"/>
                      <a:gd name="connsiteY23" fmla="*/ 2016120 h 3798658"/>
                      <a:gd name="connsiteX24" fmla="*/ 254034 w 6528462"/>
                      <a:gd name="connsiteY24" fmla="*/ 2419611 h 3798658"/>
                      <a:gd name="connsiteX25" fmla="*/ 87492 w 6528462"/>
                      <a:gd name="connsiteY25" fmla="*/ 3492655 h 3798658"/>
                      <a:gd name="connsiteX26" fmla="*/ 1600207 w 6528462"/>
                      <a:gd name="connsiteY26" fmla="*/ 3541638 h 3798658"/>
                      <a:gd name="connsiteX27" fmla="*/ 2430015 w 6528462"/>
                      <a:gd name="connsiteY27" fmla="*/ 3495895 h 3798658"/>
                      <a:gd name="connsiteX28" fmla="*/ 3666776 w 6528462"/>
                      <a:gd name="connsiteY28" fmla="*/ 3500456 h 3798658"/>
                      <a:gd name="connsiteX29" fmla="*/ 4395914 w 6528462"/>
                      <a:gd name="connsiteY29" fmla="*/ 3798658 h 3798658"/>
                      <a:gd name="connsiteX30" fmla="*/ 5188003 w 6528462"/>
                      <a:gd name="connsiteY30" fmla="*/ 3708617 h 3798658"/>
                      <a:gd name="connsiteX31" fmla="*/ 5982799 w 6528462"/>
                      <a:gd name="connsiteY31" fmla="*/ 3600297 h 3798658"/>
                      <a:gd name="connsiteX32" fmla="*/ 6208240 w 6528462"/>
                      <a:gd name="connsiteY32" fmla="*/ 3570510 h 3798658"/>
                      <a:gd name="connsiteX33" fmla="*/ 6409986 w 6528462"/>
                      <a:gd name="connsiteY33" fmla="*/ 3411415 h 3798658"/>
                      <a:gd name="connsiteX34" fmla="*/ 6495288 w 6528462"/>
                      <a:gd name="connsiteY34" fmla="*/ 3106088 h 3798658"/>
                      <a:gd name="connsiteX35" fmla="*/ 6528461 w 6528462"/>
                      <a:gd name="connsiteY35" fmla="*/ 2878617 h 3798658"/>
                      <a:gd name="connsiteX36" fmla="*/ 6344994 w 6528462"/>
                      <a:gd name="connsiteY36" fmla="*/ 2262547 h 3798658"/>
                      <a:gd name="connsiteX37" fmla="*/ 6344994 w 6528462"/>
                      <a:gd name="connsiteY37" fmla="*/ 2262547 h 3798658"/>
                      <a:gd name="connsiteX0" fmla="*/ 6344994 w 6528460"/>
                      <a:gd name="connsiteY0" fmla="*/ 2286619 h 3822730"/>
                      <a:gd name="connsiteX1" fmla="*/ 6144602 w 6528460"/>
                      <a:gd name="connsiteY1" fmla="*/ 1996864 h 3822730"/>
                      <a:gd name="connsiteX2" fmla="*/ 5445939 w 6528460"/>
                      <a:gd name="connsiteY2" fmla="*/ 914342 h 3822730"/>
                      <a:gd name="connsiteX3" fmla="*/ 5229977 w 6528460"/>
                      <a:gd name="connsiteY3" fmla="*/ 704473 h 3822730"/>
                      <a:gd name="connsiteX4" fmla="*/ 3865824 w 6528460"/>
                      <a:gd name="connsiteY4" fmla="*/ 131732 h 3822730"/>
                      <a:gd name="connsiteX5" fmla="*/ 3766982 w 6528460"/>
                      <a:gd name="connsiteY5" fmla="*/ 59970 h 3822730"/>
                      <a:gd name="connsiteX6" fmla="*/ 3748702 w 6528460"/>
                      <a:gd name="connsiteY6" fmla="*/ 24088 h 3822730"/>
                      <a:gd name="connsiteX7" fmla="*/ 3731777 w 6528460"/>
                      <a:gd name="connsiteY7" fmla="*/ 24088 h 3822730"/>
                      <a:gd name="connsiteX8" fmla="*/ 3724251 w 6528460"/>
                      <a:gd name="connsiteY8" fmla="*/ 349293 h 3822730"/>
                      <a:gd name="connsiteX9" fmla="*/ 3191128 w 6528460"/>
                      <a:gd name="connsiteY9" fmla="*/ 1099317 h 3822730"/>
                      <a:gd name="connsiteX10" fmla="*/ 2784026 w 6528460"/>
                      <a:gd name="connsiteY10" fmla="*/ 581111 h 3822730"/>
                      <a:gd name="connsiteX11" fmla="*/ 2645871 w 6528460"/>
                      <a:gd name="connsiteY11" fmla="*/ 124284 h 3822730"/>
                      <a:gd name="connsiteX12" fmla="*/ 2621499 w 6528460"/>
                      <a:gd name="connsiteY12" fmla="*/ 96527 h 3822730"/>
                      <a:gd name="connsiteX13" fmla="*/ 2594420 w 6528460"/>
                      <a:gd name="connsiteY13" fmla="*/ 161519 h 3822730"/>
                      <a:gd name="connsiteX14" fmla="*/ 2517919 w 6528460"/>
                      <a:gd name="connsiteY14" fmla="*/ 240728 h 3822730"/>
                      <a:gd name="connsiteX15" fmla="*/ 2366271 w 6528460"/>
                      <a:gd name="connsiteY15" fmla="*/ 278640 h 3822730"/>
                      <a:gd name="connsiteX16" fmla="*/ 2113750 w 6528460"/>
                      <a:gd name="connsiteY16" fmla="*/ 377482 h 3822730"/>
                      <a:gd name="connsiteX17" fmla="*/ 1872738 w 6528460"/>
                      <a:gd name="connsiteY17" fmla="*/ 491895 h 3822730"/>
                      <a:gd name="connsiteX18" fmla="*/ 1704843 w 6528460"/>
                      <a:gd name="connsiteY18" fmla="*/ 548763 h 3822730"/>
                      <a:gd name="connsiteX19" fmla="*/ 1379883 w 6528460"/>
                      <a:gd name="connsiteY19" fmla="*/ 773527 h 3822730"/>
                      <a:gd name="connsiteX20" fmla="*/ 1064402 w 6528460"/>
                      <a:gd name="connsiteY20" fmla="*/ 1103225 h 3822730"/>
                      <a:gd name="connsiteX21" fmla="*/ 826098 w 6528460"/>
                      <a:gd name="connsiteY21" fmla="*/ 1374025 h 3822730"/>
                      <a:gd name="connsiteX22" fmla="*/ 475413 w 6528460"/>
                      <a:gd name="connsiteY22" fmla="*/ 2040192 h 3822730"/>
                      <a:gd name="connsiteX23" fmla="*/ 254034 w 6528460"/>
                      <a:gd name="connsiteY23" fmla="*/ 2443683 h 3822730"/>
                      <a:gd name="connsiteX24" fmla="*/ 87492 w 6528460"/>
                      <a:gd name="connsiteY24" fmla="*/ 3516727 h 3822730"/>
                      <a:gd name="connsiteX25" fmla="*/ 1600207 w 6528460"/>
                      <a:gd name="connsiteY25" fmla="*/ 3565710 h 3822730"/>
                      <a:gd name="connsiteX26" fmla="*/ 2430015 w 6528460"/>
                      <a:gd name="connsiteY26" fmla="*/ 3519967 h 3822730"/>
                      <a:gd name="connsiteX27" fmla="*/ 3666776 w 6528460"/>
                      <a:gd name="connsiteY27" fmla="*/ 3524528 h 3822730"/>
                      <a:gd name="connsiteX28" fmla="*/ 4395914 w 6528460"/>
                      <a:gd name="connsiteY28" fmla="*/ 3822730 h 3822730"/>
                      <a:gd name="connsiteX29" fmla="*/ 5188003 w 6528460"/>
                      <a:gd name="connsiteY29" fmla="*/ 3732689 h 3822730"/>
                      <a:gd name="connsiteX30" fmla="*/ 5982799 w 6528460"/>
                      <a:gd name="connsiteY30" fmla="*/ 3624369 h 3822730"/>
                      <a:gd name="connsiteX31" fmla="*/ 6208240 w 6528460"/>
                      <a:gd name="connsiteY31" fmla="*/ 3594582 h 3822730"/>
                      <a:gd name="connsiteX32" fmla="*/ 6409986 w 6528460"/>
                      <a:gd name="connsiteY32" fmla="*/ 3435487 h 3822730"/>
                      <a:gd name="connsiteX33" fmla="*/ 6495288 w 6528460"/>
                      <a:gd name="connsiteY33" fmla="*/ 3130160 h 3822730"/>
                      <a:gd name="connsiteX34" fmla="*/ 6528461 w 6528460"/>
                      <a:gd name="connsiteY34" fmla="*/ 2902689 h 3822730"/>
                      <a:gd name="connsiteX35" fmla="*/ 6344994 w 6528460"/>
                      <a:gd name="connsiteY35" fmla="*/ 2286619 h 3822730"/>
                      <a:gd name="connsiteX36" fmla="*/ 6344994 w 6528460"/>
                      <a:gd name="connsiteY36" fmla="*/ 2286619 h 3822730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84026 w 6528462"/>
                      <a:gd name="connsiteY10" fmla="*/ 581113 h 3822732"/>
                      <a:gd name="connsiteX11" fmla="*/ 2621499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  <a:gd name="connsiteX0" fmla="*/ 6344994 w 6528460"/>
                      <a:gd name="connsiteY0" fmla="*/ 2286621 h 3822732"/>
                      <a:gd name="connsiteX1" fmla="*/ 6144602 w 6528460"/>
                      <a:gd name="connsiteY1" fmla="*/ 1996866 h 3822732"/>
                      <a:gd name="connsiteX2" fmla="*/ 5445939 w 6528460"/>
                      <a:gd name="connsiteY2" fmla="*/ 914344 h 3822732"/>
                      <a:gd name="connsiteX3" fmla="*/ 5229977 w 6528460"/>
                      <a:gd name="connsiteY3" fmla="*/ 704475 h 3822732"/>
                      <a:gd name="connsiteX4" fmla="*/ 3865824 w 6528460"/>
                      <a:gd name="connsiteY4" fmla="*/ 131734 h 3822732"/>
                      <a:gd name="connsiteX5" fmla="*/ 3766982 w 6528460"/>
                      <a:gd name="connsiteY5" fmla="*/ 59972 h 3822732"/>
                      <a:gd name="connsiteX6" fmla="*/ 3748702 w 6528460"/>
                      <a:gd name="connsiteY6" fmla="*/ 24090 h 3822732"/>
                      <a:gd name="connsiteX7" fmla="*/ 3731777 w 6528460"/>
                      <a:gd name="connsiteY7" fmla="*/ 24090 h 3822732"/>
                      <a:gd name="connsiteX8" fmla="*/ 3724251 w 6528460"/>
                      <a:gd name="connsiteY8" fmla="*/ 349295 h 3822732"/>
                      <a:gd name="connsiteX9" fmla="*/ 3191128 w 6528460"/>
                      <a:gd name="connsiteY9" fmla="*/ 1099319 h 3822732"/>
                      <a:gd name="connsiteX10" fmla="*/ 2717400 w 6528460"/>
                      <a:gd name="connsiteY10" fmla="*/ 581113 h 3822732"/>
                      <a:gd name="connsiteX11" fmla="*/ 2621499 w 6528460"/>
                      <a:gd name="connsiteY11" fmla="*/ 96529 h 3822732"/>
                      <a:gd name="connsiteX12" fmla="*/ 2594420 w 6528460"/>
                      <a:gd name="connsiteY12" fmla="*/ 161521 h 3822732"/>
                      <a:gd name="connsiteX13" fmla="*/ 2517919 w 6528460"/>
                      <a:gd name="connsiteY13" fmla="*/ 240730 h 3822732"/>
                      <a:gd name="connsiteX14" fmla="*/ 2366271 w 6528460"/>
                      <a:gd name="connsiteY14" fmla="*/ 278642 h 3822732"/>
                      <a:gd name="connsiteX15" fmla="*/ 2113750 w 6528460"/>
                      <a:gd name="connsiteY15" fmla="*/ 377484 h 3822732"/>
                      <a:gd name="connsiteX16" fmla="*/ 1872738 w 6528460"/>
                      <a:gd name="connsiteY16" fmla="*/ 491897 h 3822732"/>
                      <a:gd name="connsiteX17" fmla="*/ 1704843 w 6528460"/>
                      <a:gd name="connsiteY17" fmla="*/ 548765 h 3822732"/>
                      <a:gd name="connsiteX18" fmla="*/ 1379883 w 6528460"/>
                      <a:gd name="connsiteY18" fmla="*/ 773529 h 3822732"/>
                      <a:gd name="connsiteX19" fmla="*/ 1064402 w 6528460"/>
                      <a:gd name="connsiteY19" fmla="*/ 1103227 h 3822732"/>
                      <a:gd name="connsiteX20" fmla="*/ 826098 w 6528460"/>
                      <a:gd name="connsiteY20" fmla="*/ 1374027 h 3822732"/>
                      <a:gd name="connsiteX21" fmla="*/ 475413 w 6528460"/>
                      <a:gd name="connsiteY21" fmla="*/ 2040194 h 3822732"/>
                      <a:gd name="connsiteX22" fmla="*/ 254034 w 6528460"/>
                      <a:gd name="connsiteY22" fmla="*/ 2443685 h 3822732"/>
                      <a:gd name="connsiteX23" fmla="*/ 87492 w 6528460"/>
                      <a:gd name="connsiteY23" fmla="*/ 3516729 h 3822732"/>
                      <a:gd name="connsiteX24" fmla="*/ 1600207 w 6528460"/>
                      <a:gd name="connsiteY24" fmla="*/ 3565712 h 3822732"/>
                      <a:gd name="connsiteX25" fmla="*/ 2430015 w 6528460"/>
                      <a:gd name="connsiteY25" fmla="*/ 3519969 h 3822732"/>
                      <a:gd name="connsiteX26" fmla="*/ 3666776 w 6528460"/>
                      <a:gd name="connsiteY26" fmla="*/ 3524530 h 3822732"/>
                      <a:gd name="connsiteX27" fmla="*/ 4395914 w 6528460"/>
                      <a:gd name="connsiteY27" fmla="*/ 3822732 h 3822732"/>
                      <a:gd name="connsiteX28" fmla="*/ 5188003 w 6528460"/>
                      <a:gd name="connsiteY28" fmla="*/ 3732691 h 3822732"/>
                      <a:gd name="connsiteX29" fmla="*/ 5982799 w 6528460"/>
                      <a:gd name="connsiteY29" fmla="*/ 3624371 h 3822732"/>
                      <a:gd name="connsiteX30" fmla="*/ 6208240 w 6528460"/>
                      <a:gd name="connsiteY30" fmla="*/ 3594584 h 3822732"/>
                      <a:gd name="connsiteX31" fmla="*/ 6409986 w 6528460"/>
                      <a:gd name="connsiteY31" fmla="*/ 3435489 h 3822732"/>
                      <a:gd name="connsiteX32" fmla="*/ 6495288 w 6528460"/>
                      <a:gd name="connsiteY32" fmla="*/ 3130162 h 3822732"/>
                      <a:gd name="connsiteX33" fmla="*/ 6528461 w 6528460"/>
                      <a:gd name="connsiteY33" fmla="*/ 2902691 h 3822732"/>
                      <a:gd name="connsiteX34" fmla="*/ 6344994 w 6528460"/>
                      <a:gd name="connsiteY34" fmla="*/ 2286621 h 3822732"/>
                      <a:gd name="connsiteX35" fmla="*/ 6344994 w 6528460"/>
                      <a:gd name="connsiteY35" fmla="*/ 2286621 h 3822732"/>
                      <a:gd name="connsiteX0" fmla="*/ 6344994 w 6528462"/>
                      <a:gd name="connsiteY0" fmla="*/ 2286621 h 3822732"/>
                      <a:gd name="connsiteX1" fmla="*/ 6144602 w 6528462"/>
                      <a:gd name="connsiteY1" fmla="*/ 1996866 h 3822732"/>
                      <a:gd name="connsiteX2" fmla="*/ 5445939 w 6528462"/>
                      <a:gd name="connsiteY2" fmla="*/ 914344 h 3822732"/>
                      <a:gd name="connsiteX3" fmla="*/ 5229977 w 6528462"/>
                      <a:gd name="connsiteY3" fmla="*/ 704475 h 3822732"/>
                      <a:gd name="connsiteX4" fmla="*/ 3865824 w 6528462"/>
                      <a:gd name="connsiteY4" fmla="*/ 131734 h 3822732"/>
                      <a:gd name="connsiteX5" fmla="*/ 3766982 w 6528462"/>
                      <a:gd name="connsiteY5" fmla="*/ 59972 h 3822732"/>
                      <a:gd name="connsiteX6" fmla="*/ 3748702 w 6528462"/>
                      <a:gd name="connsiteY6" fmla="*/ 24090 h 3822732"/>
                      <a:gd name="connsiteX7" fmla="*/ 3731777 w 6528462"/>
                      <a:gd name="connsiteY7" fmla="*/ 24090 h 3822732"/>
                      <a:gd name="connsiteX8" fmla="*/ 3724251 w 6528462"/>
                      <a:gd name="connsiteY8" fmla="*/ 349295 h 3822732"/>
                      <a:gd name="connsiteX9" fmla="*/ 3191128 w 6528462"/>
                      <a:gd name="connsiteY9" fmla="*/ 1099319 h 3822732"/>
                      <a:gd name="connsiteX10" fmla="*/ 2717400 w 6528462"/>
                      <a:gd name="connsiteY10" fmla="*/ 581113 h 3822732"/>
                      <a:gd name="connsiteX11" fmla="*/ 2610394 w 6528462"/>
                      <a:gd name="connsiteY11" fmla="*/ 96529 h 3822732"/>
                      <a:gd name="connsiteX12" fmla="*/ 2594420 w 6528462"/>
                      <a:gd name="connsiteY12" fmla="*/ 161521 h 3822732"/>
                      <a:gd name="connsiteX13" fmla="*/ 2517919 w 6528462"/>
                      <a:gd name="connsiteY13" fmla="*/ 240730 h 3822732"/>
                      <a:gd name="connsiteX14" fmla="*/ 2366271 w 6528462"/>
                      <a:gd name="connsiteY14" fmla="*/ 278642 h 3822732"/>
                      <a:gd name="connsiteX15" fmla="*/ 2113750 w 6528462"/>
                      <a:gd name="connsiteY15" fmla="*/ 377484 h 3822732"/>
                      <a:gd name="connsiteX16" fmla="*/ 1872738 w 6528462"/>
                      <a:gd name="connsiteY16" fmla="*/ 491897 h 3822732"/>
                      <a:gd name="connsiteX17" fmla="*/ 1704843 w 6528462"/>
                      <a:gd name="connsiteY17" fmla="*/ 548765 h 3822732"/>
                      <a:gd name="connsiteX18" fmla="*/ 1379883 w 6528462"/>
                      <a:gd name="connsiteY18" fmla="*/ 773529 h 3822732"/>
                      <a:gd name="connsiteX19" fmla="*/ 1064402 w 6528462"/>
                      <a:gd name="connsiteY19" fmla="*/ 1103227 h 3822732"/>
                      <a:gd name="connsiteX20" fmla="*/ 826098 w 6528462"/>
                      <a:gd name="connsiteY20" fmla="*/ 1374027 h 3822732"/>
                      <a:gd name="connsiteX21" fmla="*/ 475413 w 6528462"/>
                      <a:gd name="connsiteY21" fmla="*/ 2040194 h 3822732"/>
                      <a:gd name="connsiteX22" fmla="*/ 254034 w 6528462"/>
                      <a:gd name="connsiteY22" fmla="*/ 2443685 h 3822732"/>
                      <a:gd name="connsiteX23" fmla="*/ 87492 w 6528462"/>
                      <a:gd name="connsiteY23" fmla="*/ 3516729 h 3822732"/>
                      <a:gd name="connsiteX24" fmla="*/ 1600207 w 6528462"/>
                      <a:gd name="connsiteY24" fmla="*/ 3565712 h 3822732"/>
                      <a:gd name="connsiteX25" fmla="*/ 2430015 w 6528462"/>
                      <a:gd name="connsiteY25" fmla="*/ 3519969 h 3822732"/>
                      <a:gd name="connsiteX26" fmla="*/ 3666776 w 6528462"/>
                      <a:gd name="connsiteY26" fmla="*/ 3524530 h 3822732"/>
                      <a:gd name="connsiteX27" fmla="*/ 4395914 w 6528462"/>
                      <a:gd name="connsiteY27" fmla="*/ 3822732 h 3822732"/>
                      <a:gd name="connsiteX28" fmla="*/ 5188003 w 6528462"/>
                      <a:gd name="connsiteY28" fmla="*/ 3732691 h 3822732"/>
                      <a:gd name="connsiteX29" fmla="*/ 5982799 w 6528462"/>
                      <a:gd name="connsiteY29" fmla="*/ 3624371 h 3822732"/>
                      <a:gd name="connsiteX30" fmla="*/ 6208240 w 6528462"/>
                      <a:gd name="connsiteY30" fmla="*/ 3594584 h 3822732"/>
                      <a:gd name="connsiteX31" fmla="*/ 6409986 w 6528462"/>
                      <a:gd name="connsiteY31" fmla="*/ 3435489 h 3822732"/>
                      <a:gd name="connsiteX32" fmla="*/ 6495288 w 6528462"/>
                      <a:gd name="connsiteY32" fmla="*/ 3130162 h 3822732"/>
                      <a:gd name="connsiteX33" fmla="*/ 6528461 w 6528462"/>
                      <a:gd name="connsiteY33" fmla="*/ 2902691 h 3822732"/>
                      <a:gd name="connsiteX34" fmla="*/ 6344994 w 6528462"/>
                      <a:gd name="connsiteY34" fmla="*/ 2286621 h 3822732"/>
                      <a:gd name="connsiteX35" fmla="*/ 6344994 w 6528462"/>
                      <a:gd name="connsiteY35" fmla="*/ 2286621 h 3822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6528462" h="3822732">
                        <a:moveTo>
                          <a:pt x="6344994" y="2286621"/>
                        </a:moveTo>
                        <a:cubicBezTo>
                          <a:pt x="6290834" y="2182363"/>
                          <a:pt x="6210272" y="2093677"/>
                          <a:pt x="6144602" y="1996866"/>
                        </a:cubicBezTo>
                        <a:cubicBezTo>
                          <a:pt x="6034252" y="1833709"/>
                          <a:pt x="5492653" y="998969"/>
                          <a:pt x="5445939" y="914344"/>
                        </a:cubicBezTo>
                        <a:cubicBezTo>
                          <a:pt x="5393810" y="821595"/>
                          <a:pt x="5317310" y="755249"/>
                          <a:pt x="5229977" y="704475"/>
                        </a:cubicBezTo>
                        <a:cubicBezTo>
                          <a:pt x="4934805" y="533194"/>
                          <a:pt x="3917952" y="187924"/>
                          <a:pt x="3865824" y="131734"/>
                        </a:cubicBezTo>
                        <a:cubicBezTo>
                          <a:pt x="3821142" y="124286"/>
                          <a:pt x="3776460" y="115485"/>
                          <a:pt x="3766982" y="59972"/>
                        </a:cubicBezTo>
                        <a:cubicBezTo>
                          <a:pt x="3761566" y="48462"/>
                          <a:pt x="3764274" y="30860"/>
                          <a:pt x="3748702" y="24090"/>
                        </a:cubicBezTo>
                        <a:cubicBezTo>
                          <a:pt x="3743060" y="24090"/>
                          <a:pt x="3735852" y="-30111"/>
                          <a:pt x="3731777" y="24090"/>
                        </a:cubicBezTo>
                        <a:cubicBezTo>
                          <a:pt x="3727702" y="78291"/>
                          <a:pt x="3814359" y="170090"/>
                          <a:pt x="3724251" y="349295"/>
                        </a:cubicBezTo>
                        <a:cubicBezTo>
                          <a:pt x="3634143" y="528500"/>
                          <a:pt x="3358936" y="1060683"/>
                          <a:pt x="3191128" y="1099319"/>
                        </a:cubicBezTo>
                        <a:cubicBezTo>
                          <a:pt x="3023320" y="1137955"/>
                          <a:pt x="2814189" y="748245"/>
                          <a:pt x="2717400" y="581113"/>
                        </a:cubicBezTo>
                        <a:cubicBezTo>
                          <a:pt x="2620611" y="413981"/>
                          <a:pt x="2641995" y="166461"/>
                          <a:pt x="2610394" y="96529"/>
                        </a:cubicBezTo>
                        <a:cubicBezTo>
                          <a:pt x="2589407" y="112777"/>
                          <a:pt x="2599835" y="137826"/>
                          <a:pt x="2594420" y="161521"/>
                        </a:cubicBezTo>
                        <a:cubicBezTo>
                          <a:pt x="2584265" y="202818"/>
                          <a:pt x="2561924" y="229898"/>
                          <a:pt x="2517919" y="240730"/>
                        </a:cubicBezTo>
                        <a:cubicBezTo>
                          <a:pt x="2466467" y="252239"/>
                          <a:pt x="2417046" y="267810"/>
                          <a:pt x="2366271" y="278642"/>
                        </a:cubicBezTo>
                        <a:cubicBezTo>
                          <a:pt x="2279615" y="306399"/>
                          <a:pt x="2190928" y="326032"/>
                          <a:pt x="2113750" y="377484"/>
                        </a:cubicBezTo>
                        <a:cubicBezTo>
                          <a:pt x="2039280" y="427582"/>
                          <a:pt x="1960071" y="468202"/>
                          <a:pt x="1872738" y="491897"/>
                        </a:cubicBezTo>
                        <a:cubicBezTo>
                          <a:pt x="1864615" y="495282"/>
                          <a:pt x="1733953" y="537933"/>
                          <a:pt x="1704843" y="548765"/>
                        </a:cubicBezTo>
                        <a:cubicBezTo>
                          <a:pt x="1578244" y="597509"/>
                          <a:pt x="1471955" y="674687"/>
                          <a:pt x="1379883" y="773529"/>
                        </a:cubicBezTo>
                        <a:cubicBezTo>
                          <a:pt x="1373790" y="779621"/>
                          <a:pt x="1170691" y="1005739"/>
                          <a:pt x="1064402" y="1103227"/>
                        </a:cubicBezTo>
                        <a:cubicBezTo>
                          <a:pt x="975715" y="1184467"/>
                          <a:pt x="880935" y="1262322"/>
                          <a:pt x="826098" y="1374027"/>
                        </a:cubicBezTo>
                        <a:cubicBezTo>
                          <a:pt x="725225" y="1604206"/>
                          <a:pt x="612843" y="1828970"/>
                          <a:pt x="475413" y="2040194"/>
                        </a:cubicBezTo>
                        <a:cubicBezTo>
                          <a:pt x="409067" y="2143098"/>
                          <a:pt x="315641" y="2337396"/>
                          <a:pt x="254034" y="2443685"/>
                        </a:cubicBezTo>
                        <a:cubicBezTo>
                          <a:pt x="122019" y="2812650"/>
                          <a:pt x="-135241" y="2612258"/>
                          <a:pt x="87492" y="3516729"/>
                        </a:cubicBezTo>
                        <a:cubicBezTo>
                          <a:pt x="722555" y="3575193"/>
                          <a:pt x="1271235" y="3602793"/>
                          <a:pt x="1600207" y="3565712"/>
                        </a:cubicBezTo>
                        <a:cubicBezTo>
                          <a:pt x="1797504" y="3479722"/>
                          <a:pt x="2098127" y="3508022"/>
                          <a:pt x="2430015" y="3519969"/>
                        </a:cubicBezTo>
                        <a:cubicBezTo>
                          <a:pt x="2783329" y="3513967"/>
                          <a:pt x="3335364" y="3500405"/>
                          <a:pt x="3666776" y="3524530"/>
                        </a:cubicBezTo>
                        <a:cubicBezTo>
                          <a:pt x="3828116" y="3657702"/>
                          <a:pt x="4104127" y="3798699"/>
                          <a:pt x="4395914" y="3822732"/>
                        </a:cubicBezTo>
                        <a:cubicBezTo>
                          <a:pt x="4629479" y="3750970"/>
                          <a:pt x="5077652" y="3746908"/>
                          <a:pt x="5188003" y="3732691"/>
                        </a:cubicBezTo>
                        <a:lnTo>
                          <a:pt x="5982799" y="3624371"/>
                        </a:lnTo>
                        <a:lnTo>
                          <a:pt x="6208240" y="3594584"/>
                        </a:lnTo>
                        <a:cubicBezTo>
                          <a:pt x="6305051" y="3580366"/>
                          <a:pt x="6366658" y="3518760"/>
                          <a:pt x="6409986" y="3435489"/>
                        </a:cubicBezTo>
                        <a:cubicBezTo>
                          <a:pt x="6412694" y="3403670"/>
                          <a:pt x="6491903" y="3141671"/>
                          <a:pt x="6495288" y="3130162"/>
                        </a:cubicBezTo>
                        <a:cubicBezTo>
                          <a:pt x="6517628" y="3055692"/>
                          <a:pt x="6526430" y="2979869"/>
                          <a:pt x="6528461" y="2902691"/>
                        </a:cubicBezTo>
                        <a:cubicBezTo>
                          <a:pt x="6528461" y="2828221"/>
                          <a:pt x="6403893" y="2399680"/>
                          <a:pt x="6344994" y="2286621"/>
                        </a:cubicBezTo>
                        <a:lnTo>
                          <a:pt x="6344994" y="228662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ACC8F971-B4DD-4F87-A6C5-B99C1CEAB46C}"/>
                      </a:ext>
                    </a:extLst>
                  </p:cNvPr>
                  <p:cNvSpPr/>
                  <p:nvPr/>
                </p:nvSpPr>
                <p:spPr>
                  <a:xfrm>
                    <a:off x="10572756" y="5112566"/>
                    <a:ext cx="1454389" cy="1037237"/>
                  </a:xfrm>
                  <a:custGeom>
                    <a:avLst/>
                    <a:gdLst>
                      <a:gd name="connsiteX0" fmla="*/ 0 w 2190091"/>
                      <a:gd name="connsiteY0" fmla="*/ 1561923 h 1561922"/>
                      <a:gd name="connsiteX1" fmla="*/ 266061 w 2190091"/>
                      <a:gd name="connsiteY1" fmla="*/ 1471882 h 1561922"/>
                      <a:gd name="connsiteX2" fmla="*/ 701371 w 2190091"/>
                      <a:gd name="connsiteY2" fmla="*/ 1393350 h 1561922"/>
                      <a:gd name="connsiteX3" fmla="*/ 1087260 w 2190091"/>
                      <a:gd name="connsiteY3" fmla="*/ 1344606 h 1561922"/>
                      <a:gd name="connsiteX4" fmla="*/ 1663386 w 2190091"/>
                      <a:gd name="connsiteY4" fmla="*/ 1299247 h 1561922"/>
                      <a:gd name="connsiteX5" fmla="*/ 1698591 w 2190091"/>
                      <a:gd name="connsiteY5" fmla="*/ 1279614 h 1561922"/>
                      <a:gd name="connsiteX6" fmla="*/ 1668803 w 2190091"/>
                      <a:gd name="connsiteY6" fmla="*/ 1255919 h 1561922"/>
                      <a:gd name="connsiteX7" fmla="*/ 1283590 w 2190091"/>
                      <a:gd name="connsiteY7" fmla="*/ 1117812 h 1561922"/>
                      <a:gd name="connsiteX8" fmla="*/ 1052734 w 2190091"/>
                      <a:gd name="connsiteY8" fmla="*/ 1018293 h 1561922"/>
                      <a:gd name="connsiteX9" fmla="*/ 894316 w 2190091"/>
                      <a:gd name="connsiteY9" fmla="*/ 1048758 h 1561922"/>
                      <a:gd name="connsiteX10" fmla="*/ 750792 w 2190091"/>
                      <a:gd name="connsiteY10" fmla="*/ 1192282 h 1561922"/>
                      <a:gd name="connsiteX11" fmla="*/ 473222 w 2190091"/>
                      <a:gd name="connsiteY11" fmla="*/ 1270137 h 1561922"/>
                      <a:gd name="connsiteX12" fmla="*/ 538891 w 2190091"/>
                      <a:gd name="connsiteY12" fmla="*/ 1236963 h 1561922"/>
                      <a:gd name="connsiteX13" fmla="*/ 800213 w 2190091"/>
                      <a:gd name="connsiteY13" fmla="*/ 1051466 h 1561922"/>
                      <a:gd name="connsiteX14" fmla="*/ 991127 w 2190091"/>
                      <a:gd name="connsiteY14" fmla="*/ 941115 h 1561922"/>
                      <a:gd name="connsiteX15" fmla="*/ 1164438 w 2190091"/>
                      <a:gd name="connsiteY15" fmla="*/ 951270 h 1561922"/>
                      <a:gd name="connsiteX16" fmla="*/ 1507676 w 2190091"/>
                      <a:gd name="connsiteY16" fmla="*/ 1056882 h 1561922"/>
                      <a:gd name="connsiteX17" fmla="*/ 1794047 w 2190091"/>
                      <a:gd name="connsiteY17" fmla="*/ 1125259 h 1561922"/>
                      <a:gd name="connsiteX18" fmla="*/ 1993085 w 2190091"/>
                      <a:gd name="connsiteY18" fmla="*/ 1001368 h 1561922"/>
                      <a:gd name="connsiteX19" fmla="*/ 1968713 w 2190091"/>
                      <a:gd name="connsiteY19" fmla="*/ 867999 h 1561922"/>
                      <a:gd name="connsiteX20" fmla="*/ 1859039 w 2190091"/>
                      <a:gd name="connsiteY20" fmla="*/ 675731 h 1561922"/>
                      <a:gd name="connsiteX21" fmla="*/ 1976837 w 2190091"/>
                      <a:gd name="connsiteY21" fmla="*/ 754263 h 1561922"/>
                      <a:gd name="connsiteX22" fmla="*/ 2082449 w 2190091"/>
                      <a:gd name="connsiteY22" fmla="*/ 735984 h 1561922"/>
                      <a:gd name="connsiteX23" fmla="*/ 2109529 w 2190091"/>
                      <a:gd name="connsiteY23" fmla="*/ 466539 h 1561922"/>
                      <a:gd name="connsiteX24" fmla="*/ 1930124 w 2190091"/>
                      <a:gd name="connsiteY24" fmla="*/ 33259 h 1561922"/>
                      <a:gd name="connsiteX25" fmla="*/ 1922677 w 2190091"/>
                      <a:gd name="connsiteY25" fmla="*/ 2794 h 1561922"/>
                      <a:gd name="connsiteX26" fmla="*/ 1954496 w 2190091"/>
                      <a:gd name="connsiteY26" fmla="*/ 12949 h 1561922"/>
                      <a:gd name="connsiteX27" fmla="*/ 2037767 w 2190091"/>
                      <a:gd name="connsiteY27" fmla="*/ 93512 h 1561922"/>
                      <a:gd name="connsiteX28" fmla="*/ 2152180 w 2190091"/>
                      <a:gd name="connsiteY28" fmla="*/ 412379 h 1561922"/>
                      <a:gd name="connsiteX29" fmla="*/ 2190092 w 2190091"/>
                      <a:gd name="connsiteY29" fmla="*/ 627664 h 1561922"/>
                      <a:gd name="connsiteX30" fmla="*/ 2156919 w 2190091"/>
                      <a:gd name="connsiteY30" fmla="*/ 856490 h 1561922"/>
                      <a:gd name="connsiteX31" fmla="*/ 2070940 w 2190091"/>
                      <a:gd name="connsiteY31" fmla="*/ 1162494 h 1561922"/>
                      <a:gd name="connsiteX32" fmla="*/ 1869194 w 2190091"/>
                      <a:gd name="connsiteY32" fmla="*/ 1322266 h 1561922"/>
                      <a:gd name="connsiteX33" fmla="*/ 1643076 w 2190091"/>
                      <a:gd name="connsiteY33" fmla="*/ 1352053 h 1561922"/>
                      <a:gd name="connsiteX34" fmla="*/ 1270727 w 2190091"/>
                      <a:gd name="connsiteY34" fmla="*/ 1400797 h 1561922"/>
                      <a:gd name="connsiteX35" fmla="*/ 846249 w 2190091"/>
                      <a:gd name="connsiteY35" fmla="*/ 1460373 h 1561922"/>
                      <a:gd name="connsiteX36" fmla="*/ 513842 w 2190091"/>
                      <a:gd name="connsiteY36" fmla="*/ 1503701 h 1561922"/>
                      <a:gd name="connsiteX37" fmla="*/ 491501 w 2190091"/>
                      <a:gd name="connsiteY37" fmla="*/ 1505732 h 1561922"/>
                      <a:gd name="connsiteX38" fmla="*/ 51452 w 2190091"/>
                      <a:gd name="connsiteY38" fmla="*/ 1551091 h 1561922"/>
                      <a:gd name="connsiteX39" fmla="*/ 0 w 2190091"/>
                      <a:gd name="connsiteY39" fmla="*/ 1561923 h 1561922"/>
                      <a:gd name="connsiteX40" fmla="*/ 0 w 2190091"/>
                      <a:gd name="connsiteY40" fmla="*/ 1561923 h 1561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2190091" h="1561922">
                        <a:moveTo>
                          <a:pt x="0" y="1561923"/>
                        </a:moveTo>
                        <a:cubicBezTo>
                          <a:pt x="83271" y="1513856"/>
                          <a:pt x="174666" y="1494223"/>
                          <a:pt x="266061" y="1471882"/>
                        </a:cubicBezTo>
                        <a:cubicBezTo>
                          <a:pt x="409584" y="1437355"/>
                          <a:pt x="556493" y="1417045"/>
                          <a:pt x="701371" y="1393350"/>
                        </a:cubicBezTo>
                        <a:cubicBezTo>
                          <a:pt x="829324" y="1372363"/>
                          <a:pt x="959307" y="1361531"/>
                          <a:pt x="1087260" y="1344606"/>
                        </a:cubicBezTo>
                        <a:cubicBezTo>
                          <a:pt x="1278175" y="1319557"/>
                          <a:pt x="1471119" y="1312787"/>
                          <a:pt x="1663386" y="1299247"/>
                        </a:cubicBezTo>
                        <a:cubicBezTo>
                          <a:pt x="1677604" y="1298571"/>
                          <a:pt x="1697914" y="1297216"/>
                          <a:pt x="1698591" y="1279614"/>
                        </a:cubicBezTo>
                        <a:cubicBezTo>
                          <a:pt x="1699268" y="1264043"/>
                          <a:pt x="1680311" y="1260658"/>
                          <a:pt x="1668803" y="1255919"/>
                        </a:cubicBezTo>
                        <a:cubicBezTo>
                          <a:pt x="1540850" y="1209883"/>
                          <a:pt x="1410866" y="1166556"/>
                          <a:pt x="1283590" y="1117812"/>
                        </a:cubicBezTo>
                        <a:cubicBezTo>
                          <a:pt x="1205058" y="1088024"/>
                          <a:pt x="1129235" y="1052820"/>
                          <a:pt x="1052734" y="1018293"/>
                        </a:cubicBezTo>
                        <a:cubicBezTo>
                          <a:pt x="991127" y="991213"/>
                          <a:pt x="940352" y="1002045"/>
                          <a:pt x="894316" y="1048758"/>
                        </a:cubicBezTo>
                        <a:cubicBezTo>
                          <a:pt x="846249" y="1096825"/>
                          <a:pt x="798182" y="1143538"/>
                          <a:pt x="750792" y="1192282"/>
                        </a:cubicBezTo>
                        <a:cubicBezTo>
                          <a:pt x="674968" y="1273522"/>
                          <a:pt x="580188" y="1287062"/>
                          <a:pt x="473222" y="1270137"/>
                        </a:cubicBezTo>
                        <a:cubicBezTo>
                          <a:pt x="494886" y="1259304"/>
                          <a:pt x="515873" y="1245764"/>
                          <a:pt x="538891" y="1236963"/>
                        </a:cubicBezTo>
                        <a:cubicBezTo>
                          <a:pt x="642472" y="1198374"/>
                          <a:pt x="727097" y="1134059"/>
                          <a:pt x="800213" y="1051466"/>
                        </a:cubicBezTo>
                        <a:cubicBezTo>
                          <a:pt x="851665" y="993921"/>
                          <a:pt x="915302" y="956686"/>
                          <a:pt x="991127" y="941115"/>
                        </a:cubicBezTo>
                        <a:cubicBezTo>
                          <a:pt x="1050025" y="929606"/>
                          <a:pt x="1107570" y="939084"/>
                          <a:pt x="1164438" y="951270"/>
                        </a:cubicBezTo>
                        <a:cubicBezTo>
                          <a:pt x="1282236" y="975642"/>
                          <a:pt x="1394618" y="1019647"/>
                          <a:pt x="1507676" y="1056882"/>
                        </a:cubicBezTo>
                        <a:cubicBezTo>
                          <a:pt x="1601103" y="1087347"/>
                          <a:pt x="1695883" y="1113750"/>
                          <a:pt x="1794047" y="1125259"/>
                        </a:cubicBezTo>
                        <a:cubicBezTo>
                          <a:pt x="1883411" y="1136091"/>
                          <a:pt x="1972775" y="1082608"/>
                          <a:pt x="1993085" y="1001368"/>
                        </a:cubicBezTo>
                        <a:cubicBezTo>
                          <a:pt x="2005948" y="954655"/>
                          <a:pt x="1987669" y="909973"/>
                          <a:pt x="1968713" y="867999"/>
                        </a:cubicBezTo>
                        <a:cubicBezTo>
                          <a:pt x="1939602" y="803684"/>
                          <a:pt x="1903721" y="744108"/>
                          <a:pt x="1859039" y="675731"/>
                        </a:cubicBezTo>
                        <a:cubicBezTo>
                          <a:pt x="1910491" y="697395"/>
                          <a:pt x="1940279" y="731922"/>
                          <a:pt x="1976837" y="754263"/>
                        </a:cubicBezTo>
                        <a:cubicBezTo>
                          <a:pt x="2028289" y="786759"/>
                          <a:pt x="2039121" y="776604"/>
                          <a:pt x="2082449" y="735984"/>
                        </a:cubicBezTo>
                        <a:cubicBezTo>
                          <a:pt x="2171813" y="651359"/>
                          <a:pt x="2126454" y="557257"/>
                          <a:pt x="2109529" y="466539"/>
                        </a:cubicBezTo>
                        <a:cubicBezTo>
                          <a:pt x="2080418" y="310152"/>
                          <a:pt x="2016103" y="166628"/>
                          <a:pt x="1930124" y="33259"/>
                        </a:cubicBezTo>
                        <a:cubicBezTo>
                          <a:pt x="1924031" y="23104"/>
                          <a:pt x="1910491" y="13626"/>
                          <a:pt x="1922677" y="2794"/>
                        </a:cubicBezTo>
                        <a:cubicBezTo>
                          <a:pt x="1933509" y="-5330"/>
                          <a:pt x="1945019" y="6179"/>
                          <a:pt x="1954496" y="12949"/>
                        </a:cubicBezTo>
                        <a:cubicBezTo>
                          <a:pt x="1981576" y="33936"/>
                          <a:pt x="2010687" y="56954"/>
                          <a:pt x="2037767" y="93512"/>
                        </a:cubicBezTo>
                        <a:cubicBezTo>
                          <a:pt x="2081095" y="163243"/>
                          <a:pt x="2124423" y="310152"/>
                          <a:pt x="2152180" y="412379"/>
                        </a:cubicBezTo>
                        <a:cubicBezTo>
                          <a:pt x="2165720" y="483464"/>
                          <a:pt x="2190092" y="552518"/>
                          <a:pt x="2190092" y="627664"/>
                        </a:cubicBezTo>
                        <a:cubicBezTo>
                          <a:pt x="2189415" y="706196"/>
                          <a:pt x="2179937" y="782020"/>
                          <a:pt x="2156919" y="856490"/>
                        </a:cubicBezTo>
                        <a:cubicBezTo>
                          <a:pt x="2153534" y="867322"/>
                          <a:pt x="2073648" y="1129998"/>
                          <a:pt x="2070940" y="1162494"/>
                        </a:cubicBezTo>
                        <a:cubicBezTo>
                          <a:pt x="2027612" y="1246442"/>
                          <a:pt x="1966682" y="1308048"/>
                          <a:pt x="1869194" y="1322266"/>
                        </a:cubicBezTo>
                        <a:cubicBezTo>
                          <a:pt x="1794047" y="1333097"/>
                          <a:pt x="1718901" y="1341898"/>
                          <a:pt x="1643076" y="1352053"/>
                        </a:cubicBezTo>
                        <a:cubicBezTo>
                          <a:pt x="1518509" y="1368301"/>
                          <a:pt x="1395295" y="1384549"/>
                          <a:pt x="1270727" y="1400797"/>
                        </a:cubicBezTo>
                        <a:cubicBezTo>
                          <a:pt x="1129235" y="1419753"/>
                          <a:pt x="987742" y="1440740"/>
                          <a:pt x="846249" y="1460373"/>
                        </a:cubicBezTo>
                        <a:cubicBezTo>
                          <a:pt x="735221" y="1475944"/>
                          <a:pt x="624193" y="1489484"/>
                          <a:pt x="513842" y="1503701"/>
                        </a:cubicBezTo>
                        <a:cubicBezTo>
                          <a:pt x="506396" y="1504378"/>
                          <a:pt x="498271" y="1506409"/>
                          <a:pt x="491501" y="1505732"/>
                        </a:cubicBezTo>
                        <a:cubicBezTo>
                          <a:pt x="342561" y="1497608"/>
                          <a:pt x="197007" y="1519949"/>
                          <a:pt x="51452" y="1551091"/>
                        </a:cubicBezTo>
                        <a:cubicBezTo>
                          <a:pt x="35881" y="1556507"/>
                          <a:pt x="17602" y="1559215"/>
                          <a:pt x="0" y="1561923"/>
                        </a:cubicBezTo>
                        <a:lnTo>
                          <a:pt x="0" y="1561923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EF56D329-03AF-47B8-998A-4EC9FE4D17A2}"/>
                      </a:ext>
                    </a:extLst>
                  </p:cNvPr>
                  <p:cNvSpPr/>
                  <p:nvPr/>
                </p:nvSpPr>
                <p:spPr>
                  <a:xfrm>
                    <a:off x="8483674" y="4434657"/>
                    <a:ext cx="1023577" cy="1513285"/>
                  </a:xfrm>
                  <a:custGeom>
                    <a:avLst/>
                    <a:gdLst>
                      <a:gd name="connsiteX0" fmla="*/ 1533906 w 1541353"/>
                      <a:gd name="connsiteY0" fmla="*/ 2278779 h 2278778"/>
                      <a:gd name="connsiteX1" fmla="*/ 536010 w 1541353"/>
                      <a:gd name="connsiteY1" fmla="*/ 2230712 h 2278778"/>
                      <a:gd name="connsiteX2" fmla="*/ 359313 w 1541353"/>
                      <a:gd name="connsiteY2" fmla="*/ 1427114 h 2278778"/>
                      <a:gd name="connsiteX3" fmla="*/ 137257 w 1541353"/>
                      <a:gd name="connsiteY3" fmla="*/ 1767645 h 2278778"/>
                      <a:gd name="connsiteX4" fmla="*/ 504 w 1541353"/>
                      <a:gd name="connsiteY4" fmla="*/ 1621413 h 2278778"/>
                      <a:gd name="connsiteX5" fmla="*/ 37738 w 1541353"/>
                      <a:gd name="connsiteY5" fmla="*/ 1452163 h 2278778"/>
                      <a:gd name="connsiteX6" fmla="*/ 97314 w 1541353"/>
                      <a:gd name="connsiteY6" fmla="*/ 1442008 h 2278778"/>
                      <a:gd name="connsiteX7" fmla="*/ 175846 w 1541353"/>
                      <a:gd name="connsiteY7" fmla="*/ 1545589 h 2278778"/>
                      <a:gd name="connsiteX8" fmla="*/ 271980 w 1541353"/>
                      <a:gd name="connsiteY8" fmla="*/ 1540173 h 2278778"/>
                      <a:gd name="connsiteX9" fmla="*/ 302445 w 1541353"/>
                      <a:gd name="connsiteY9" fmla="*/ 1330980 h 2278778"/>
                      <a:gd name="connsiteX10" fmla="*/ 229329 w 1541353"/>
                      <a:gd name="connsiteY10" fmla="*/ 881453 h 2278778"/>
                      <a:gd name="connsiteX11" fmla="*/ 110854 w 1541353"/>
                      <a:gd name="connsiteY11" fmla="*/ 413647 h 2278778"/>
                      <a:gd name="connsiteX12" fmla="*/ 57371 w 1541353"/>
                      <a:gd name="connsiteY12" fmla="*/ 0 h 2278778"/>
                      <a:gd name="connsiteX13" fmla="*/ 78358 w 1541353"/>
                      <a:gd name="connsiteY13" fmla="*/ 83948 h 2278778"/>
                      <a:gd name="connsiteX14" fmla="*/ 137934 w 1541353"/>
                      <a:gd name="connsiteY14" fmla="*/ 321575 h 2278778"/>
                      <a:gd name="connsiteX15" fmla="*/ 188709 w 1541353"/>
                      <a:gd name="connsiteY15" fmla="*/ 373027 h 2278778"/>
                      <a:gd name="connsiteX16" fmla="*/ 233391 w 1541353"/>
                      <a:gd name="connsiteY16" fmla="*/ 321575 h 2278778"/>
                      <a:gd name="connsiteX17" fmla="*/ 303122 w 1541353"/>
                      <a:gd name="connsiteY17" fmla="*/ 88010 h 2278778"/>
                      <a:gd name="connsiteX18" fmla="*/ 309215 w 1541353"/>
                      <a:gd name="connsiteY18" fmla="*/ 343915 h 2278778"/>
                      <a:gd name="connsiteX19" fmla="*/ 311246 w 1541353"/>
                      <a:gd name="connsiteY19" fmla="*/ 790058 h 2278778"/>
                      <a:gd name="connsiteX20" fmla="*/ 456124 w 1541353"/>
                      <a:gd name="connsiteY20" fmla="*/ 1332334 h 2278778"/>
                      <a:gd name="connsiteX21" fmla="*/ 783114 w 1541353"/>
                      <a:gd name="connsiteY21" fmla="*/ 1474504 h 2278778"/>
                      <a:gd name="connsiteX22" fmla="*/ 981475 w 1541353"/>
                      <a:gd name="connsiteY22" fmla="*/ 1471119 h 2278778"/>
                      <a:gd name="connsiteX23" fmla="*/ 1034281 w 1541353"/>
                      <a:gd name="connsiteY23" fmla="*/ 1534757 h 2278778"/>
                      <a:gd name="connsiteX24" fmla="*/ 977413 w 1541353"/>
                      <a:gd name="connsiteY24" fmla="*/ 1708746 h 2278778"/>
                      <a:gd name="connsiteX25" fmla="*/ 920545 w 1541353"/>
                      <a:gd name="connsiteY25" fmla="*/ 1869195 h 2278778"/>
                      <a:gd name="connsiteX26" fmla="*/ 925284 w 1541353"/>
                      <a:gd name="connsiteY26" fmla="*/ 1911845 h 2278778"/>
                      <a:gd name="connsiteX27" fmla="*/ 965904 w 1541353"/>
                      <a:gd name="connsiteY27" fmla="*/ 1903721 h 2278778"/>
                      <a:gd name="connsiteX28" fmla="*/ 1096565 w 1541353"/>
                      <a:gd name="connsiteY28" fmla="*/ 1750720 h 2278778"/>
                      <a:gd name="connsiteX29" fmla="*/ 1375488 w 1541353"/>
                      <a:gd name="connsiteY29" fmla="*/ 1241616 h 2278778"/>
                      <a:gd name="connsiteX30" fmla="*/ 1519689 w 1541353"/>
                      <a:gd name="connsiteY30" fmla="*/ 922073 h 2278778"/>
                      <a:gd name="connsiteX31" fmla="*/ 1541353 w 1541353"/>
                      <a:gd name="connsiteY31" fmla="*/ 898378 h 2278778"/>
                      <a:gd name="connsiteX32" fmla="*/ 1406630 w 1541353"/>
                      <a:gd name="connsiteY32" fmla="*/ 1316763 h 2278778"/>
                      <a:gd name="connsiteX33" fmla="*/ 1139216 w 1541353"/>
                      <a:gd name="connsiteY33" fmla="*/ 1911168 h 2278778"/>
                      <a:gd name="connsiteX34" fmla="*/ 1106720 w 1541353"/>
                      <a:gd name="connsiteY34" fmla="*/ 2092604 h 2278778"/>
                      <a:gd name="connsiteX35" fmla="*/ 1238058 w 1541353"/>
                      <a:gd name="connsiteY35" fmla="*/ 2206340 h 2278778"/>
                      <a:gd name="connsiteX36" fmla="*/ 1528490 w 1541353"/>
                      <a:gd name="connsiteY36" fmla="*/ 2134578 h 2278778"/>
                      <a:gd name="connsiteX37" fmla="*/ 1533906 w 1541353"/>
                      <a:gd name="connsiteY37" fmla="*/ 2278779 h 2278778"/>
                      <a:gd name="connsiteX38" fmla="*/ 1533906 w 1541353"/>
                      <a:gd name="connsiteY38" fmla="*/ 2278779 h 2278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541353" h="2278778">
                        <a:moveTo>
                          <a:pt x="1533906" y="2278779"/>
                        </a:moveTo>
                        <a:cubicBezTo>
                          <a:pt x="1378873" y="2276071"/>
                          <a:pt x="551580" y="2237482"/>
                          <a:pt x="536010" y="2230712"/>
                        </a:cubicBezTo>
                        <a:cubicBezTo>
                          <a:pt x="520439" y="2215141"/>
                          <a:pt x="472371" y="1621413"/>
                          <a:pt x="359313" y="1427114"/>
                        </a:cubicBezTo>
                        <a:cubicBezTo>
                          <a:pt x="359990" y="1704683"/>
                          <a:pt x="163660" y="1771030"/>
                          <a:pt x="137257" y="1767645"/>
                        </a:cubicBezTo>
                        <a:cubicBezTo>
                          <a:pt x="43831" y="1758843"/>
                          <a:pt x="-5590" y="1718901"/>
                          <a:pt x="504" y="1621413"/>
                        </a:cubicBezTo>
                        <a:cubicBezTo>
                          <a:pt x="3888" y="1562514"/>
                          <a:pt x="10658" y="1504969"/>
                          <a:pt x="37738" y="1452163"/>
                        </a:cubicBezTo>
                        <a:cubicBezTo>
                          <a:pt x="51955" y="1423052"/>
                          <a:pt x="70234" y="1416959"/>
                          <a:pt x="97314" y="1442008"/>
                        </a:cubicBezTo>
                        <a:cubicBezTo>
                          <a:pt x="129133" y="1472473"/>
                          <a:pt x="150797" y="1510385"/>
                          <a:pt x="175846" y="1545589"/>
                        </a:cubicBezTo>
                        <a:cubicBezTo>
                          <a:pt x="215112" y="1600426"/>
                          <a:pt x="242869" y="1600426"/>
                          <a:pt x="271980" y="1540173"/>
                        </a:cubicBezTo>
                        <a:cubicBezTo>
                          <a:pt x="303799" y="1474504"/>
                          <a:pt x="311923" y="1406127"/>
                          <a:pt x="302445" y="1330980"/>
                        </a:cubicBezTo>
                        <a:cubicBezTo>
                          <a:pt x="283489" y="1179332"/>
                          <a:pt x="253701" y="1031069"/>
                          <a:pt x="229329" y="881453"/>
                        </a:cubicBezTo>
                        <a:cubicBezTo>
                          <a:pt x="202926" y="721681"/>
                          <a:pt x="171107" y="564617"/>
                          <a:pt x="110854" y="413647"/>
                        </a:cubicBezTo>
                        <a:cubicBezTo>
                          <a:pt x="57371" y="282309"/>
                          <a:pt x="47216" y="143524"/>
                          <a:pt x="57371" y="0"/>
                        </a:cubicBezTo>
                        <a:cubicBezTo>
                          <a:pt x="75650" y="27080"/>
                          <a:pt x="71588" y="56868"/>
                          <a:pt x="78358" y="83948"/>
                        </a:cubicBezTo>
                        <a:cubicBezTo>
                          <a:pt x="84451" y="111028"/>
                          <a:pt x="114916" y="272831"/>
                          <a:pt x="137934" y="321575"/>
                        </a:cubicBezTo>
                        <a:cubicBezTo>
                          <a:pt x="148766" y="343915"/>
                          <a:pt x="157567" y="373027"/>
                          <a:pt x="188709" y="373027"/>
                        </a:cubicBezTo>
                        <a:cubicBezTo>
                          <a:pt x="217820" y="372349"/>
                          <a:pt x="225944" y="343239"/>
                          <a:pt x="233391" y="321575"/>
                        </a:cubicBezTo>
                        <a:cubicBezTo>
                          <a:pt x="251670" y="266738"/>
                          <a:pt x="294321" y="117121"/>
                          <a:pt x="303122" y="88010"/>
                        </a:cubicBezTo>
                        <a:cubicBezTo>
                          <a:pt x="322755" y="161803"/>
                          <a:pt x="309215" y="325637"/>
                          <a:pt x="309215" y="343915"/>
                        </a:cubicBezTo>
                        <a:cubicBezTo>
                          <a:pt x="309215" y="492855"/>
                          <a:pt x="301768" y="641118"/>
                          <a:pt x="311246" y="790058"/>
                        </a:cubicBezTo>
                        <a:cubicBezTo>
                          <a:pt x="322078" y="978941"/>
                          <a:pt x="366760" y="1163762"/>
                          <a:pt x="456124" y="1332334"/>
                        </a:cubicBezTo>
                        <a:cubicBezTo>
                          <a:pt x="530594" y="1470442"/>
                          <a:pt x="621989" y="1488044"/>
                          <a:pt x="783114" y="1474504"/>
                        </a:cubicBezTo>
                        <a:cubicBezTo>
                          <a:pt x="849460" y="1469088"/>
                          <a:pt x="915129" y="1469088"/>
                          <a:pt x="981475" y="1471119"/>
                        </a:cubicBezTo>
                        <a:cubicBezTo>
                          <a:pt x="1018033" y="1471796"/>
                          <a:pt x="1038343" y="1495491"/>
                          <a:pt x="1034281" y="1534757"/>
                        </a:cubicBezTo>
                        <a:cubicBezTo>
                          <a:pt x="1028188" y="1597041"/>
                          <a:pt x="999754" y="1651878"/>
                          <a:pt x="977413" y="1708746"/>
                        </a:cubicBezTo>
                        <a:cubicBezTo>
                          <a:pt x="955749" y="1762228"/>
                          <a:pt x="934085" y="1814357"/>
                          <a:pt x="920545" y="1869195"/>
                        </a:cubicBezTo>
                        <a:cubicBezTo>
                          <a:pt x="917160" y="1883411"/>
                          <a:pt x="913098" y="1899660"/>
                          <a:pt x="925284" y="1911845"/>
                        </a:cubicBezTo>
                        <a:cubicBezTo>
                          <a:pt x="940855" y="1925385"/>
                          <a:pt x="954395" y="1911845"/>
                          <a:pt x="965904" y="1903721"/>
                        </a:cubicBezTo>
                        <a:cubicBezTo>
                          <a:pt x="1024126" y="1865132"/>
                          <a:pt x="1060007" y="1807587"/>
                          <a:pt x="1096565" y="1750720"/>
                        </a:cubicBezTo>
                        <a:cubicBezTo>
                          <a:pt x="1201500" y="1587563"/>
                          <a:pt x="1292218" y="1416282"/>
                          <a:pt x="1375488" y="1241616"/>
                        </a:cubicBezTo>
                        <a:cubicBezTo>
                          <a:pt x="1426263" y="1136004"/>
                          <a:pt x="1471622" y="1028362"/>
                          <a:pt x="1519689" y="922073"/>
                        </a:cubicBezTo>
                        <a:cubicBezTo>
                          <a:pt x="1523074" y="913272"/>
                          <a:pt x="1525105" y="901086"/>
                          <a:pt x="1541353" y="898378"/>
                        </a:cubicBezTo>
                        <a:cubicBezTo>
                          <a:pt x="1504118" y="1041902"/>
                          <a:pt x="1456051" y="1179332"/>
                          <a:pt x="1406630" y="1316763"/>
                        </a:cubicBezTo>
                        <a:cubicBezTo>
                          <a:pt x="1333514" y="1521894"/>
                          <a:pt x="1227903" y="1713485"/>
                          <a:pt x="1139216" y="1911168"/>
                        </a:cubicBezTo>
                        <a:cubicBezTo>
                          <a:pt x="1114167" y="1968713"/>
                          <a:pt x="1096565" y="2028289"/>
                          <a:pt x="1106720" y="2092604"/>
                        </a:cubicBezTo>
                        <a:cubicBezTo>
                          <a:pt x="1119583" y="2171813"/>
                          <a:pt x="1174420" y="2198893"/>
                          <a:pt x="1238058" y="2206340"/>
                        </a:cubicBezTo>
                        <a:cubicBezTo>
                          <a:pt x="1340962" y="2217849"/>
                          <a:pt x="1442511" y="2197539"/>
                          <a:pt x="1528490" y="2134578"/>
                        </a:cubicBezTo>
                        <a:cubicBezTo>
                          <a:pt x="1524428" y="2211756"/>
                          <a:pt x="1544061" y="2253053"/>
                          <a:pt x="1533906" y="2278779"/>
                        </a:cubicBezTo>
                        <a:lnTo>
                          <a:pt x="1533906" y="2278779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DB881EB6-8F13-4CB4-BE4F-DA68BE167626}"/>
                      </a:ext>
                    </a:extLst>
                  </p:cNvPr>
                  <p:cNvSpPr/>
                  <p:nvPr/>
                </p:nvSpPr>
                <p:spPr>
                  <a:xfrm>
                    <a:off x="10803487" y="4262918"/>
                    <a:ext cx="1065483" cy="1368660"/>
                  </a:xfrm>
                  <a:custGeom>
                    <a:avLst/>
                    <a:gdLst>
                      <a:gd name="connsiteX0" fmla="*/ 967962 w 1604456"/>
                      <a:gd name="connsiteY0" fmla="*/ 1468411 h 2060996"/>
                      <a:gd name="connsiteX1" fmla="*/ 902969 w 1604456"/>
                      <a:gd name="connsiteY1" fmla="*/ 1545589 h 2060996"/>
                      <a:gd name="connsiteX2" fmla="*/ 870474 w 1604456"/>
                      <a:gd name="connsiteY2" fmla="*/ 1582147 h 2060996"/>
                      <a:gd name="connsiteX3" fmla="*/ 865057 w 1604456"/>
                      <a:gd name="connsiteY3" fmla="*/ 1614643 h 2060996"/>
                      <a:gd name="connsiteX4" fmla="*/ 894845 w 1604456"/>
                      <a:gd name="connsiteY4" fmla="*/ 1615320 h 2060996"/>
                      <a:gd name="connsiteX5" fmla="*/ 1011289 w 1604456"/>
                      <a:gd name="connsiteY5" fmla="*/ 1566576 h 2060996"/>
                      <a:gd name="connsiteX6" fmla="*/ 1495343 w 1604456"/>
                      <a:gd name="connsiteY6" fmla="*/ 1512416 h 2060996"/>
                      <a:gd name="connsiteX7" fmla="*/ 1586061 w 1604456"/>
                      <a:gd name="connsiteY7" fmla="*/ 1550328 h 2060996"/>
                      <a:gd name="connsiteX8" fmla="*/ 1604341 w 1604456"/>
                      <a:gd name="connsiteY8" fmla="*/ 1573346 h 2060996"/>
                      <a:gd name="connsiteX9" fmla="*/ 1576583 w 1604456"/>
                      <a:gd name="connsiteY9" fmla="*/ 1591625 h 2060996"/>
                      <a:gd name="connsiteX10" fmla="*/ 1508883 w 1604456"/>
                      <a:gd name="connsiteY10" fmla="*/ 1590948 h 2060996"/>
                      <a:gd name="connsiteX11" fmla="*/ 1205588 w 1604456"/>
                      <a:gd name="connsiteY11" fmla="*/ 1598395 h 2060996"/>
                      <a:gd name="connsiteX12" fmla="*/ 412823 w 1604456"/>
                      <a:gd name="connsiteY12" fmla="*/ 1862424 h 2060996"/>
                      <a:gd name="connsiteX13" fmla="*/ 115620 w 1604456"/>
                      <a:gd name="connsiteY13" fmla="*/ 2027612 h 2060996"/>
                      <a:gd name="connsiteX14" fmla="*/ 28287 w 1604456"/>
                      <a:gd name="connsiteY14" fmla="*/ 2060108 h 2060996"/>
                      <a:gd name="connsiteX15" fmla="*/ 1207 w 1604456"/>
                      <a:gd name="connsiteY15" fmla="*/ 2048599 h 2060996"/>
                      <a:gd name="connsiteX16" fmla="*/ 9330 w 1604456"/>
                      <a:gd name="connsiteY16" fmla="*/ 2029643 h 2060996"/>
                      <a:gd name="connsiteX17" fmla="*/ 86508 w 1604456"/>
                      <a:gd name="connsiteY17" fmla="*/ 1829251 h 2060996"/>
                      <a:gd name="connsiteX18" fmla="*/ 67553 w 1604456"/>
                      <a:gd name="connsiteY18" fmla="*/ 1343166 h 2060996"/>
                      <a:gd name="connsiteX19" fmla="*/ 108850 w 1604456"/>
                      <a:gd name="connsiteY19" fmla="*/ 962693 h 2060996"/>
                      <a:gd name="connsiteX20" fmla="*/ 142023 w 1604456"/>
                      <a:gd name="connsiteY20" fmla="*/ 621485 h 2060996"/>
                      <a:gd name="connsiteX21" fmla="*/ 204983 w 1604456"/>
                      <a:gd name="connsiteY21" fmla="*/ 77855 h 2060996"/>
                      <a:gd name="connsiteX22" fmla="*/ 235448 w 1604456"/>
                      <a:gd name="connsiteY22" fmla="*/ 0 h 2060996"/>
                      <a:gd name="connsiteX23" fmla="*/ 226648 w 1604456"/>
                      <a:gd name="connsiteY23" fmla="*/ 123214 h 2060996"/>
                      <a:gd name="connsiteX24" fmla="*/ 186028 w 1604456"/>
                      <a:gd name="connsiteY24" fmla="*/ 494886 h 2060996"/>
                      <a:gd name="connsiteX25" fmla="*/ 175873 w 1604456"/>
                      <a:gd name="connsiteY25" fmla="*/ 619454 h 2060996"/>
                      <a:gd name="connsiteX26" fmla="*/ 196860 w 1604456"/>
                      <a:gd name="connsiteY26" fmla="*/ 674968 h 2060996"/>
                      <a:gd name="connsiteX27" fmla="*/ 245603 w 1604456"/>
                      <a:gd name="connsiteY27" fmla="*/ 658720 h 2060996"/>
                      <a:gd name="connsiteX28" fmla="*/ 296378 w 1604456"/>
                      <a:gd name="connsiteY28" fmla="*/ 630286 h 2060996"/>
                      <a:gd name="connsiteX29" fmla="*/ 324135 w 1604456"/>
                      <a:gd name="connsiteY29" fmla="*/ 624870 h 2060996"/>
                      <a:gd name="connsiteX30" fmla="*/ 324135 w 1604456"/>
                      <a:gd name="connsiteY30" fmla="*/ 654658 h 2060996"/>
                      <a:gd name="connsiteX31" fmla="*/ 242218 w 1604456"/>
                      <a:gd name="connsiteY31" fmla="*/ 891608 h 2060996"/>
                      <a:gd name="connsiteX32" fmla="*/ 158270 w 1604456"/>
                      <a:gd name="connsiteY32" fmla="*/ 1354675 h 2060996"/>
                      <a:gd name="connsiteX33" fmla="*/ 158270 w 1604456"/>
                      <a:gd name="connsiteY33" fmla="*/ 1377016 h 2060996"/>
                      <a:gd name="connsiteX34" fmla="*/ 171133 w 1604456"/>
                      <a:gd name="connsiteY34" fmla="*/ 1402065 h 2060996"/>
                      <a:gd name="connsiteX35" fmla="*/ 188058 w 1604456"/>
                      <a:gd name="connsiteY35" fmla="*/ 1383786 h 2060996"/>
                      <a:gd name="connsiteX36" fmla="*/ 263883 w 1604456"/>
                      <a:gd name="connsiteY36" fmla="*/ 1226045 h 2060996"/>
                      <a:gd name="connsiteX37" fmla="*/ 293670 w 1604456"/>
                      <a:gd name="connsiteY37" fmla="*/ 1175947 h 2060996"/>
                      <a:gd name="connsiteX38" fmla="*/ 318043 w 1604456"/>
                      <a:gd name="connsiteY38" fmla="*/ 1159022 h 2060996"/>
                      <a:gd name="connsiteX39" fmla="*/ 337675 w 1604456"/>
                      <a:gd name="connsiteY39" fmla="*/ 1186102 h 2060996"/>
                      <a:gd name="connsiteX40" fmla="*/ 343091 w 1604456"/>
                      <a:gd name="connsiteY40" fmla="*/ 1462318 h 2060996"/>
                      <a:gd name="connsiteX41" fmla="*/ 320750 w 1604456"/>
                      <a:gd name="connsiteY41" fmla="*/ 1683696 h 2060996"/>
                      <a:gd name="connsiteX42" fmla="*/ 381680 w 1604456"/>
                      <a:gd name="connsiteY42" fmla="*/ 1730410 h 2060996"/>
                      <a:gd name="connsiteX43" fmla="*/ 527912 w 1604456"/>
                      <a:gd name="connsiteY43" fmla="*/ 1738534 h 2060996"/>
                      <a:gd name="connsiteX44" fmla="*/ 624046 w 1604456"/>
                      <a:gd name="connsiteY44" fmla="*/ 1727701 h 2060996"/>
                      <a:gd name="connsiteX45" fmla="*/ 735074 w 1604456"/>
                      <a:gd name="connsiteY45" fmla="*/ 1637661 h 2060996"/>
                      <a:gd name="connsiteX46" fmla="*/ 936142 w 1604456"/>
                      <a:gd name="connsiteY46" fmla="*/ 1474504 h 2060996"/>
                      <a:gd name="connsiteX47" fmla="*/ 960514 w 1604456"/>
                      <a:gd name="connsiteY47" fmla="*/ 1464349 h 2060996"/>
                      <a:gd name="connsiteX48" fmla="*/ 967962 w 1604456"/>
                      <a:gd name="connsiteY48" fmla="*/ 1468411 h 2060996"/>
                      <a:gd name="connsiteX49" fmla="*/ 967962 w 1604456"/>
                      <a:gd name="connsiteY49" fmla="*/ 1468411 h 206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604456" h="2060996">
                        <a:moveTo>
                          <a:pt x="967962" y="1468411"/>
                        </a:moveTo>
                        <a:cubicBezTo>
                          <a:pt x="946297" y="1494137"/>
                          <a:pt x="924634" y="1520540"/>
                          <a:pt x="902969" y="1545589"/>
                        </a:cubicBezTo>
                        <a:cubicBezTo>
                          <a:pt x="892137" y="1558452"/>
                          <a:pt x="879274" y="1568607"/>
                          <a:pt x="870474" y="1582147"/>
                        </a:cubicBezTo>
                        <a:cubicBezTo>
                          <a:pt x="864381" y="1590948"/>
                          <a:pt x="854902" y="1602457"/>
                          <a:pt x="865057" y="1614643"/>
                        </a:cubicBezTo>
                        <a:cubicBezTo>
                          <a:pt x="873182" y="1623444"/>
                          <a:pt x="884690" y="1620059"/>
                          <a:pt x="894845" y="1615320"/>
                        </a:cubicBezTo>
                        <a:cubicBezTo>
                          <a:pt x="933434" y="1599072"/>
                          <a:pt x="972024" y="1582824"/>
                          <a:pt x="1011289" y="1566576"/>
                        </a:cubicBezTo>
                        <a:cubicBezTo>
                          <a:pt x="1166999" y="1502261"/>
                          <a:pt x="1329479" y="1488721"/>
                          <a:pt x="1495343" y="1512416"/>
                        </a:cubicBezTo>
                        <a:cubicBezTo>
                          <a:pt x="1528516" y="1517155"/>
                          <a:pt x="1557628" y="1534080"/>
                          <a:pt x="1586061" y="1550328"/>
                        </a:cubicBezTo>
                        <a:cubicBezTo>
                          <a:pt x="1594863" y="1555744"/>
                          <a:pt x="1605694" y="1561837"/>
                          <a:pt x="1604341" y="1573346"/>
                        </a:cubicBezTo>
                        <a:cubicBezTo>
                          <a:pt x="1602309" y="1587563"/>
                          <a:pt x="1588093" y="1590271"/>
                          <a:pt x="1576583" y="1591625"/>
                        </a:cubicBezTo>
                        <a:cubicBezTo>
                          <a:pt x="1554243" y="1592302"/>
                          <a:pt x="1531225" y="1594333"/>
                          <a:pt x="1508883" y="1590948"/>
                        </a:cubicBezTo>
                        <a:cubicBezTo>
                          <a:pt x="1407333" y="1574700"/>
                          <a:pt x="1305107" y="1583501"/>
                          <a:pt x="1205588" y="1598395"/>
                        </a:cubicBezTo>
                        <a:cubicBezTo>
                          <a:pt x="925310" y="1639015"/>
                          <a:pt x="669404" y="1752074"/>
                          <a:pt x="412823" y="1862424"/>
                        </a:cubicBezTo>
                        <a:cubicBezTo>
                          <a:pt x="307210" y="1907106"/>
                          <a:pt x="211076" y="1966682"/>
                          <a:pt x="115620" y="2027612"/>
                        </a:cubicBezTo>
                        <a:cubicBezTo>
                          <a:pt x="88540" y="2044537"/>
                          <a:pt x="58752" y="2052661"/>
                          <a:pt x="28287" y="2060108"/>
                        </a:cubicBezTo>
                        <a:cubicBezTo>
                          <a:pt x="17455" y="2062816"/>
                          <a:pt x="6623" y="2059431"/>
                          <a:pt x="1207" y="2048599"/>
                        </a:cubicBezTo>
                        <a:cubicBezTo>
                          <a:pt x="-2178" y="2040475"/>
                          <a:pt x="1884" y="2034382"/>
                          <a:pt x="9330" y="2029643"/>
                        </a:cubicBezTo>
                        <a:cubicBezTo>
                          <a:pt x="77030" y="1979545"/>
                          <a:pt x="83123" y="1903044"/>
                          <a:pt x="86508" y="1829251"/>
                        </a:cubicBezTo>
                        <a:cubicBezTo>
                          <a:pt x="94633" y="1666772"/>
                          <a:pt x="66875" y="1505646"/>
                          <a:pt x="67553" y="1343166"/>
                        </a:cubicBezTo>
                        <a:cubicBezTo>
                          <a:pt x="68230" y="1213859"/>
                          <a:pt x="91248" y="1088615"/>
                          <a:pt x="108850" y="962693"/>
                        </a:cubicBezTo>
                        <a:cubicBezTo>
                          <a:pt x="125098" y="849634"/>
                          <a:pt x="135930" y="735898"/>
                          <a:pt x="142023" y="621485"/>
                        </a:cubicBezTo>
                        <a:cubicBezTo>
                          <a:pt x="150823" y="439372"/>
                          <a:pt x="156240" y="256583"/>
                          <a:pt x="204983" y="77855"/>
                        </a:cubicBezTo>
                        <a:cubicBezTo>
                          <a:pt x="211076" y="52806"/>
                          <a:pt x="216493" y="26403"/>
                          <a:pt x="235448" y="0"/>
                        </a:cubicBezTo>
                        <a:cubicBezTo>
                          <a:pt x="246958" y="46713"/>
                          <a:pt x="233418" y="85302"/>
                          <a:pt x="226648" y="123214"/>
                        </a:cubicBezTo>
                        <a:cubicBezTo>
                          <a:pt x="204983" y="246428"/>
                          <a:pt x="179935" y="368964"/>
                          <a:pt x="186028" y="494886"/>
                        </a:cubicBezTo>
                        <a:cubicBezTo>
                          <a:pt x="188735" y="536860"/>
                          <a:pt x="174518" y="577480"/>
                          <a:pt x="175873" y="619454"/>
                        </a:cubicBezTo>
                        <a:cubicBezTo>
                          <a:pt x="176550" y="641118"/>
                          <a:pt x="176550" y="664136"/>
                          <a:pt x="196860" y="674968"/>
                        </a:cubicBezTo>
                        <a:cubicBezTo>
                          <a:pt x="215138" y="685123"/>
                          <a:pt x="230033" y="666167"/>
                          <a:pt x="245603" y="658720"/>
                        </a:cubicBezTo>
                        <a:cubicBezTo>
                          <a:pt x="262528" y="650596"/>
                          <a:pt x="278776" y="639087"/>
                          <a:pt x="296378" y="630286"/>
                        </a:cubicBezTo>
                        <a:cubicBezTo>
                          <a:pt x="305179" y="625547"/>
                          <a:pt x="314658" y="616069"/>
                          <a:pt x="324135" y="624870"/>
                        </a:cubicBezTo>
                        <a:cubicBezTo>
                          <a:pt x="332936" y="632994"/>
                          <a:pt x="327520" y="644503"/>
                          <a:pt x="324135" y="654658"/>
                        </a:cubicBezTo>
                        <a:cubicBezTo>
                          <a:pt x="296378" y="733867"/>
                          <a:pt x="269298" y="812399"/>
                          <a:pt x="242218" y="891608"/>
                        </a:cubicBezTo>
                        <a:cubicBezTo>
                          <a:pt x="190766" y="1041225"/>
                          <a:pt x="159625" y="1195580"/>
                          <a:pt x="158270" y="1354675"/>
                        </a:cubicBezTo>
                        <a:cubicBezTo>
                          <a:pt x="158270" y="1362122"/>
                          <a:pt x="158270" y="1370246"/>
                          <a:pt x="158270" y="1377016"/>
                        </a:cubicBezTo>
                        <a:cubicBezTo>
                          <a:pt x="158948" y="1387171"/>
                          <a:pt x="157593" y="1400034"/>
                          <a:pt x="171133" y="1402065"/>
                        </a:cubicBezTo>
                        <a:cubicBezTo>
                          <a:pt x="181965" y="1404096"/>
                          <a:pt x="184673" y="1391233"/>
                          <a:pt x="188058" y="1383786"/>
                        </a:cubicBezTo>
                        <a:cubicBezTo>
                          <a:pt x="213108" y="1330980"/>
                          <a:pt x="237480" y="1278851"/>
                          <a:pt x="263883" y="1226045"/>
                        </a:cubicBezTo>
                        <a:cubicBezTo>
                          <a:pt x="272006" y="1209120"/>
                          <a:pt x="283515" y="1192872"/>
                          <a:pt x="293670" y="1175947"/>
                        </a:cubicBezTo>
                        <a:cubicBezTo>
                          <a:pt x="299086" y="1165792"/>
                          <a:pt x="305179" y="1156991"/>
                          <a:pt x="318043" y="1159022"/>
                        </a:cubicBezTo>
                        <a:cubicBezTo>
                          <a:pt x="332259" y="1161730"/>
                          <a:pt x="336321" y="1174593"/>
                          <a:pt x="337675" y="1186102"/>
                        </a:cubicBezTo>
                        <a:cubicBezTo>
                          <a:pt x="353923" y="1277497"/>
                          <a:pt x="351215" y="1370246"/>
                          <a:pt x="343091" y="1462318"/>
                        </a:cubicBezTo>
                        <a:cubicBezTo>
                          <a:pt x="336998" y="1536111"/>
                          <a:pt x="319396" y="1609227"/>
                          <a:pt x="320750" y="1683696"/>
                        </a:cubicBezTo>
                        <a:cubicBezTo>
                          <a:pt x="321428" y="1736502"/>
                          <a:pt x="334968" y="1748011"/>
                          <a:pt x="381680" y="1730410"/>
                        </a:cubicBezTo>
                        <a:cubicBezTo>
                          <a:pt x="432455" y="1710776"/>
                          <a:pt x="477814" y="1699267"/>
                          <a:pt x="527912" y="1738534"/>
                        </a:cubicBezTo>
                        <a:cubicBezTo>
                          <a:pt x="557700" y="1762905"/>
                          <a:pt x="594258" y="1746657"/>
                          <a:pt x="624046" y="1727701"/>
                        </a:cubicBezTo>
                        <a:cubicBezTo>
                          <a:pt x="664666" y="1701976"/>
                          <a:pt x="701224" y="1672187"/>
                          <a:pt x="735074" y="1637661"/>
                        </a:cubicBezTo>
                        <a:cubicBezTo>
                          <a:pt x="795327" y="1576054"/>
                          <a:pt x="858287" y="1515801"/>
                          <a:pt x="936142" y="1474504"/>
                        </a:cubicBezTo>
                        <a:cubicBezTo>
                          <a:pt x="944267" y="1471119"/>
                          <a:pt x="952390" y="1468411"/>
                          <a:pt x="960514" y="1464349"/>
                        </a:cubicBezTo>
                        <a:cubicBezTo>
                          <a:pt x="962545" y="1462995"/>
                          <a:pt x="965254" y="1465703"/>
                          <a:pt x="967962" y="1468411"/>
                        </a:cubicBezTo>
                        <a:lnTo>
                          <a:pt x="967962" y="14684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F82687CB-349F-4DC8-BDE1-6B6E6C88B29F}"/>
                      </a:ext>
                    </a:extLst>
                  </p:cNvPr>
                  <p:cNvSpPr/>
                  <p:nvPr/>
                </p:nvSpPr>
                <p:spPr>
                  <a:xfrm>
                    <a:off x="7648703" y="5213321"/>
                    <a:ext cx="547144" cy="748473"/>
                  </a:xfrm>
                  <a:custGeom>
                    <a:avLst/>
                    <a:gdLst>
                      <a:gd name="connsiteX0" fmla="*/ 135380 w 823917"/>
                      <a:gd name="connsiteY0" fmla="*/ 228161 h 1127087"/>
                      <a:gd name="connsiteX1" fmla="*/ 288382 w 823917"/>
                      <a:gd name="connsiteY1" fmla="*/ 31154 h 1127087"/>
                      <a:gd name="connsiteX2" fmla="*/ 307338 w 823917"/>
                      <a:gd name="connsiteY2" fmla="*/ 1366 h 1127087"/>
                      <a:gd name="connsiteX3" fmla="*/ 444092 w 823917"/>
                      <a:gd name="connsiteY3" fmla="*/ 23707 h 1127087"/>
                      <a:gd name="connsiteX4" fmla="*/ 282966 w 823917"/>
                      <a:gd name="connsiteY4" fmla="*/ 191602 h 1127087"/>
                      <a:gd name="connsiteX5" fmla="*/ 127256 w 823917"/>
                      <a:gd name="connsiteY5" fmla="*/ 515208 h 1127087"/>
                      <a:gd name="connsiteX6" fmla="*/ 127256 w 823917"/>
                      <a:gd name="connsiteY6" fmla="*/ 714923 h 1127087"/>
                      <a:gd name="connsiteX7" fmla="*/ 212558 w 823917"/>
                      <a:gd name="connsiteY7" fmla="*/ 739972 h 1127087"/>
                      <a:gd name="connsiteX8" fmla="*/ 278227 w 823917"/>
                      <a:gd name="connsiteY8" fmla="*/ 693936 h 1127087"/>
                      <a:gd name="connsiteX9" fmla="*/ 289059 w 823917"/>
                      <a:gd name="connsiteY9" fmla="*/ 773145 h 1127087"/>
                      <a:gd name="connsiteX10" fmla="*/ 362852 w 823917"/>
                      <a:gd name="connsiteY10" fmla="*/ 915315 h 1127087"/>
                      <a:gd name="connsiteX11" fmla="*/ 635683 w 823917"/>
                      <a:gd name="connsiteY11" fmla="*/ 1017541 h 1127087"/>
                      <a:gd name="connsiteX12" fmla="*/ 717599 w 823917"/>
                      <a:gd name="connsiteY12" fmla="*/ 983691 h 1127087"/>
                      <a:gd name="connsiteX13" fmla="*/ 696612 w 823917"/>
                      <a:gd name="connsiteY13" fmla="*/ 897036 h 1127087"/>
                      <a:gd name="connsiteX14" fmla="*/ 446123 w 823917"/>
                      <a:gd name="connsiteY14" fmla="*/ 626913 h 1127087"/>
                      <a:gd name="connsiteX15" fmla="*/ 446800 w 823917"/>
                      <a:gd name="connsiteY15" fmla="*/ 593063 h 1127087"/>
                      <a:gd name="connsiteX16" fmla="*/ 478619 w 823917"/>
                      <a:gd name="connsiteY16" fmla="*/ 601187 h 1127087"/>
                      <a:gd name="connsiteX17" fmla="*/ 746033 w 823917"/>
                      <a:gd name="connsiteY17" fmla="*/ 866571 h 1127087"/>
                      <a:gd name="connsiteX18" fmla="*/ 790716 w 823917"/>
                      <a:gd name="connsiteY18" fmla="*/ 1022280 h 1127087"/>
                      <a:gd name="connsiteX19" fmla="*/ 814410 w 823917"/>
                      <a:gd name="connsiteY19" fmla="*/ 1106905 h 1127087"/>
                      <a:gd name="connsiteX20" fmla="*/ 802901 w 823917"/>
                      <a:gd name="connsiteY20" fmla="*/ 1126538 h 1127087"/>
                      <a:gd name="connsiteX21" fmla="*/ 135380 w 823917"/>
                      <a:gd name="connsiteY21" fmla="*/ 1090657 h 1127087"/>
                      <a:gd name="connsiteX22" fmla="*/ 48047 w 823917"/>
                      <a:gd name="connsiteY22" fmla="*/ 773822 h 1127087"/>
                      <a:gd name="connsiteX23" fmla="*/ 1334 w 823917"/>
                      <a:gd name="connsiteY23" fmla="*/ 527394 h 1127087"/>
                      <a:gd name="connsiteX24" fmla="*/ 73097 w 823917"/>
                      <a:gd name="connsiteY24" fmla="*/ 278935 h 1127087"/>
                      <a:gd name="connsiteX25" fmla="*/ 135380 w 823917"/>
                      <a:gd name="connsiteY25" fmla="*/ 228161 h 1127087"/>
                      <a:gd name="connsiteX26" fmla="*/ 135380 w 823917"/>
                      <a:gd name="connsiteY26" fmla="*/ 228161 h 1127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23917" h="1127087">
                        <a:moveTo>
                          <a:pt x="135380" y="228161"/>
                        </a:moveTo>
                        <a:cubicBezTo>
                          <a:pt x="213912" y="174001"/>
                          <a:pt x="266041" y="129996"/>
                          <a:pt x="288382" y="31154"/>
                        </a:cubicBezTo>
                        <a:cubicBezTo>
                          <a:pt x="291090" y="20322"/>
                          <a:pt x="301245" y="11521"/>
                          <a:pt x="307338" y="1366"/>
                        </a:cubicBezTo>
                        <a:cubicBezTo>
                          <a:pt x="345927" y="-2019"/>
                          <a:pt x="456955" y="-665"/>
                          <a:pt x="444092" y="23707"/>
                        </a:cubicBezTo>
                        <a:cubicBezTo>
                          <a:pt x="436645" y="36570"/>
                          <a:pt x="329679" y="150306"/>
                          <a:pt x="282966" y="191602"/>
                        </a:cubicBezTo>
                        <a:cubicBezTo>
                          <a:pt x="184801" y="278258"/>
                          <a:pt x="146212" y="391317"/>
                          <a:pt x="127256" y="515208"/>
                        </a:cubicBezTo>
                        <a:cubicBezTo>
                          <a:pt x="117101" y="581554"/>
                          <a:pt x="111008" y="648577"/>
                          <a:pt x="127256" y="714923"/>
                        </a:cubicBezTo>
                        <a:cubicBezTo>
                          <a:pt x="140796" y="771791"/>
                          <a:pt x="168553" y="778561"/>
                          <a:pt x="212558" y="739972"/>
                        </a:cubicBezTo>
                        <a:cubicBezTo>
                          <a:pt x="233545" y="721693"/>
                          <a:pt x="250470" y="682427"/>
                          <a:pt x="278227" y="693936"/>
                        </a:cubicBezTo>
                        <a:cubicBezTo>
                          <a:pt x="305307" y="705445"/>
                          <a:pt x="289059" y="745388"/>
                          <a:pt x="289059" y="773145"/>
                        </a:cubicBezTo>
                        <a:cubicBezTo>
                          <a:pt x="289736" y="833397"/>
                          <a:pt x="318170" y="880111"/>
                          <a:pt x="362852" y="915315"/>
                        </a:cubicBezTo>
                        <a:cubicBezTo>
                          <a:pt x="442738" y="977599"/>
                          <a:pt x="534810" y="1010094"/>
                          <a:pt x="635683" y="1017541"/>
                        </a:cubicBezTo>
                        <a:cubicBezTo>
                          <a:pt x="668178" y="1020249"/>
                          <a:pt x="703382" y="1012802"/>
                          <a:pt x="717599" y="983691"/>
                        </a:cubicBezTo>
                        <a:cubicBezTo>
                          <a:pt x="731817" y="953904"/>
                          <a:pt x="717599" y="925470"/>
                          <a:pt x="696612" y="897036"/>
                        </a:cubicBezTo>
                        <a:cubicBezTo>
                          <a:pt x="639744" y="822566"/>
                          <a:pt x="469818" y="677688"/>
                          <a:pt x="446123" y="626913"/>
                        </a:cubicBezTo>
                        <a:cubicBezTo>
                          <a:pt x="440707" y="616081"/>
                          <a:pt x="437999" y="601864"/>
                          <a:pt x="446800" y="593063"/>
                        </a:cubicBezTo>
                        <a:cubicBezTo>
                          <a:pt x="457632" y="582908"/>
                          <a:pt x="469141" y="595094"/>
                          <a:pt x="478619" y="601187"/>
                        </a:cubicBezTo>
                        <a:cubicBezTo>
                          <a:pt x="533456" y="636391"/>
                          <a:pt x="702706" y="823242"/>
                          <a:pt x="746033" y="866571"/>
                        </a:cubicBezTo>
                        <a:cubicBezTo>
                          <a:pt x="790716" y="910575"/>
                          <a:pt x="817795" y="958642"/>
                          <a:pt x="790716" y="1022280"/>
                        </a:cubicBezTo>
                        <a:cubicBezTo>
                          <a:pt x="776498" y="1054776"/>
                          <a:pt x="793423" y="1085241"/>
                          <a:pt x="814410" y="1106905"/>
                        </a:cubicBezTo>
                        <a:cubicBezTo>
                          <a:pt x="835397" y="1127892"/>
                          <a:pt x="817118" y="1126538"/>
                          <a:pt x="802901" y="1126538"/>
                        </a:cubicBezTo>
                        <a:cubicBezTo>
                          <a:pt x="737232" y="1131277"/>
                          <a:pt x="136734" y="1104197"/>
                          <a:pt x="135380" y="1090657"/>
                        </a:cubicBezTo>
                        <a:cubicBezTo>
                          <a:pt x="118455" y="993846"/>
                          <a:pt x="73097" y="869279"/>
                          <a:pt x="48047" y="773822"/>
                        </a:cubicBezTo>
                        <a:cubicBezTo>
                          <a:pt x="26383" y="692582"/>
                          <a:pt x="7428" y="611342"/>
                          <a:pt x="1334" y="527394"/>
                        </a:cubicBezTo>
                        <a:cubicBezTo>
                          <a:pt x="-6112" y="436676"/>
                          <a:pt x="17583" y="352728"/>
                          <a:pt x="73097" y="278935"/>
                        </a:cubicBezTo>
                        <a:cubicBezTo>
                          <a:pt x="83928" y="264041"/>
                          <a:pt x="112362" y="246440"/>
                          <a:pt x="135380" y="228161"/>
                        </a:cubicBezTo>
                        <a:lnTo>
                          <a:pt x="135380" y="22816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985381A5-EEFF-4105-999C-029FBEFC4C2F}"/>
                      </a:ext>
                    </a:extLst>
                  </p:cNvPr>
                  <p:cNvSpPr/>
                  <p:nvPr/>
                </p:nvSpPr>
                <p:spPr>
                  <a:xfrm>
                    <a:off x="8440849" y="5631438"/>
                    <a:ext cx="302567" cy="72199"/>
                  </a:xfrm>
                  <a:custGeom>
                    <a:avLst/>
                    <a:gdLst>
                      <a:gd name="connsiteX0" fmla="*/ 314805 w 455620"/>
                      <a:gd name="connsiteY0" fmla="*/ 0 h 108721"/>
                      <a:gd name="connsiteX1" fmla="*/ 455620 w 455620"/>
                      <a:gd name="connsiteY1" fmla="*/ 82594 h 108721"/>
                      <a:gd name="connsiteX2" fmla="*/ 270123 w 455620"/>
                      <a:gd name="connsiteY2" fmla="*/ 83948 h 108721"/>
                      <a:gd name="connsiteX3" fmla="*/ 0 w 455620"/>
                      <a:gd name="connsiteY3" fmla="*/ 58899 h 108721"/>
                      <a:gd name="connsiteX4" fmla="*/ 261999 w 455620"/>
                      <a:gd name="connsiteY4" fmla="*/ 1354 h 108721"/>
                      <a:gd name="connsiteX5" fmla="*/ 314805 w 455620"/>
                      <a:gd name="connsiteY5" fmla="*/ 0 h 108721"/>
                      <a:gd name="connsiteX6" fmla="*/ 314805 w 455620"/>
                      <a:gd name="connsiteY6" fmla="*/ 0 h 108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5620" h="108721">
                        <a:moveTo>
                          <a:pt x="314805" y="0"/>
                        </a:moveTo>
                        <a:cubicBezTo>
                          <a:pt x="370319" y="7447"/>
                          <a:pt x="420417" y="27080"/>
                          <a:pt x="455620" y="82594"/>
                        </a:cubicBezTo>
                        <a:cubicBezTo>
                          <a:pt x="398753" y="114413"/>
                          <a:pt x="333084" y="119829"/>
                          <a:pt x="270123" y="83948"/>
                        </a:cubicBezTo>
                        <a:cubicBezTo>
                          <a:pt x="182790" y="44005"/>
                          <a:pt x="91395" y="8801"/>
                          <a:pt x="0" y="58899"/>
                        </a:cubicBezTo>
                        <a:cubicBezTo>
                          <a:pt x="68377" y="7447"/>
                          <a:pt x="155710" y="7447"/>
                          <a:pt x="261999" y="1354"/>
                        </a:cubicBezTo>
                        <a:cubicBezTo>
                          <a:pt x="279601" y="0"/>
                          <a:pt x="297203" y="0"/>
                          <a:pt x="314805" y="0"/>
                        </a:cubicBezTo>
                        <a:lnTo>
                          <a:pt x="314805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D7FEDEF-CD73-4E35-BC7D-21BE49DD2BA6}"/>
                    </a:ext>
                  </a:extLst>
                </p:cNvPr>
                <p:cNvGrpSpPr/>
                <p:nvPr/>
              </p:nvGrpSpPr>
              <p:grpSpPr>
                <a:xfrm>
                  <a:off x="8329747" y="4142405"/>
                  <a:ext cx="2189032" cy="490333"/>
                  <a:chOff x="8311497" y="5660309"/>
                  <a:chExt cx="2189032" cy="490333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D0D9077F-AC72-4602-9119-FD672CD116E0}"/>
                      </a:ext>
                    </a:extLst>
                  </p:cNvPr>
                  <p:cNvSpPr/>
                  <p:nvPr/>
                </p:nvSpPr>
                <p:spPr>
                  <a:xfrm>
                    <a:off x="8311497" y="5660309"/>
                    <a:ext cx="849129" cy="394227"/>
                  </a:xfrm>
                  <a:custGeom>
                    <a:avLst/>
                    <a:gdLst>
                      <a:gd name="connsiteX0" fmla="*/ 479574 w 849129"/>
                      <a:gd name="connsiteY0" fmla="*/ 322251 h 394227"/>
                      <a:gd name="connsiteX1" fmla="*/ 483171 w 849129"/>
                      <a:gd name="connsiteY1" fmla="*/ 367209 h 394227"/>
                      <a:gd name="connsiteX2" fmla="*/ 381566 w 849129"/>
                      <a:gd name="connsiteY2" fmla="*/ 357768 h 394227"/>
                      <a:gd name="connsiteX3" fmla="*/ 417982 w 849129"/>
                      <a:gd name="connsiteY3" fmla="*/ 364062 h 394227"/>
                      <a:gd name="connsiteX4" fmla="*/ 479574 w 849129"/>
                      <a:gd name="connsiteY4" fmla="*/ 322251 h 394227"/>
                      <a:gd name="connsiteX5" fmla="*/ 293000 w 849129"/>
                      <a:gd name="connsiteY5" fmla="*/ 315057 h 394227"/>
                      <a:gd name="connsiteX6" fmla="*/ 298395 w 849129"/>
                      <a:gd name="connsiteY6" fmla="*/ 357767 h 394227"/>
                      <a:gd name="connsiteX7" fmla="*/ 199487 w 849129"/>
                      <a:gd name="connsiteY7" fmla="*/ 360015 h 394227"/>
                      <a:gd name="connsiteX8" fmla="*/ 234554 w 849129"/>
                      <a:gd name="connsiteY8" fmla="*/ 361364 h 394227"/>
                      <a:gd name="connsiteX9" fmla="*/ 293000 w 849129"/>
                      <a:gd name="connsiteY9" fmla="*/ 315057 h 394227"/>
                      <a:gd name="connsiteX10" fmla="*/ 648617 w 849129"/>
                      <a:gd name="connsiteY10" fmla="*/ 294826 h 394227"/>
                      <a:gd name="connsiteX11" fmla="*/ 656710 w 849129"/>
                      <a:gd name="connsiteY11" fmla="*/ 318654 h 394227"/>
                      <a:gd name="connsiteX12" fmla="*/ 662105 w 849129"/>
                      <a:gd name="connsiteY12" fmla="*/ 346528 h 394227"/>
                      <a:gd name="connsiteX13" fmla="*/ 637378 w 849129"/>
                      <a:gd name="connsiteY13" fmla="*/ 383844 h 394227"/>
                      <a:gd name="connsiteX14" fmla="*/ 543865 w 849129"/>
                      <a:gd name="connsiteY14" fmla="*/ 365860 h 394227"/>
                      <a:gd name="connsiteX15" fmla="*/ 520487 w 849129"/>
                      <a:gd name="connsiteY15" fmla="*/ 331692 h 394227"/>
                      <a:gd name="connsiteX16" fmla="*/ 547012 w 849129"/>
                      <a:gd name="connsiteY16" fmla="*/ 355070 h 394227"/>
                      <a:gd name="connsiteX17" fmla="*/ 609953 w 849129"/>
                      <a:gd name="connsiteY17" fmla="*/ 364511 h 394227"/>
                      <a:gd name="connsiteX18" fmla="*/ 645021 w 849129"/>
                      <a:gd name="connsiteY18" fmla="*/ 329444 h 394227"/>
                      <a:gd name="connsiteX19" fmla="*/ 648617 w 849129"/>
                      <a:gd name="connsiteY19" fmla="*/ 294826 h 394227"/>
                      <a:gd name="connsiteX20" fmla="*/ 93836 w 849129"/>
                      <a:gd name="connsiteY20" fmla="*/ 230537 h 394227"/>
                      <a:gd name="connsiteX21" fmla="*/ 106424 w 849129"/>
                      <a:gd name="connsiteY21" fmla="*/ 243126 h 394227"/>
                      <a:gd name="connsiteX22" fmla="*/ 124407 w 849129"/>
                      <a:gd name="connsiteY22" fmla="*/ 278642 h 394227"/>
                      <a:gd name="connsiteX23" fmla="*/ 158126 w 849129"/>
                      <a:gd name="connsiteY23" fmla="*/ 316857 h 394227"/>
                      <a:gd name="connsiteX24" fmla="*/ 86643 w 849129"/>
                      <a:gd name="connsiteY24" fmla="*/ 249869 h 394227"/>
                      <a:gd name="connsiteX25" fmla="*/ 93836 w 849129"/>
                      <a:gd name="connsiteY25" fmla="*/ 230537 h 394227"/>
                      <a:gd name="connsiteX26" fmla="*/ 237096 w 849129"/>
                      <a:gd name="connsiteY26" fmla="*/ 101633 h 394227"/>
                      <a:gd name="connsiteX27" fmla="*/ 241747 w 849129"/>
                      <a:gd name="connsiteY27" fmla="*/ 110049 h 394227"/>
                      <a:gd name="connsiteX28" fmla="*/ 292550 w 849129"/>
                      <a:gd name="connsiteY28" fmla="*/ 243125 h 394227"/>
                      <a:gd name="connsiteX29" fmla="*/ 260180 w 849129"/>
                      <a:gd name="connsiteY29" fmla="*/ 257961 h 394227"/>
                      <a:gd name="connsiteX30" fmla="*/ 223314 w 849129"/>
                      <a:gd name="connsiteY30" fmla="*/ 113646 h 394227"/>
                      <a:gd name="connsiteX31" fmla="*/ 237096 w 849129"/>
                      <a:gd name="connsiteY31" fmla="*/ 101633 h 394227"/>
                      <a:gd name="connsiteX32" fmla="*/ 392806 w 849129"/>
                      <a:gd name="connsiteY32" fmla="*/ 72733 h 394227"/>
                      <a:gd name="connsiteX33" fmla="*/ 403147 w 849129"/>
                      <a:gd name="connsiteY33" fmla="*/ 79028 h 394227"/>
                      <a:gd name="connsiteX34" fmla="*/ 456646 w 849129"/>
                      <a:gd name="connsiteY34" fmla="*/ 189625 h 394227"/>
                      <a:gd name="connsiteX35" fmla="*/ 440911 w 849129"/>
                      <a:gd name="connsiteY35" fmla="*/ 197717 h 394227"/>
                      <a:gd name="connsiteX36" fmla="*/ 426974 w 849129"/>
                      <a:gd name="connsiteY36" fmla="*/ 212553 h 394227"/>
                      <a:gd name="connsiteX37" fmla="*/ 388759 w 849129"/>
                      <a:gd name="connsiteY37" fmla="*/ 89368 h 394227"/>
                      <a:gd name="connsiteX38" fmla="*/ 392806 w 849129"/>
                      <a:gd name="connsiteY38" fmla="*/ 72733 h 394227"/>
                      <a:gd name="connsiteX39" fmla="*/ 547012 w 849129"/>
                      <a:gd name="connsiteY39" fmla="*/ 43062 h 394227"/>
                      <a:gd name="connsiteX40" fmla="*/ 617596 w 849129"/>
                      <a:gd name="connsiteY40" fmla="*/ 134777 h 394227"/>
                      <a:gd name="connsiteX41" fmla="*/ 726844 w 849129"/>
                      <a:gd name="connsiteY41" fmla="*/ 327646 h 394227"/>
                      <a:gd name="connsiteX42" fmla="*/ 801924 w 849129"/>
                      <a:gd name="connsiteY42" fmla="*/ 373503 h 394227"/>
                      <a:gd name="connsiteX43" fmla="*/ 849129 w 849129"/>
                      <a:gd name="connsiteY43" fmla="*/ 339784 h 394227"/>
                      <a:gd name="connsiteX44" fmla="*/ 843284 w 849129"/>
                      <a:gd name="connsiteY44" fmla="*/ 367209 h 394227"/>
                      <a:gd name="connsiteX45" fmla="*/ 730889 w 849129"/>
                      <a:gd name="connsiteY45" fmla="*/ 361814 h 394227"/>
                      <a:gd name="connsiteX46" fmla="*/ 662104 w 849129"/>
                      <a:gd name="connsiteY46" fmla="*/ 255713 h 394227"/>
                      <a:gd name="connsiteX47" fmla="*/ 547012 w 849129"/>
                      <a:gd name="connsiteY47" fmla="*/ 43062 h 394227"/>
                      <a:gd name="connsiteX48" fmla="*/ 181672 w 849129"/>
                      <a:gd name="connsiteY48" fmla="*/ 2318 h 394227"/>
                      <a:gd name="connsiteX49" fmla="*/ 316378 w 849129"/>
                      <a:gd name="connsiteY49" fmla="*/ 28674 h 394227"/>
                      <a:gd name="connsiteX50" fmla="*/ 280411 w 849129"/>
                      <a:gd name="connsiteY50" fmla="*/ 38116 h 394227"/>
                      <a:gd name="connsiteX51" fmla="*/ 190046 w 849129"/>
                      <a:gd name="connsiteY51" fmla="*/ 58796 h 394227"/>
                      <a:gd name="connsiteX52" fmla="*/ 64163 w 849129"/>
                      <a:gd name="connsiteY52" fmla="*/ 215700 h 394227"/>
                      <a:gd name="connsiteX53" fmla="*/ 60567 w 849129"/>
                      <a:gd name="connsiteY53" fmla="*/ 314608 h 394227"/>
                      <a:gd name="connsiteX54" fmla="*/ 20105 w 849129"/>
                      <a:gd name="connsiteY54" fmla="*/ 287633 h 394227"/>
                      <a:gd name="connsiteX55" fmla="*/ 1672 w 849129"/>
                      <a:gd name="connsiteY55" fmla="*/ 179284 h 394227"/>
                      <a:gd name="connsiteX56" fmla="*/ 60117 w 849129"/>
                      <a:gd name="connsiteY56" fmla="*/ 64641 h 394227"/>
                      <a:gd name="connsiteX57" fmla="*/ 181672 w 849129"/>
                      <a:gd name="connsiteY57" fmla="*/ 2318 h 39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849129" h="394227">
                        <a:moveTo>
                          <a:pt x="479574" y="322251"/>
                        </a:moveTo>
                        <a:cubicBezTo>
                          <a:pt x="487217" y="339785"/>
                          <a:pt x="490363" y="360016"/>
                          <a:pt x="483171" y="367209"/>
                        </a:cubicBezTo>
                        <a:cubicBezTo>
                          <a:pt x="460242" y="388789"/>
                          <a:pt x="416633" y="374852"/>
                          <a:pt x="381566" y="357768"/>
                        </a:cubicBezTo>
                        <a:cubicBezTo>
                          <a:pt x="389658" y="361814"/>
                          <a:pt x="411688" y="363612"/>
                          <a:pt x="417982" y="364062"/>
                        </a:cubicBezTo>
                        <a:cubicBezTo>
                          <a:pt x="456646" y="365860"/>
                          <a:pt x="480473" y="352822"/>
                          <a:pt x="479574" y="322251"/>
                        </a:cubicBezTo>
                        <a:close/>
                        <a:moveTo>
                          <a:pt x="293000" y="315057"/>
                        </a:moveTo>
                        <a:cubicBezTo>
                          <a:pt x="301541" y="332141"/>
                          <a:pt x="305138" y="350574"/>
                          <a:pt x="298395" y="357767"/>
                        </a:cubicBezTo>
                        <a:cubicBezTo>
                          <a:pt x="277264" y="380696"/>
                          <a:pt x="235903" y="374851"/>
                          <a:pt x="199487" y="360015"/>
                        </a:cubicBezTo>
                        <a:cubicBezTo>
                          <a:pt x="208029" y="363612"/>
                          <a:pt x="227811" y="361364"/>
                          <a:pt x="234554" y="361364"/>
                        </a:cubicBezTo>
                        <a:cubicBezTo>
                          <a:pt x="273218" y="360015"/>
                          <a:pt x="296147" y="345629"/>
                          <a:pt x="293000" y="315057"/>
                        </a:cubicBezTo>
                        <a:close/>
                        <a:moveTo>
                          <a:pt x="648617" y="294826"/>
                        </a:moveTo>
                        <a:cubicBezTo>
                          <a:pt x="652214" y="306066"/>
                          <a:pt x="654462" y="314158"/>
                          <a:pt x="656710" y="318654"/>
                        </a:cubicBezTo>
                        <a:cubicBezTo>
                          <a:pt x="659857" y="329894"/>
                          <a:pt x="661655" y="334839"/>
                          <a:pt x="662105" y="346528"/>
                        </a:cubicBezTo>
                        <a:cubicBezTo>
                          <a:pt x="661655" y="363163"/>
                          <a:pt x="653113" y="378449"/>
                          <a:pt x="637378" y="383844"/>
                        </a:cubicBezTo>
                        <a:cubicBezTo>
                          <a:pt x="605458" y="394633"/>
                          <a:pt x="565895" y="393734"/>
                          <a:pt x="543865" y="365860"/>
                        </a:cubicBezTo>
                        <a:cubicBezTo>
                          <a:pt x="529479" y="346978"/>
                          <a:pt x="520487" y="331692"/>
                          <a:pt x="520487" y="331692"/>
                        </a:cubicBezTo>
                        <a:cubicBezTo>
                          <a:pt x="531726" y="339784"/>
                          <a:pt x="541617" y="350574"/>
                          <a:pt x="547012" y="355070"/>
                        </a:cubicBezTo>
                        <a:cubicBezTo>
                          <a:pt x="566344" y="372154"/>
                          <a:pt x="584777" y="369007"/>
                          <a:pt x="609953" y="364511"/>
                        </a:cubicBezTo>
                        <a:cubicBezTo>
                          <a:pt x="635579" y="360016"/>
                          <a:pt x="637378" y="349226"/>
                          <a:pt x="645021" y="329444"/>
                        </a:cubicBezTo>
                        <a:cubicBezTo>
                          <a:pt x="648168" y="321352"/>
                          <a:pt x="647718" y="306965"/>
                          <a:pt x="648617" y="294826"/>
                        </a:cubicBezTo>
                        <a:close/>
                        <a:moveTo>
                          <a:pt x="93836" y="230537"/>
                        </a:moveTo>
                        <a:cubicBezTo>
                          <a:pt x="101928" y="228289"/>
                          <a:pt x="103727" y="237730"/>
                          <a:pt x="106424" y="243126"/>
                        </a:cubicBezTo>
                        <a:cubicBezTo>
                          <a:pt x="116764" y="262008"/>
                          <a:pt x="118113" y="266054"/>
                          <a:pt x="124407" y="278642"/>
                        </a:cubicBezTo>
                        <a:cubicBezTo>
                          <a:pt x="130252" y="291231"/>
                          <a:pt x="143739" y="302020"/>
                          <a:pt x="158126" y="316857"/>
                        </a:cubicBezTo>
                        <a:cubicBezTo>
                          <a:pt x="110470" y="308314"/>
                          <a:pt x="89340" y="286285"/>
                          <a:pt x="86643" y="249869"/>
                        </a:cubicBezTo>
                        <a:cubicBezTo>
                          <a:pt x="86193" y="242676"/>
                          <a:pt x="84395" y="232785"/>
                          <a:pt x="93836" y="230537"/>
                        </a:cubicBezTo>
                        <a:close/>
                        <a:moveTo>
                          <a:pt x="237096" y="101633"/>
                        </a:moveTo>
                        <a:cubicBezTo>
                          <a:pt x="238712" y="102828"/>
                          <a:pt x="240286" y="105441"/>
                          <a:pt x="241747" y="110049"/>
                        </a:cubicBezTo>
                        <a:cubicBezTo>
                          <a:pt x="257033" y="155007"/>
                          <a:pt x="267373" y="202663"/>
                          <a:pt x="292550" y="243125"/>
                        </a:cubicBezTo>
                        <a:cubicBezTo>
                          <a:pt x="293449" y="245373"/>
                          <a:pt x="260180" y="257961"/>
                          <a:pt x="260180" y="257961"/>
                        </a:cubicBezTo>
                        <a:cubicBezTo>
                          <a:pt x="210726" y="224692"/>
                          <a:pt x="195889" y="164448"/>
                          <a:pt x="223314" y="113646"/>
                        </a:cubicBezTo>
                        <a:cubicBezTo>
                          <a:pt x="227023" y="107239"/>
                          <a:pt x="232249" y="98051"/>
                          <a:pt x="237096" y="101633"/>
                        </a:cubicBezTo>
                        <a:close/>
                        <a:moveTo>
                          <a:pt x="392806" y="72733"/>
                        </a:moveTo>
                        <a:cubicBezTo>
                          <a:pt x="397302" y="70036"/>
                          <a:pt x="401348" y="74532"/>
                          <a:pt x="403147" y="79028"/>
                        </a:cubicBezTo>
                        <a:cubicBezTo>
                          <a:pt x="420680" y="114095"/>
                          <a:pt x="446306" y="149612"/>
                          <a:pt x="456646" y="189625"/>
                        </a:cubicBezTo>
                        <a:cubicBezTo>
                          <a:pt x="457096" y="190074"/>
                          <a:pt x="443159" y="195919"/>
                          <a:pt x="440911" y="197717"/>
                        </a:cubicBezTo>
                        <a:cubicBezTo>
                          <a:pt x="441361" y="197717"/>
                          <a:pt x="432818" y="208057"/>
                          <a:pt x="426974" y="212553"/>
                        </a:cubicBezTo>
                        <a:cubicBezTo>
                          <a:pt x="406743" y="174339"/>
                          <a:pt x="391907" y="135225"/>
                          <a:pt x="388759" y="89368"/>
                        </a:cubicBezTo>
                        <a:cubicBezTo>
                          <a:pt x="388310" y="83523"/>
                          <a:pt x="387411" y="75880"/>
                          <a:pt x="392806" y="72733"/>
                        </a:cubicBezTo>
                        <a:close/>
                        <a:moveTo>
                          <a:pt x="547012" y="43062"/>
                        </a:moveTo>
                        <a:cubicBezTo>
                          <a:pt x="580730" y="65991"/>
                          <a:pt x="598264" y="101058"/>
                          <a:pt x="617596" y="134777"/>
                        </a:cubicBezTo>
                        <a:cubicBezTo>
                          <a:pt x="654462" y="200415"/>
                          <a:pt x="690878" y="262008"/>
                          <a:pt x="726844" y="327646"/>
                        </a:cubicBezTo>
                        <a:cubicBezTo>
                          <a:pt x="747524" y="365410"/>
                          <a:pt x="770453" y="380246"/>
                          <a:pt x="801924" y="373503"/>
                        </a:cubicBezTo>
                        <a:cubicBezTo>
                          <a:pt x="822604" y="368557"/>
                          <a:pt x="849129" y="338436"/>
                          <a:pt x="849129" y="339784"/>
                        </a:cubicBezTo>
                        <a:cubicBezTo>
                          <a:pt x="849129" y="351923"/>
                          <a:pt x="849129" y="360015"/>
                          <a:pt x="843284" y="367209"/>
                        </a:cubicBezTo>
                        <a:cubicBezTo>
                          <a:pt x="837889" y="373503"/>
                          <a:pt x="781242" y="427902"/>
                          <a:pt x="730889" y="361814"/>
                        </a:cubicBezTo>
                        <a:cubicBezTo>
                          <a:pt x="721449" y="349675"/>
                          <a:pt x="682785" y="282239"/>
                          <a:pt x="662104" y="255713"/>
                        </a:cubicBezTo>
                        <a:cubicBezTo>
                          <a:pt x="646819" y="234583"/>
                          <a:pt x="607256" y="179285"/>
                          <a:pt x="547012" y="43062"/>
                        </a:cubicBezTo>
                        <a:close/>
                        <a:moveTo>
                          <a:pt x="181672" y="2318"/>
                        </a:moveTo>
                        <a:cubicBezTo>
                          <a:pt x="229946" y="-4483"/>
                          <a:pt x="280411" y="3498"/>
                          <a:pt x="316378" y="28674"/>
                        </a:cubicBezTo>
                        <a:cubicBezTo>
                          <a:pt x="306037" y="33620"/>
                          <a:pt x="290301" y="37217"/>
                          <a:pt x="280411" y="38116"/>
                        </a:cubicBezTo>
                        <a:cubicBezTo>
                          <a:pt x="249839" y="42162"/>
                          <a:pt x="218369" y="48906"/>
                          <a:pt x="190046" y="58796"/>
                        </a:cubicBezTo>
                        <a:cubicBezTo>
                          <a:pt x="116314" y="84423"/>
                          <a:pt x="70907" y="137473"/>
                          <a:pt x="64163" y="215700"/>
                        </a:cubicBezTo>
                        <a:cubicBezTo>
                          <a:pt x="61915" y="243574"/>
                          <a:pt x="56970" y="287183"/>
                          <a:pt x="60567" y="314608"/>
                        </a:cubicBezTo>
                        <a:cubicBezTo>
                          <a:pt x="45731" y="313259"/>
                          <a:pt x="24151" y="302020"/>
                          <a:pt x="20105" y="287633"/>
                        </a:cubicBezTo>
                        <a:cubicBezTo>
                          <a:pt x="20105" y="287633"/>
                          <a:pt x="-6871" y="221545"/>
                          <a:pt x="1672" y="179284"/>
                        </a:cubicBezTo>
                        <a:cubicBezTo>
                          <a:pt x="10663" y="135225"/>
                          <a:pt x="30445" y="97910"/>
                          <a:pt x="60117" y="64641"/>
                        </a:cubicBezTo>
                        <a:cubicBezTo>
                          <a:pt x="87317" y="30698"/>
                          <a:pt x="133399" y="9118"/>
                          <a:pt x="181672" y="2318"/>
                        </a:cubicBezTo>
                        <a:close/>
                      </a:path>
                    </a:pathLst>
                  </a:custGeom>
                  <a:solidFill>
                    <a:srgbClr val="EABB95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5A125F28-CF5C-46EC-B693-87B8EC05B096}"/>
                      </a:ext>
                    </a:extLst>
                  </p:cNvPr>
                  <p:cNvSpPr/>
                  <p:nvPr/>
                </p:nvSpPr>
                <p:spPr>
                  <a:xfrm>
                    <a:off x="8368917" y="5675344"/>
                    <a:ext cx="791411" cy="377232"/>
                  </a:xfrm>
                  <a:custGeom>
                    <a:avLst/>
                    <a:gdLst>
                      <a:gd name="connsiteX0" fmla="*/ 609299 w 1191746"/>
                      <a:gd name="connsiteY0" fmla="*/ 543861 h 568055"/>
                      <a:gd name="connsiteX1" fmla="*/ 413647 w 1191746"/>
                      <a:gd name="connsiteY1" fmla="*/ 453820 h 568055"/>
                      <a:gd name="connsiteX2" fmla="*/ 368288 w 1191746"/>
                      <a:gd name="connsiteY2" fmla="*/ 385444 h 568055"/>
                      <a:gd name="connsiteX3" fmla="*/ 261999 w 1191746"/>
                      <a:gd name="connsiteY3" fmla="*/ 161357 h 568055"/>
                      <a:gd name="connsiteX4" fmla="*/ 249813 w 1191746"/>
                      <a:gd name="connsiteY4" fmla="*/ 264938 h 568055"/>
                      <a:gd name="connsiteX5" fmla="*/ 324283 w 1191746"/>
                      <a:gd name="connsiteY5" fmla="*/ 390183 h 568055"/>
                      <a:gd name="connsiteX6" fmla="*/ 356102 w 1191746"/>
                      <a:gd name="connsiteY6" fmla="*/ 456528 h 568055"/>
                      <a:gd name="connsiteX7" fmla="*/ 205131 w 1191746"/>
                      <a:gd name="connsiteY7" fmla="*/ 517458 h 568055"/>
                      <a:gd name="connsiteX8" fmla="*/ 66346 w 1191746"/>
                      <a:gd name="connsiteY8" fmla="*/ 455174 h 568055"/>
                      <a:gd name="connsiteX9" fmla="*/ 0 w 1191746"/>
                      <a:gd name="connsiteY9" fmla="*/ 453820 h 568055"/>
                      <a:gd name="connsiteX10" fmla="*/ 6093 w 1191746"/>
                      <a:gd name="connsiteY10" fmla="*/ 293371 h 568055"/>
                      <a:gd name="connsiteX11" fmla="*/ 202423 w 1191746"/>
                      <a:gd name="connsiteY11" fmla="*/ 55745 h 568055"/>
                      <a:gd name="connsiteX12" fmla="*/ 375734 w 1191746"/>
                      <a:gd name="connsiteY12" fmla="*/ 21218 h 568055"/>
                      <a:gd name="connsiteX13" fmla="*/ 565294 w 1191746"/>
                      <a:gd name="connsiteY13" fmla="*/ 20541 h 568055"/>
                      <a:gd name="connsiteX14" fmla="*/ 609976 w 1191746"/>
                      <a:gd name="connsiteY14" fmla="*/ 11063 h 568055"/>
                      <a:gd name="connsiteX15" fmla="*/ 1101478 w 1191746"/>
                      <a:gd name="connsiteY15" fmla="*/ 287279 h 568055"/>
                      <a:gd name="connsiteX16" fmla="*/ 1156314 w 1191746"/>
                      <a:gd name="connsiteY16" fmla="*/ 392890 h 568055"/>
                      <a:gd name="connsiteX17" fmla="*/ 1191518 w 1191746"/>
                      <a:gd name="connsiteY17" fmla="*/ 503241 h 568055"/>
                      <a:gd name="connsiteX18" fmla="*/ 1173916 w 1191746"/>
                      <a:gd name="connsiteY18" fmla="*/ 540476 h 568055"/>
                      <a:gd name="connsiteX19" fmla="*/ 1006698 w 1191746"/>
                      <a:gd name="connsiteY19" fmla="*/ 512719 h 568055"/>
                      <a:gd name="connsiteX20" fmla="*/ 890254 w 1191746"/>
                      <a:gd name="connsiteY20" fmla="*/ 303526 h 568055"/>
                      <a:gd name="connsiteX21" fmla="*/ 762978 w 1191746"/>
                      <a:gd name="connsiteY21" fmla="*/ 76055 h 568055"/>
                      <a:gd name="connsiteX22" fmla="*/ 844218 w 1191746"/>
                      <a:gd name="connsiteY22" fmla="*/ 277124 h 568055"/>
                      <a:gd name="connsiteX23" fmla="*/ 907179 w 1191746"/>
                      <a:gd name="connsiteY23" fmla="*/ 489701 h 568055"/>
                      <a:gd name="connsiteX24" fmla="*/ 752823 w 1191746"/>
                      <a:gd name="connsiteY24" fmla="*/ 547246 h 568055"/>
                      <a:gd name="connsiteX25" fmla="*/ 694601 w 1191746"/>
                      <a:gd name="connsiteY25" fmla="*/ 470745 h 568055"/>
                      <a:gd name="connsiteX26" fmla="*/ 511812 w 1191746"/>
                      <a:gd name="connsiteY26" fmla="*/ 108551 h 568055"/>
                      <a:gd name="connsiteX27" fmla="*/ 648565 w 1191746"/>
                      <a:gd name="connsiteY27" fmla="*/ 500533 h 568055"/>
                      <a:gd name="connsiteX28" fmla="*/ 609299 w 1191746"/>
                      <a:gd name="connsiteY28" fmla="*/ 543861 h 568055"/>
                      <a:gd name="connsiteX29" fmla="*/ 609299 w 1191746"/>
                      <a:gd name="connsiteY29" fmla="*/ 543861 h 56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191746" h="568055">
                        <a:moveTo>
                          <a:pt x="609299" y="543861"/>
                        </a:moveTo>
                        <a:cubicBezTo>
                          <a:pt x="557847" y="547246"/>
                          <a:pt x="470514" y="526259"/>
                          <a:pt x="413647" y="453820"/>
                        </a:cubicBezTo>
                        <a:cubicBezTo>
                          <a:pt x="396722" y="432156"/>
                          <a:pt x="383859" y="407108"/>
                          <a:pt x="368288" y="385444"/>
                        </a:cubicBezTo>
                        <a:cubicBezTo>
                          <a:pt x="360164" y="375965"/>
                          <a:pt x="278247" y="233119"/>
                          <a:pt x="261999" y="161357"/>
                        </a:cubicBezTo>
                        <a:cubicBezTo>
                          <a:pt x="231534" y="193853"/>
                          <a:pt x="232211" y="223641"/>
                          <a:pt x="249813" y="264938"/>
                        </a:cubicBezTo>
                        <a:cubicBezTo>
                          <a:pt x="264707" y="298788"/>
                          <a:pt x="320220" y="380028"/>
                          <a:pt x="324283" y="390183"/>
                        </a:cubicBezTo>
                        <a:cubicBezTo>
                          <a:pt x="333084" y="410493"/>
                          <a:pt x="347300" y="434188"/>
                          <a:pt x="356102" y="456528"/>
                        </a:cubicBezTo>
                        <a:cubicBezTo>
                          <a:pt x="377089" y="510688"/>
                          <a:pt x="361518" y="574326"/>
                          <a:pt x="205131" y="517458"/>
                        </a:cubicBezTo>
                        <a:cubicBezTo>
                          <a:pt x="205131" y="517458"/>
                          <a:pt x="134723" y="472776"/>
                          <a:pt x="66346" y="455174"/>
                        </a:cubicBezTo>
                        <a:cubicBezTo>
                          <a:pt x="54160" y="451789"/>
                          <a:pt x="12863" y="456528"/>
                          <a:pt x="0" y="453820"/>
                        </a:cubicBezTo>
                        <a:cubicBezTo>
                          <a:pt x="5416" y="400338"/>
                          <a:pt x="0" y="347531"/>
                          <a:pt x="6093" y="293371"/>
                        </a:cubicBezTo>
                        <a:cubicBezTo>
                          <a:pt x="18956" y="184375"/>
                          <a:pt x="95457" y="86887"/>
                          <a:pt x="202423" y="55745"/>
                        </a:cubicBezTo>
                        <a:cubicBezTo>
                          <a:pt x="258614" y="38820"/>
                          <a:pt x="318190" y="37466"/>
                          <a:pt x="375734" y="21218"/>
                        </a:cubicBezTo>
                        <a:cubicBezTo>
                          <a:pt x="438695" y="38820"/>
                          <a:pt x="502333" y="48975"/>
                          <a:pt x="565294" y="20541"/>
                        </a:cubicBezTo>
                        <a:cubicBezTo>
                          <a:pt x="580865" y="17156"/>
                          <a:pt x="595082" y="14448"/>
                          <a:pt x="609976" y="11063"/>
                        </a:cubicBezTo>
                        <a:cubicBezTo>
                          <a:pt x="849634" y="-42420"/>
                          <a:pt x="1012791" y="105843"/>
                          <a:pt x="1101478" y="287279"/>
                        </a:cubicBezTo>
                        <a:cubicBezTo>
                          <a:pt x="1118402" y="322483"/>
                          <a:pt x="1138712" y="357686"/>
                          <a:pt x="1156314" y="392890"/>
                        </a:cubicBezTo>
                        <a:cubicBezTo>
                          <a:pt x="1182041" y="444343"/>
                          <a:pt x="1193549" y="461268"/>
                          <a:pt x="1191518" y="503241"/>
                        </a:cubicBezTo>
                        <a:cubicBezTo>
                          <a:pt x="1190841" y="518135"/>
                          <a:pt x="1183394" y="529644"/>
                          <a:pt x="1173916" y="540476"/>
                        </a:cubicBezTo>
                        <a:cubicBezTo>
                          <a:pt x="1133297" y="585835"/>
                          <a:pt x="1048672" y="574326"/>
                          <a:pt x="1006698" y="512719"/>
                        </a:cubicBezTo>
                        <a:cubicBezTo>
                          <a:pt x="962016" y="446373"/>
                          <a:pt x="928843" y="373258"/>
                          <a:pt x="890254" y="303526"/>
                        </a:cubicBezTo>
                        <a:cubicBezTo>
                          <a:pt x="849634" y="231088"/>
                          <a:pt x="823231" y="143755"/>
                          <a:pt x="762978" y="76055"/>
                        </a:cubicBezTo>
                        <a:cubicBezTo>
                          <a:pt x="795474" y="149848"/>
                          <a:pt x="822554" y="212809"/>
                          <a:pt x="844218" y="277124"/>
                        </a:cubicBezTo>
                        <a:cubicBezTo>
                          <a:pt x="860466" y="325868"/>
                          <a:pt x="898378" y="436895"/>
                          <a:pt x="907179" y="489701"/>
                        </a:cubicBezTo>
                        <a:cubicBezTo>
                          <a:pt x="918688" y="557401"/>
                          <a:pt x="784642" y="575003"/>
                          <a:pt x="752823" y="547246"/>
                        </a:cubicBezTo>
                        <a:cubicBezTo>
                          <a:pt x="740637" y="537091"/>
                          <a:pt x="712880" y="510011"/>
                          <a:pt x="694601" y="470745"/>
                        </a:cubicBezTo>
                        <a:cubicBezTo>
                          <a:pt x="662782" y="403045"/>
                          <a:pt x="575449" y="179636"/>
                          <a:pt x="511812" y="108551"/>
                        </a:cubicBezTo>
                        <a:cubicBezTo>
                          <a:pt x="496917" y="216194"/>
                          <a:pt x="638410" y="430125"/>
                          <a:pt x="648565" y="500533"/>
                        </a:cubicBezTo>
                        <a:cubicBezTo>
                          <a:pt x="650596" y="524228"/>
                          <a:pt x="638410" y="543861"/>
                          <a:pt x="609299" y="543861"/>
                        </a:cubicBezTo>
                        <a:lnTo>
                          <a:pt x="609299" y="543861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352C79A-C734-4986-816B-BB2DE5CFAADB}"/>
                      </a:ext>
                    </a:extLst>
                  </p:cNvPr>
                  <p:cNvSpPr/>
                  <p:nvPr/>
                </p:nvSpPr>
                <p:spPr>
                  <a:xfrm>
                    <a:off x="9434420" y="5703425"/>
                    <a:ext cx="1066109" cy="446195"/>
                  </a:xfrm>
                  <a:custGeom>
                    <a:avLst/>
                    <a:gdLst>
                      <a:gd name="connsiteX0" fmla="*/ 1596364 w 1605399"/>
                      <a:gd name="connsiteY0" fmla="*/ 404763 h 671903"/>
                      <a:gd name="connsiteX1" fmla="*/ 1362799 w 1605399"/>
                      <a:gd name="connsiteY1" fmla="*/ 121778 h 671903"/>
                      <a:gd name="connsiteX2" fmla="*/ 1362799 w 1605399"/>
                      <a:gd name="connsiteY2" fmla="*/ 121778 h 671903"/>
                      <a:gd name="connsiteX3" fmla="*/ 1234169 w 1605399"/>
                      <a:gd name="connsiteY3" fmla="*/ 77096 h 671903"/>
                      <a:gd name="connsiteX4" fmla="*/ 819846 w 1605399"/>
                      <a:gd name="connsiteY4" fmla="*/ 21582 h 671903"/>
                      <a:gd name="connsiteX5" fmla="*/ 702725 w 1605399"/>
                      <a:gd name="connsiteY5" fmla="*/ 6688 h 671903"/>
                      <a:gd name="connsiteX6" fmla="*/ 590343 w 1605399"/>
                      <a:gd name="connsiteY6" fmla="*/ 6011 h 671903"/>
                      <a:gd name="connsiteX7" fmla="*/ 414323 w 1605399"/>
                      <a:gd name="connsiteY7" fmla="*/ 76419 h 671903"/>
                      <a:gd name="connsiteX8" fmla="*/ 238304 w 1605399"/>
                      <a:gd name="connsiteY8" fmla="*/ 189478 h 671903"/>
                      <a:gd name="connsiteX9" fmla="*/ 114413 w 1605399"/>
                      <a:gd name="connsiteY9" fmla="*/ 333002 h 671903"/>
                      <a:gd name="connsiteX10" fmla="*/ 90041 w 1605399"/>
                      <a:gd name="connsiteY10" fmla="*/ 358051 h 671903"/>
                      <a:gd name="connsiteX11" fmla="*/ 5416 w 1605399"/>
                      <a:gd name="connsiteY11" fmla="*/ 483295 h 671903"/>
                      <a:gd name="connsiteX12" fmla="*/ 0 w 1605399"/>
                      <a:gd name="connsiteY12" fmla="*/ 515114 h 671903"/>
                      <a:gd name="connsiteX13" fmla="*/ 4739 w 1605399"/>
                      <a:gd name="connsiteY13" fmla="*/ 527300 h 671903"/>
                      <a:gd name="connsiteX14" fmla="*/ 133369 w 1605399"/>
                      <a:gd name="connsiteY14" fmla="*/ 546256 h 671903"/>
                      <a:gd name="connsiteX15" fmla="*/ 235596 w 1605399"/>
                      <a:gd name="connsiteY15" fmla="*/ 563858 h 671903"/>
                      <a:gd name="connsiteX16" fmla="*/ 289756 w 1605399"/>
                      <a:gd name="connsiteY16" fmla="*/ 573336 h 671903"/>
                      <a:gd name="connsiteX17" fmla="*/ 336469 w 1605399"/>
                      <a:gd name="connsiteY17" fmla="*/ 563858 h 671903"/>
                      <a:gd name="connsiteX18" fmla="*/ 374380 w 1605399"/>
                      <a:gd name="connsiteY18" fmla="*/ 525269 h 671903"/>
                      <a:gd name="connsiteX19" fmla="*/ 587635 w 1605399"/>
                      <a:gd name="connsiteY19" fmla="*/ 282904 h 671903"/>
                      <a:gd name="connsiteX20" fmla="*/ 611330 w 1605399"/>
                      <a:gd name="connsiteY20" fmla="*/ 274779 h 671903"/>
                      <a:gd name="connsiteX21" fmla="*/ 441403 w 1605399"/>
                      <a:gd name="connsiteY21" fmla="*/ 522561 h 671903"/>
                      <a:gd name="connsiteX22" fmla="*/ 441403 w 1605399"/>
                      <a:gd name="connsiteY22" fmla="*/ 523238 h 671903"/>
                      <a:gd name="connsiteX23" fmla="*/ 440727 w 1605399"/>
                      <a:gd name="connsiteY23" fmla="*/ 566566 h 671903"/>
                      <a:gd name="connsiteX24" fmla="*/ 489470 w 1605399"/>
                      <a:gd name="connsiteY24" fmla="*/ 599062 h 671903"/>
                      <a:gd name="connsiteX25" fmla="*/ 635702 w 1605399"/>
                      <a:gd name="connsiteY25" fmla="*/ 512406 h 671903"/>
                      <a:gd name="connsiteX26" fmla="*/ 676999 w 1605399"/>
                      <a:gd name="connsiteY26" fmla="*/ 463662 h 671903"/>
                      <a:gd name="connsiteX27" fmla="*/ 802921 w 1605399"/>
                      <a:gd name="connsiteY27" fmla="*/ 361436 h 671903"/>
                      <a:gd name="connsiteX28" fmla="*/ 1076429 w 1605399"/>
                      <a:gd name="connsiteY28" fmla="*/ 263271 h 671903"/>
                      <a:gd name="connsiteX29" fmla="*/ 1150899 w 1605399"/>
                      <a:gd name="connsiteY29" fmla="*/ 262594 h 671903"/>
                      <a:gd name="connsiteX30" fmla="*/ 1077106 w 1605399"/>
                      <a:gd name="connsiteY30" fmla="*/ 288319 h 671903"/>
                      <a:gd name="connsiteX31" fmla="*/ 815784 w 1605399"/>
                      <a:gd name="connsiteY31" fmla="*/ 407471 h 671903"/>
                      <a:gd name="connsiteX32" fmla="*/ 664136 w 1605399"/>
                      <a:gd name="connsiteY32" fmla="*/ 517145 h 671903"/>
                      <a:gd name="connsiteX33" fmla="*/ 664813 w 1605399"/>
                      <a:gd name="connsiteY33" fmla="*/ 577398 h 671903"/>
                      <a:gd name="connsiteX34" fmla="*/ 950506 w 1605399"/>
                      <a:gd name="connsiteY34" fmla="*/ 550318 h 671903"/>
                      <a:gd name="connsiteX35" fmla="*/ 1096061 w 1605399"/>
                      <a:gd name="connsiteY35" fmla="*/ 519853 h 671903"/>
                      <a:gd name="connsiteX36" fmla="*/ 1184071 w 1605399"/>
                      <a:gd name="connsiteY36" fmla="*/ 553026 h 671903"/>
                      <a:gd name="connsiteX37" fmla="*/ 1328949 w 1605399"/>
                      <a:gd name="connsiteY37" fmla="*/ 643067 h 671903"/>
                      <a:gd name="connsiteX38" fmla="*/ 1417636 w 1605399"/>
                      <a:gd name="connsiteY38" fmla="*/ 671501 h 671903"/>
                      <a:gd name="connsiteX39" fmla="*/ 1569284 w 1605399"/>
                      <a:gd name="connsiteY39" fmla="*/ 662023 h 671903"/>
                      <a:gd name="connsiteX40" fmla="*/ 1596364 w 1605399"/>
                      <a:gd name="connsiteY40" fmla="*/ 404763 h 671903"/>
                      <a:gd name="connsiteX41" fmla="*/ 1596364 w 1605399"/>
                      <a:gd name="connsiteY41" fmla="*/ 404763 h 671903"/>
                      <a:gd name="connsiteX42" fmla="*/ 248459 w 1605399"/>
                      <a:gd name="connsiteY42" fmla="*/ 388516 h 671903"/>
                      <a:gd name="connsiteX43" fmla="*/ 248459 w 1605399"/>
                      <a:gd name="connsiteY43" fmla="*/ 388516 h 671903"/>
                      <a:gd name="connsiteX44" fmla="*/ 248459 w 1605399"/>
                      <a:gd name="connsiteY44" fmla="*/ 388516 h 671903"/>
                      <a:gd name="connsiteX45" fmla="*/ 248459 w 1605399"/>
                      <a:gd name="connsiteY45" fmla="*/ 388516 h 671903"/>
                      <a:gd name="connsiteX46" fmla="*/ 248459 w 1605399"/>
                      <a:gd name="connsiteY46" fmla="*/ 388516 h 671903"/>
                      <a:gd name="connsiteX47" fmla="*/ 249136 w 1605399"/>
                      <a:gd name="connsiteY47" fmla="*/ 387838 h 671903"/>
                      <a:gd name="connsiteX48" fmla="*/ 249136 w 1605399"/>
                      <a:gd name="connsiteY48" fmla="*/ 387838 h 671903"/>
                      <a:gd name="connsiteX49" fmla="*/ 249812 w 1605399"/>
                      <a:gd name="connsiteY49" fmla="*/ 385807 h 671903"/>
                      <a:gd name="connsiteX50" fmla="*/ 249136 w 1605399"/>
                      <a:gd name="connsiteY50" fmla="*/ 387838 h 671903"/>
                      <a:gd name="connsiteX51" fmla="*/ 249136 w 1605399"/>
                      <a:gd name="connsiteY51" fmla="*/ 387838 h 671903"/>
                      <a:gd name="connsiteX52" fmla="*/ 249136 w 1605399"/>
                      <a:gd name="connsiteY52" fmla="*/ 387838 h 671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605399" h="671903">
                        <a:moveTo>
                          <a:pt x="1596364" y="404763"/>
                        </a:moveTo>
                        <a:cubicBezTo>
                          <a:pt x="1566575" y="271394"/>
                          <a:pt x="1495491" y="171199"/>
                          <a:pt x="1362799" y="121778"/>
                        </a:cubicBezTo>
                        <a:lnTo>
                          <a:pt x="1362799" y="121778"/>
                        </a:lnTo>
                        <a:cubicBezTo>
                          <a:pt x="1309316" y="95375"/>
                          <a:pt x="1279529" y="83189"/>
                          <a:pt x="1234169" y="77096"/>
                        </a:cubicBezTo>
                        <a:cubicBezTo>
                          <a:pt x="1096739" y="57463"/>
                          <a:pt x="957954" y="40538"/>
                          <a:pt x="819846" y="21582"/>
                        </a:cubicBezTo>
                        <a:cubicBezTo>
                          <a:pt x="781257" y="16166"/>
                          <a:pt x="741314" y="10750"/>
                          <a:pt x="702725" y="6688"/>
                        </a:cubicBezTo>
                        <a:cubicBezTo>
                          <a:pt x="666167" y="-2790"/>
                          <a:pt x="628255" y="-1436"/>
                          <a:pt x="590343" y="6011"/>
                        </a:cubicBezTo>
                        <a:cubicBezTo>
                          <a:pt x="530090" y="27675"/>
                          <a:pt x="477285" y="71003"/>
                          <a:pt x="414323" y="76419"/>
                        </a:cubicBezTo>
                        <a:cubicBezTo>
                          <a:pt x="331730" y="83866"/>
                          <a:pt x="286371" y="136672"/>
                          <a:pt x="238304" y="189478"/>
                        </a:cubicBezTo>
                        <a:cubicBezTo>
                          <a:pt x="194976" y="235514"/>
                          <a:pt x="155710" y="284934"/>
                          <a:pt x="114413" y="333002"/>
                        </a:cubicBezTo>
                        <a:cubicBezTo>
                          <a:pt x="108320" y="340448"/>
                          <a:pt x="97488" y="350603"/>
                          <a:pt x="90041" y="358051"/>
                        </a:cubicBezTo>
                        <a:cubicBezTo>
                          <a:pt x="50775" y="391901"/>
                          <a:pt x="25049" y="436582"/>
                          <a:pt x="5416" y="483295"/>
                        </a:cubicBezTo>
                        <a:cubicBezTo>
                          <a:pt x="2708" y="494127"/>
                          <a:pt x="0" y="504959"/>
                          <a:pt x="0" y="515114"/>
                        </a:cubicBezTo>
                        <a:cubicBezTo>
                          <a:pt x="677" y="519853"/>
                          <a:pt x="2031" y="523915"/>
                          <a:pt x="4739" y="527300"/>
                        </a:cubicBezTo>
                        <a:cubicBezTo>
                          <a:pt x="45359" y="570628"/>
                          <a:pt x="94780" y="560473"/>
                          <a:pt x="133369" y="546256"/>
                        </a:cubicBezTo>
                        <a:cubicBezTo>
                          <a:pt x="201069" y="513083"/>
                          <a:pt x="228826" y="563181"/>
                          <a:pt x="235596" y="563858"/>
                        </a:cubicBezTo>
                        <a:cubicBezTo>
                          <a:pt x="251844" y="560473"/>
                          <a:pt x="273507" y="567243"/>
                          <a:pt x="289756" y="573336"/>
                        </a:cubicBezTo>
                        <a:cubicBezTo>
                          <a:pt x="303972" y="574013"/>
                          <a:pt x="322929" y="570628"/>
                          <a:pt x="336469" y="563858"/>
                        </a:cubicBezTo>
                        <a:cubicBezTo>
                          <a:pt x="353394" y="552349"/>
                          <a:pt x="377089" y="527300"/>
                          <a:pt x="374380" y="525269"/>
                        </a:cubicBezTo>
                        <a:cubicBezTo>
                          <a:pt x="446142" y="437259"/>
                          <a:pt x="511135" y="359404"/>
                          <a:pt x="587635" y="282904"/>
                        </a:cubicBezTo>
                        <a:cubicBezTo>
                          <a:pt x="593728" y="276811"/>
                          <a:pt x="603883" y="273426"/>
                          <a:pt x="611330" y="274779"/>
                        </a:cubicBezTo>
                        <a:cubicBezTo>
                          <a:pt x="550400" y="353988"/>
                          <a:pt x="477285" y="427104"/>
                          <a:pt x="441403" y="522561"/>
                        </a:cubicBezTo>
                        <a:lnTo>
                          <a:pt x="441403" y="523238"/>
                        </a:lnTo>
                        <a:cubicBezTo>
                          <a:pt x="433280" y="552349"/>
                          <a:pt x="438695" y="560473"/>
                          <a:pt x="440727" y="566566"/>
                        </a:cubicBezTo>
                        <a:cubicBezTo>
                          <a:pt x="446142" y="580783"/>
                          <a:pt x="469837" y="597031"/>
                          <a:pt x="489470" y="599062"/>
                        </a:cubicBezTo>
                        <a:cubicBezTo>
                          <a:pt x="560555" y="606509"/>
                          <a:pt x="618100" y="530008"/>
                          <a:pt x="635702" y="512406"/>
                        </a:cubicBezTo>
                        <a:cubicBezTo>
                          <a:pt x="635702" y="512406"/>
                          <a:pt x="669552" y="471109"/>
                          <a:pt x="676999" y="463662"/>
                        </a:cubicBezTo>
                        <a:cubicBezTo>
                          <a:pt x="726420" y="411533"/>
                          <a:pt x="748761" y="395286"/>
                          <a:pt x="802921" y="361436"/>
                        </a:cubicBezTo>
                        <a:cubicBezTo>
                          <a:pt x="885515" y="301183"/>
                          <a:pt x="955923" y="265302"/>
                          <a:pt x="1076429" y="263271"/>
                        </a:cubicBezTo>
                        <a:cubicBezTo>
                          <a:pt x="1103509" y="262594"/>
                          <a:pt x="1129234" y="263948"/>
                          <a:pt x="1150899" y="262594"/>
                        </a:cubicBezTo>
                        <a:cubicBezTo>
                          <a:pt x="1131942" y="270041"/>
                          <a:pt x="1109601" y="277488"/>
                          <a:pt x="1077106" y="288319"/>
                        </a:cubicBezTo>
                        <a:cubicBezTo>
                          <a:pt x="984356" y="316077"/>
                          <a:pt x="903794" y="369559"/>
                          <a:pt x="815784" y="407471"/>
                        </a:cubicBezTo>
                        <a:cubicBezTo>
                          <a:pt x="762978" y="440644"/>
                          <a:pt x="703402" y="464339"/>
                          <a:pt x="664136" y="517145"/>
                        </a:cubicBezTo>
                        <a:cubicBezTo>
                          <a:pt x="653981" y="538809"/>
                          <a:pt x="653304" y="558442"/>
                          <a:pt x="664813" y="577398"/>
                        </a:cubicBezTo>
                        <a:cubicBezTo>
                          <a:pt x="683092" y="599739"/>
                          <a:pt x="804275" y="599062"/>
                          <a:pt x="950506" y="550318"/>
                        </a:cubicBezTo>
                        <a:cubicBezTo>
                          <a:pt x="989096" y="537455"/>
                          <a:pt x="1056796" y="525269"/>
                          <a:pt x="1096061" y="519853"/>
                        </a:cubicBezTo>
                        <a:cubicBezTo>
                          <a:pt x="1117726" y="516468"/>
                          <a:pt x="1165116" y="536101"/>
                          <a:pt x="1184071" y="553026"/>
                        </a:cubicBezTo>
                        <a:cubicBezTo>
                          <a:pt x="1207089" y="573336"/>
                          <a:pt x="1320825" y="641036"/>
                          <a:pt x="1328949" y="643067"/>
                        </a:cubicBezTo>
                        <a:cubicBezTo>
                          <a:pt x="1358737" y="651868"/>
                          <a:pt x="1385817" y="669470"/>
                          <a:pt x="1417636" y="671501"/>
                        </a:cubicBezTo>
                        <a:cubicBezTo>
                          <a:pt x="1467734" y="671501"/>
                          <a:pt x="1519186" y="674886"/>
                          <a:pt x="1569284" y="662023"/>
                        </a:cubicBezTo>
                        <a:cubicBezTo>
                          <a:pt x="1599072" y="580106"/>
                          <a:pt x="1617350" y="494804"/>
                          <a:pt x="1596364" y="404763"/>
                        </a:cubicBezTo>
                        <a:lnTo>
                          <a:pt x="1596364" y="404763"/>
                        </a:lnTo>
                        <a:close/>
                        <a:moveTo>
                          <a:pt x="248459" y="388516"/>
                        </a:moveTo>
                        <a:cubicBezTo>
                          <a:pt x="248459" y="388516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cubicBezTo>
                          <a:pt x="249136" y="387838"/>
                          <a:pt x="249136" y="387838"/>
                          <a:pt x="248459" y="388516"/>
                        </a:cubicBezTo>
                        <a:lnTo>
                          <a:pt x="248459" y="388516"/>
                        </a:lnTo>
                        <a:close/>
                        <a:moveTo>
                          <a:pt x="249136" y="387838"/>
                        </a:moveTo>
                        <a:lnTo>
                          <a:pt x="249136" y="387838"/>
                        </a:lnTo>
                        <a:cubicBezTo>
                          <a:pt x="249136" y="387162"/>
                          <a:pt x="249812" y="387162"/>
                          <a:pt x="249812" y="385807"/>
                        </a:cubicBezTo>
                        <a:lnTo>
                          <a:pt x="249136" y="387838"/>
                        </a:lnTo>
                        <a:lnTo>
                          <a:pt x="249136" y="387838"/>
                        </a:lnTo>
                        <a:lnTo>
                          <a:pt x="249136" y="387838"/>
                        </a:lnTo>
                        <a:close/>
                      </a:path>
                    </a:pathLst>
                  </a:custGeom>
                  <a:solidFill>
                    <a:srgbClr val="F9C9A2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17CC1CD-10CC-40A4-9AF1-81A5E89507F4}"/>
                      </a:ext>
                    </a:extLst>
                  </p:cNvPr>
                  <p:cNvSpPr/>
                  <p:nvPr/>
                </p:nvSpPr>
                <p:spPr>
                  <a:xfrm>
                    <a:off x="9478029" y="5760016"/>
                    <a:ext cx="1021895" cy="390626"/>
                  </a:xfrm>
                  <a:custGeom>
                    <a:avLst/>
                    <a:gdLst>
                      <a:gd name="connsiteX0" fmla="*/ 651532 w 1021895"/>
                      <a:gd name="connsiteY0" fmla="*/ 87922 h 390626"/>
                      <a:gd name="connsiteX1" fmla="*/ 714382 w 1021895"/>
                      <a:gd name="connsiteY1" fmla="*/ 107001 h 390626"/>
                      <a:gd name="connsiteX2" fmla="*/ 714831 w 1021895"/>
                      <a:gd name="connsiteY2" fmla="*/ 117791 h 390626"/>
                      <a:gd name="connsiteX3" fmla="*/ 670323 w 1021895"/>
                      <a:gd name="connsiteY3" fmla="*/ 118240 h 390626"/>
                      <a:gd name="connsiteX4" fmla="*/ 481949 w 1021895"/>
                      <a:gd name="connsiteY4" fmla="*/ 191971 h 390626"/>
                      <a:gd name="connsiteX5" fmla="*/ 385740 w 1021895"/>
                      <a:gd name="connsiteY5" fmla="*/ 277841 h 390626"/>
                      <a:gd name="connsiteX6" fmla="*/ 371802 w 1021895"/>
                      <a:gd name="connsiteY6" fmla="*/ 294925 h 390626"/>
                      <a:gd name="connsiteX7" fmla="*/ 321000 w 1021895"/>
                      <a:gd name="connsiteY7" fmla="*/ 337635 h 390626"/>
                      <a:gd name="connsiteX8" fmla="*/ 277841 w 1021895"/>
                      <a:gd name="connsiteY8" fmla="*/ 345727 h 390626"/>
                      <a:gd name="connsiteX9" fmla="*/ 246370 w 1021895"/>
                      <a:gd name="connsiteY9" fmla="*/ 309761 h 390626"/>
                      <a:gd name="connsiteX10" fmla="*/ 268399 w 1021895"/>
                      <a:gd name="connsiteY10" fmla="*/ 318753 h 390626"/>
                      <a:gd name="connsiteX11" fmla="*/ 351121 w 1021895"/>
                      <a:gd name="connsiteY11" fmla="*/ 284135 h 390626"/>
                      <a:gd name="connsiteX12" fmla="*/ 552983 w 1021895"/>
                      <a:gd name="connsiteY12" fmla="*/ 109249 h 390626"/>
                      <a:gd name="connsiteX13" fmla="*/ 613227 w 1021895"/>
                      <a:gd name="connsiteY13" fmla="*/ 89173 h 390626"/>
                      <a:gd name="connsiteX14" fmla="*/ 651532 w 1021895"/>
                      <a:gd name="connsiteY14" fmla="*/ 87922 h 390626"/>
                      <a:gd name="connsiteX15" fmla="*/ 854201 w 1021895"/>
                      <a:gd name="connsiteY15" fmla="*/ 19783 h 390626"/>
                      <a:gd name="connsiteX16" fmla="*/ 1017398 w 1021895"/>
                      <a:gd name="connsiteY16" fmla="*/ 217149 h 390626"/>
                      <a:gd name="connsiteX17" fmla="*/ 998066 w 1021895"/>
                      <a:gd name="connsiteY17" fmla="*/ 383043 h 390626"/>
                      <a:gd name="connsiteX18" fmla="*/ 763836 w 1021895"/>
                      <a:gd name="connsiteY18" fmla="*/ 328644 h 390626"/>
                      <a:gd name="connsiteX19" fmla="*/ 684710 w 1021895"/>
                      <a:gd name="connsiteY19" fmla="*/ 293577 h 390626"/>
                      <a:gd name="connsiteX20" fmla="*/ 585802 w 1021895"/>
                      <a:gd name="connsiteY20" fmla="*/ 312909 h 390626"/>
                      <a:gd name="connsiteX21" fmla="*/ 500831 w 1021895"/>
                      <a:gd name="connsiteY21" fmla="*/ 334938 h 390626"/>
                      <a:gd name="connsiteX22" fmla="*/ 403723 w 1021895"/>
                      <a:gd name="connsiteY22" fmla="*/ 331341 h 390626"/>
                      <a:gd name="connsiteX23" fmla="*/ 392033 w 1021895"/>
                      <a:gd name="connsiteY23" fmla="*/ 309762 h 390626"/>
                      <a:gd name="connsiteX24" fmla="*/ 646945 w 1021895"/>
                      <a:gd name="connsiteY24" fmla="*/ 266603 h 390626"/>
                      <a:gd name="connsiteX25" fmla="*/ 798902 w 1021895"/>
                      <a:gd name="connsiteY25" fmla="*/ 293127 h 390626"/>
                      <a:gd name="connsiteX26" fmla="*/ 866790 w 1021895"/>
                      <a:gd name="connsiteY26" fmla="*/ 346627 h 390626"/>
                      <a:gd name="connsiteX27" fmla="*/ 961650 w 1021895"/>
                      <a:gd name="connsiteY27" fmla="*/ 361913 h 390626"/>
                      <a:gd name="connsiteX28" fmla="*/ 988175 w 1021895"/>
                      <a:gd name="connsiteY28" fmla="*/ 296274 h 390626"/>
                      <a:gd name="connsiteX29" fmla="*/ 900508 w 1021895"/>
                      <a:gd name="connsiteY29" fmla="*/ 68338 h 390626"/>
                      <a:gd name="connsiteX30" fmla="*/ 854201 w 1021895"/>
                      <a:gd name="connsiteY30" fmla="*/ 19783 h 390626"/>
                      <a:gd name="connsiteX31" fmla="*/ 489143 w 1021895"/>
                      <a:gd name="connsiteY31" fmla="*/ 0 h 390626"/>
                      <a:gd name="connsiteX32" fmla="*/ 361462 w 1021895"/>
                      <a:gd name="connsiteY32" fmla="*/ 126782 h 390626"/>
                      <a:gd name="connsiteX33" fmla="*/ 335836 w 1021895"/>
                      <a:gd name="connsiteY33" fmla="*/ 150160 h 390626"/>
                      <a:gd name="connsiteX34" fmla="*/ 238727 w 1021895"/>
                      <a:gd name="connsiteY34" fmla="*/ 257609 h 390626"/>
                      <a:gd name="connsiteX35" fmla="*/ 211303 w 1021895"/>
                      <a:gd name="connsiteY35" fmla="*/ 292226 h 390626"/>
                      <a:gd name="connsiteX36" fmla="*/ 207706 w 1021895"/>
                      <a:gd name="connsiteY36" fmla="*/ 295824 h 390626"/>
                      <a:gd name="connsiteX37" fmla="*/ 178033 w 1021895"/>
                      <a:gd name="connsiteY37" fmla="*/ 322798 h 390626"/>
                      <a:gd name="connsiteX38" fmla="*/ 108349 w 1021895"/>
                      <a:gd name="connsiteY38" fmla="*/ 318752 h 390626"/>
                      <a:gd name="connsiteX39" fmla="*/ 40462 w 1021895"/>
                      <a:gd name="connsiteY39" fmla="*/ 311559 h 390626"/>
                      <a:gd name="connsiteX40" fmla="*/ 0 w 1021895"/>
                      <a:gd name="connsiteY40" fmla="*/ 316953 h 390626"/>
                      <a:gd name="connsiteX41" fmla="*/ 84521 w 1021895"/>
                      <a:gd name="connsiteY41" fmla="*/ 245020 h 390626"/>
                      <a:gd name="connsiteX42" fmla="*/ 117789 w 1021895"/>
                      <a:gd name="connsiteY42" fmla="*/ 201862 h 390626"/>
                      <a:gd name="connsiteX43" fmla="*/ 98009 w 1021895"/>
                      <a:gd name="connsiteY43" fmla="*/ 252214 h 390626"/>
                      <a:gd name="connsiteX44" fmla="*/ 111946 w 1021895"/>
                      <a:gd name="connsiteY44" fmla="*/ 307063 h 390626"/>
                      <a:gd name="connsiteX45" fmla="*/ 172189 w 1021895"/>
                      <a:gd name="connsiteY45" fmla="*/ 285933 h 390626"/>
                      <a:gd name="connsiteX46" fmla="*/ 394731 w 1021895"/>
                      <a:gd name="connsiteY46" fmla="*/ 56647 h 390626"/>
                      <a:gd name="connsiteX47" fmla="*/ 489143 w 1021895"/>
                      <a:gd name="connsiteY47" fmla="*/ 0 h 390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021895" h="390626">
                        <a:moveTo>
                          <a:pt x="651532" y="87922"/>
                        </a:moveTo>
                        <a:cubicBezTo>
                          <a:pt x="686280" y="90832"/>
                          <a:pt x="709577" y="103966"/>
                          <a:pt x="714382" y="107001"/>
                        </a:cubicBezTo>
                        <a:cubicBezTo>
                          <a:pt x="721575" y="112396"/>
                          <a:pt x="722024" y="120038"/>
                          <a:pt x="714831" y="117791"/>
                        </a:cubicBezTo>
                        <a:cubicBezTo>
                          <a:pt x="709437" y="118240"/>
                          <a:pt x="687857" y="118240"/>
                          <a:pt x="670323" y="118240"/>
                        </a:cubicBezTo>
                        <a:cubicBezTo>
                          <a:pt x="597491" y="116442"/>
                          <a:pt x="537697" y="150610"/>
                          <a:pt x="481949" y="191971"/>
                        </a:cubicBezTo>
                        <a:cubicBezTo>
                          <a:pt x="445533" y="215799"/>
                          <a:pt x="411815" y="242324"/>
                          <a:pt x="385740" y="277841"/>
                        </a:cubicBezTo>
                        <a:cubicBezTo>
                          <a:pt x="380794" y="284135"/>
                          <a:pt x="376748" y="289530"/>
                          <a:pt x="371802" y="294925"/>
                        </a:cubicBezTo>
                        <a:cubicBezTo>
                          <a:pt x="359663" y="307513"/>
                          <a:pt x="342130" y="322349"/>
                          <a:pt x="321000" y="337635"/>
                        </a:cubicBezTo>
                        <a:cubicBezTo>
                          <a:pt x="304815" y="345727"/>
                          <a:pt x="298521" y="347975"/>
                          <a:pt x="277841" y="345727"/>
                        </a:cubicBezTo>
                        <a:cubicBezTo>
                          <a:pt x="264803" y="341232"/>
                          <a:pt x="246370" y="331790"/>
                          <a:pt x="246370" y="309761"/>
                        </a:cubicBezTo>
                        <a:cubicBezTo>
                          <a:pt x="252214" y="309761"/>
                          <a:pt x="256261" y="316954"/>
                          <a:pt x="268399" y="318753"/>
                        </a:cubicBezTo>
                        <a:cubicBezTo>
                          <a:pt x="309761" y="325496"/>
                          <a:pt x="322348" y="319652"/>
                          <a:pt x="351121" y="284135"/>
                        </a:cubicBezTo>
                        <a:cubicBezTo>
                          <a:pt x="408219" y="213551"/>
                          <a:pt x="473408" y="151059"/>
                          <a:pt x="552983" y="109249"/>
                        </a:cubicBezTo>
                        <a:cubicBezTo>
                          <a:pt x="574451" y="98010"/>
                          <a:pt x="594738" y="91912"/>
                          <a:pt x="613227" y="89173"/>
                        </a:cubicBezTo>
                        <a:cubicBezTo>
                          <a:pt x="627094" y="87118"/>
                          <a:pt x="639949" y="86952"/>
                          <a:pt x="651532" y="87922"/>
                        </a:cubicBezTo>
                        <a:close/>
                        <a:moveTo>
                          <a:pt x="854201" y="19783"/>
                        </a:moveTo>
                        <a:cubicBezTo>
                          <a:pt x="942768" y="53502"/>
                          <a:pt x="989974" y="109250"/>
                          <a:pt x="1017398" y="217149"/>
                        </a:cubicBezTo>
                        <a:cubicBezTo>
                          <a:pt x="1017398" y="217149"/>
                          <a:pt x="1035831" y="316505"/>
                          <a:pt x="998066" y="383043"/>
                        </a:cubicBezTo>
                        <a:cubicBezTo>
                          <a:pt x="925684" y="400577"/>
                          <a:pt x="842961" y="389787"/>
                          <a:pt x="763836" y="328644"/>
                        </a:cubicBezTo>
                        <a:cubicBezTo>
                          <a:pt x="753046" y="320102"/>
                          <a:pt x="710336" y="290430"/>
                          <a:pt x="684710" y="293577"/>
                        </a:cubicBezTo>
                        <a:lnTo>
                          <a:pt x="585802" y="312909"/>
                        </a:lnTo>
                        <a:cubicBezTo>
                          <a:pt x="561974" y="320102"/>
                          <a:pt x="526457" y="329094"/>
                          <a:pt x="500831" y="334938"/>
                        </a:cubicBezTo>
                        <a:cubicBezTo>
                          <a:pt x="483747" y="338984"/>
                          <a:pt x="441487" y="338984"/>
                          <a:pt x="403723" y="331341"/>
                        </a:cubicBezTo>
                        <a:cubicBezTo>
                          <a:pt x="394731" y="329544"/>
                          <a:pt x="387088" y="321900"/>
                          <a:pt x="392033" y="309762"/>
                        </a:cubicBezTo>
                        <a:cubicBezTo>
                          <a:pt x="393831" y="307963"/>
                          <a:pt x="580407" y="286383"/>
                          <a:pt x="646945" y="266603"/>
                        </a:cubicBezTo>
                        <a:cubicBezTo>
                          <a:pt x="704490" y="249518"/>
                          <a:pt x="754395" y="249968"/>
                          <a:pt x="798902" y="293127"/>
                        </a:cubicBezTo>
                        <a:cubicBezTo>
                          <a:pt x="820033" y="313808"/>
                          <a:pt x="842512" y="330442"/>
                          <a:pt x="866790" y="346627"/>
                        </a:cubicBezTo>
                        <a:cubicBezTo>
                          <a:pt x="890617" y="362362"/>
                          <a:pt x="933776" y="374951"/>
                          <a:pt x="961650" y="361913"/>
                        </a:cubicBezTo>
                        <a:cubicBezTo>
                          <a:pt x="990873" y="347976"/>
                          <a:pt x="988625" y="316056"/>
                          <a:pt x="988175" y="296274"/>
                        </a:cubicBezTo>
                        <a:cubicBezTo>
                          <a:pt x="986827" y="205909"/>
                          <a:pt x="965247" y="132628"/>
                          <a:pt x="900508" y="68338"/>
                        </a:cubicBezTo>
                        <a:cubicBezTo>
                          <a:pt x="887470" y="54850"/>
                          <a:pt x="863192" y="44960"/>
                          <a:pt x="854201" y="19783"/>
                        </a:cubicBezTo>
                        <a:close/>
                        <a:moveTo>
                          <a:pt x="489143" y="0"/>
                        </a:moveTo>
                        <a:cubicBezTo>
                          <a:pt x="445084" y="40912"/>
                          <a:pt x="401025" y="81824"/>
                          <a:pt x="361462" y="126782"/>
                        </a:cubicBezTo>
                        <a:cubicBezTo>
                          <a:pt x="352471" y="134425"/>
                          <a:pt x="344378" y="142067"/>
                          <a:pt x="335836" y="150160"/>
                        </a:cubicBezTo>
                        <a:cubicBezTo>
                          <a:pt x="300769" y="183429"/>
                          <a:pt x="269748" y="220294"/>
                          <a:pt x="238727" y="257609"/>
                        </a:cubicBezTo>
                        <a:cubicBezTo>
                          <a:pt x="229286" y="268849"/>
                          <a:pt x="221643" y="281886"/>
                          <a:pt x="211303" y="292226"/>
                        </a:cubicBezTo>
                        <a:cubicBezTo>
                          <a:pt x="209953" y="293576"/>
                          <a:pt x="209055" y="294474"/>
                          <a:pt x="207706" y="295824"/>
                        </a:cubicBezTo>
                        <a:cubicBezTo>
                          <a:pt x="198264" y="305265"/>
                          <a:pt x="189273" y="315156"/>
                          <a:pt x="178033" y="322798"/>
                        </a:cubicBezTo>
                        <a:cubicBezTo>
                          <a:pt x="169042" y="327294"/>
                          <a:pt x="129029" y="343478"/>
                          <a:pt x="108349" y="318752"/>
                        </a:cubicBezTo>
                        <a:cubicBezTo>
                          <a:pt x="86769" y="304365"/>
                          <a:pt x="64740" y="298072"/>
                          <a:pt x="40462" y="311559"/>
                        </a:cubicBezTo>
                        <a:cubicBezTo>
                          <a:pt x="36416" y="314256"/>
                          <a:pt x="13038" y="320999"/>
                          <a:pt x="0" y="316953"/>
                        </a:cubicBezTo>
                        <a:cubicBezTo>
                          <a:pt x="39563" y="303916"/>
                          <a:pt x="64290" y="270198"/>
                          <a:pt x="84521" y="245020"/>
                        </a:cubicBezTo>
                        <a:cubicBezTo>
                          <a:pt x="95761" y="231084"/>
                          <a:pt x="101605" y="212202"/>
                          <a:pt x="117789" y="201862"/>
                        </a:cubicBezTo>
                        <a:cubicBezTo>
                          <a:pt x="111046" y="218496"/>
                          <a:pt x="103853" y="235130"/>
                          <a:pt x="98009" y="252214"/>
                        </a:cubicBezTo>
                        <a:cubicBezTo>
                          <a:pt x="91714" y="273345"/>
                          <a:pt x="86769" y="293576"/>
                          <a:pt x="111946" y="307063"/>
                        </a:cubicBezTo>
                        <a:cubicBezTo>
                          <a:pt x="137572" y="314705"/>
                          <a:pt x="155105" y="301668"/>
                          <a:pt x="172189" y="285933"/>
                        </a:cubicBezTo>
                        <a:cubicBezTo>
                          <a:pt x="251764" y="214000"/>
                          <a:pt x="315605" y="128580"/>
                          <a:pt x="394731" y="56647"/>
                        </a:cubicBezTo>
                        <a:cubicBezTo>
                          <a:pt x="422155" y="31920"/>
                          <a:pt x="453177" y="12588"/>
                          <a:pt x="489143" y="0"/>
                        </a:cubicBezTo>
                        <a:close/>
                      </a:path>
                    </a:pathLst>
                  </a:custGeom>
                  <a:solidFill>
                    <a:srgbClr val="EDBE98"/>
                  </a:solidFill>
                  <a:ln w="67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E279E35-A94F-4E02-BE4D-49DEDC00D832}"/>
                    </a:ext>
                  </a:extLst>
                </p:cNvPr>
                <p:cNvGrpSpPr/>
                <p:nvPr/>
              </p:nvGrpSpPr>
              <p:grpSpPr>
                <a:xfrm>
                  <a:off x="9341452" y="2042036"/>
                  <a:ext cx="967593" cy="1193179"/>
                  <a:chOff x="9323202" y="3559940"/>
                  <a:chExt cx="967593" cy="1193179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08542A7-CE2C-462C-AD1F-C2653F7A877F}"/>
                      </a:ext>
                    </a:extLst>
                  </p:cNvPr>
                  <p:cNvSpPr/>
                  <p:nvPr/>
                </p:nvSpPr>
                <p:spPr>
                  <a:xfrm>
                    <a:off x="9323202" y="3638251"/>
                    <a:ext cx="447650" cy="704105"/>
                  </a:xfrm>
                  <a:custGeom>
                    <a:avLst/>
                    <a:gdLst>
                      <a:gd name="connsiteX0" fmla="*/ 72460 w 274455"/>
                      <a:gd name="connsiteY0" fmla="*/ 0 h 431688"/>
                      <a:gd name="connsiteX1" fmla="*/ 193387 w 274455"/>
                      <a:gd name="connsiteY1" fmla="*/ 286779 h 431688"/>
                      <a:gd name="connsiteX2" fmla="*/ 215005 w 274455"/>
                      <a:gd name="connsiteY2" fmla="*/ 321571 h 431688"/>
                      <a:gd name="connsiteX3" fmla="*/ 274455 w 274455"/>
                      <a:gd name="connsiteY3" fmla="*/ 431689 h 431688"/>
                      <a:gd name="connsiteX4" fmla="*/ 174809 w 274455"/>
                      <a:gd name="connsiteY4" fmla="*/ 340825 h 431688"/>
                      <a:gd name="connsiteX5" fmla="*/ 131910 w 274455"/>
                      <a:gd name="connsiteY5" fmla="*/ 302655 h 431688"/>
                      <a:gd name="connsiteX6" fmla="*/ 83269 w 274455"/>
                      <a:gd name="connsiteY6" fmla="*/ 326300 h 431688"/>
                      <a:gd name="connsiteX7" fmla="*/ 16726 w 274455"/>
                      <a:gd name="connsiteY7" fmla="*/ 425609 h 431688"/>
                      <a:gd name="connsiteX8" fmla="*/ 1863 w 274455"/>
                      <a:gd name="connsiteY8" fmla="*/ 266850 h 431688"/>
                      <a:gd name="connsiteX9" fmla="*/ 4228 w 274455"/>
                      <a:gd name="connsiteY9" fmla="*/ 101335 h 431688"/>
                      <a:gd name="connsiteX10" fmla="*/ 850 w 274455"/>
                      <a:gd name="connsiteY10" fmla="*/ 79042 h 431688"/>
                      <a:gd name="connsiteX11" fmla="*/ 72460 w 274455"/>
                      <a:gd name="connsiteY11" fmla="*/ 0 h 43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4455" h="431688">
                        <a:moveTo>
                          <a:pt x="72460" y="0"/>
                        </a:moveTo>
                        <a:cubicBezTo>
                          <a:pt x="56922" y="119238"/>
                          <a:pt x="125155" y="203009"/>
                          <a:pt x="193387" y="286779"/>
                        </a:cubicBezTo>
                        <a:cubicBezTo>
                          <a:pt x="202170" y="297588"/>
                          <a:pt x="217708" y="307046"/>
                          <a:pt x="215005" y="321571"/>
                        </a:cubicBezTo>
                        <a:cubicBezTo>
                          <a:pt x="205547" y="374941"/>
                          <a:pt x="241353" y="402302"/>
                          <a:pt x="274455" y="431689"/>
                        </a:cubicBezTo>
                        <a:cubicBezTo>
                          <a:pt x="231219" y="412773"/>
                          <a:pt x="180214" y="402977"/>
                          <a:pt x="174809" y="340825"/>
                        </a:cubicBezTo>
                        <a:cubicBezTo>
                          <a:pt x="172782" y="317518"/>
                          <a:pt x="153866" y="306371"/>
                          <a:pt x="131910" y="302655"/>
                        </a:cubicBezTo>
                        <a:cubicBezTo>
                          <a:pt x="110292" y="298940"/>
                          <a:pt x="94078" y="306709"/>
                          <a:pt x="83269" y="326300"/>
                        </a:cubicBezTo>
                        <a:cubicBezTo>
                          <a:pt x="64016" y="360079"/>
                          <a:pt x="44086" y="393181"/>
                          <a:pt x="16726" y="425609"/>
                        </a:cubicBezTo>
                        <a:cubicBezTo>
                          <a:pt x="11659" y="372577"/>
                          <a:pt x="3552" y="319882"/>
                          <a:pt x="1863" y="266850"/>
                        </a:cubicBezTo>
                        <a:cubicBezTo>
                          <a:pt x="-164" y="211791"/>
                          <a:pt x="-1852" y="156394"/>
                          <a:pt x="4228" y="101335"/>
                        </a:cubicBezTo>
                        <a:cubicBezTo>
                          <a:pt x="4903" y="94242"/>
                          <a:pt x="2201" y="86473"/>
                          <a:pt x="850" y="79042"/>
                        </a:cubicBezTo>
                        <a:cubicBezTo>
                          <a:pt x="27535" y="54383"/>
                          <a:pt x="36655" y="15200"/>
                          <a:pt x="72460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0DC0F122-DDC1-4DFA-AB10-DCED15794ADC}"/>
                      </a:ext>
                    </a:extLst>
                  </p:cNvPr>
                  <p:cNvSpPr/>
                  <p:nvPr/>
                </p:nvSpPr>
                <p:spPr>
                  <a:xfrm rot="376497">
                    <a:off x="9841143" y="3559940"/>
                    <a:ext cx="449652" cy="800321"/>
                  </a:xfrm>
                  <a:custGeom>
                    <a:avLst/>
                    <a:gdLst>
                      <a:gd name="connsiteX0" fmla="*/ 0 w 228194"/>
                      <a:gd name="connsiteY0" fmla="*/ 404666 h 404666"/>
                      <a:gd name="connsiteX1" fmla="*/ 48303 w 228194"/>
                      <a:gd name="connsiteY1" fmla="*/ 301642 h 404666"/>
                      <a:gd name="connsiteX2" fmla="*/ 60464 w 228194"/>
                      <a:gd name="connsiteY2" fmla="*/ 272592 h 404666"/>
                      <a:gd name="connsiteX3" fmla="*/ 138492 w 228194"/>
                      <a:gd name="connsiteY3" fmla="*/ 0 h 404666"/>
                      <a:gd name="connsiteX4" fmla="*/ 202671 w 228194"/>
                      <a:gd name="connsiteY4" fmla="*/ 66544 h 404666"/>
                      <a:gd name="connsiteX5" fmla="*/ 218547 w 228194"/>
                      <a:gd name="connsiteY5" fmla="*/ 389466 h 404666"/>
                      <a:gd name="connsiteX6" fmla="*/ 168892 w 228194"/>
                      <a:gd name="connsiteY6" fmla="*/ 305020 h 404666"/>
                      <a:gd name="connsiteX7" fmla="*/ 120589 w 228194"/>
                      <a:gd name="connsiteY7" fmla="*/ 275632 h 404666"/>
                      <a:gd name="connsiteX8" fmla="*/ 82420 w 228194"/>
                      <a:gd name="connsiteY8" fmla="*/ 316842 h 404666"/>
                      <a:gd name="connsiteX9" fmla="*/ 0 w 228194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  <a:gd name="connsiteX0" fmla="*/ 0 w 227357"/>
                      <a:gd name="connsiteY0" fmla="*/ 404666 h 404666"/>
                      <a:gd name="connsiteX1" fmla="*/ 48303 w 227357"/>
                      <a:gd name="connsiteY1" fmla="*/ 301642 h 404666"/>
                      <a:gd name="connsiteX2" fmla="*/ 60464 w 227357"/>
                      <a:gd name="connsiteY2" fmla="*/ 272592 h 404666"/>
                      <a:gd name="connsiteX3" fmla="*/ 138492 w 227357"/>
                      <a:gd name="connsiteY3" fmla="*/ 0 h 404666"/>
                      <a:gd name="connsiteX4" fmla="*/ 199521 w 227357"/>
                      <a:gd name="connsiteY4" fmla="*/ 60639 h 404666"/>
                      <a:gd name="connsiteX5" fmla="*/ 218547 w 227357"/>
                      <a:gd name="connsiteY5" fmla="*/ 389466 h 404666"/>
                      <a:gd name="connsiteX6" fmla="*/ 168892 w 227357"/>
                      <a:gd name="connsiteY6" fmla="*/ 305020 h 404666"/>
                      <a:gd name="connsiteX7" fmla="*/ 120589 w 227357"/>
                      <a:gd name="connsiteY7" fmla="*/ 275632 h 404666"/>
                      <a:gd name="connsiteX8" fmla="*/ 82420 w 227357"/>
                      <a:gd name="connsiteY8" fmla="*/ 316842 h 404666"/>
                      <a:gd name="connsiteX9" fmla="*/ 0 w 227357"/>
                      <a:gd name="connsiteY9" fmla="*/ 404666 h 404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57" h="404666">
                        <a:moveTo>
                          <a:pt x="0" y="404666"/>
                        </a:moveTo>
                        <a:cubicBezTo>
                          <a:pt x="28374" y="375954"/>
                          <a:pt x="56410" y="347580"/>
                          <a:pt x="48303" y="301642"/>
                        </a:cubicBezTo>
                        <a:cubicBezTo>
                          <a:pt x="46277" y="290833"/>
                          <a:pt x="53370" y="281037"/>
                          <a:pt x="60464" y="272592"/>
                        </a:cubicBezTo>
                        <a:cubicBezTo>
                          <a:pt x="128021" y="193551"/>
                          <a:pt x="160110" y="104375"/>
                          <a:pt x="138492" y="0"/>
                        </a:cubicBezTo>
                        <a:cubicBezTo>
                          <a:pt x="174635" y="7769"/>
                          <a:pt x="184232" y="34837"/>
                          <a:pt x="199521" y="60639"/>
                        </a:cubicBezTo>
                        <a:cubicBezTo>
                          <a:pt x="223504" y="165352"/>
                          <a:pt x="237463" y="276646"/>
                          <a:pt x="218547" y="389466"/>
                        </a:cubicBezTo>
                        <a:cubicBezTo>
                          <a:pt x="195915" y="360416"/>
                          <a:pt x="182066" y="332718"/>
                          <a:pt x="168892" y="305020"/>
                        </a:cubicBezTo>
                        <a:cubicBezTo>
                          <a:pt x="159097" y="284077"/>
                          <a:pt x="144910" y="272930"/>
                          <a:pt x="120589" y="275632"/>
                        </a:cubicBezTo>
                        <a:cubicBezTo>
                          <a:pt x="95593" y="278672"/>
                          <a:pt x="86473" y="294548"/>
                          <a:pt x="82420" y="316842"/>
                        </a:cubicBezTo>
                        <a:cubicBezTo>
                          <a:pt x="73975" y="363794"/>
                          <a:pt x="46952" y="393519"/>
                          <a:pt x="0" y="404666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9E5EA348-EC55-45E8-A067-6D5484D2A8CC}"/>
                      </a:ext>
                    </a:extLst>
                  </p:cNvPr>
                  <p:cNvSpPr/>
                  <p:nvPr/>
                </p:nvSpPr>
                <p:spPr>
                  <a:xfrm>
                    <a:off x="9782986" y="4348177"/>
                    <a:ext cx="42482" cy="404942"/>
                  </a:xfrm>
                  <a:custGeom>
                    <a:avLst/>
                    <a:gdLst>
                      <a:gd name="connsiteX0" fmla="*/ 38 w 26046"/>
                      <a:gd name="connsiteY0" fmla="*/ 0 h 248271"/>
                      <a:gd name="connsiteX1" fmla="*/ 6456 w 26046"/>
                      <a:gd name="connsiteY1" fmla="*/ 2027 h 248271"/>
                      <a:gd name="connsiteX2" fmla="*/ 18278 w 26046"/>
                      <a:gd name="connsiteY2" fmla="*/ 102011 h 248271"/>
                      <a:gd name="connsiteX3" fmla="*/ 26047 w 26046"/>
                      <a:gd name="connsiteY3" fmla="*/ 248272 h 248271"/>
                      <a:gd name="connsiteX4" fmla="*/ 1051 w 26046"/>
                      <a:gd name="connsiteY4" fmla="*/ 207062 h 248271"/>
                      <a:gd name="connsiteX5" fmla="*/ 38 w 26046"/>
                      <a:gd name="connsiteY5" fmla="*/ 0 h 248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46" h="248271">
                        <a:moveTo>
                          <a:pt x="38" y="0"/>
                        </a:moveTo>
                        <a:cubicBezTo>
                          <a:pt x="2064" y="676"/>
                          <a:pt x="4429" y="1351"/>
                          <a:pt x="6456" y="2027"/>
                        </a:cubicBezTo>
                        <a:cubicBezTo>
                          <a:pt x="16589" y="34454"/>
                          <a:pt x="14900" y="68570"/>
                          <a:pt x="18278" y="102011"/>
                        </a:cubicBezTo>
                        <a:cubicBezTo>
                          <a:pt x="23007" y="150652"/>
                          <a:pt x="23682" y="199293"/>
                          <a:pt x="26047" y="248272"/>
                        </a:cubicBezTo>
                        <a:cubicBezTo>
                          <a:pt x="-1314" y="246245"/>
                          <a:pt x="1389" y="224289"/>
                          <a:pt x="1051" y="207062"/>
                        </a:cubicBezTo>
                        <a:cubicBezTo>
                          <a:pt x="-300" y="138154"/>
                          <a:pt x="38" y="69246"/>
                          <a:pt x="38" y="0"/>
                        </a:cubicBezTo>
                        <a:close/>
                      </a:path>
                    </a:pathLst>
                  </a:custGeom>
                  <a:grpFill/>
                  <a:ln w="337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03E8FB95-0EB5-48DE-BCD5-51E3A94270B9}"/>
              </a:ext>
            </a:extLst>
          </p:cNvPr>
          <p:cNvSpPr/>
          <p:nvPr/>
        </p:nvSpPr>
        <p:spPr>
          <a:xfrm>
            <a:off x="6052168" y="1377592"/>
            <a:ext cx="978408" cy="4846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Bent-Up 147">
            <a:extLst>
              <a:ext uri="{FF2B5EF4-FFF2-40B4-BE49-F238E27FC236}">
                <a16:creationId xmlns:a16="http://schemas.microsoft.com/office/drawing/2014/main" id="{3D38F30B-727B-4654-82AC-3329D74B22BF}"/>
              </a:ext>
            </a:extLst>
          </p:cNvPr>
          <p:cNvSpPr/>
          <p:nvPr/>
        </p:nvSpPr>
        <p:spPr>
          <a:xfrm rot="10800000">
            <a:off x="2203658" y="1377592"/>
            <a:ext cx="1514636" cy="957186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164CE2E-B9DD-4E9E-AE80-4A60969303B8}"/>
              </a:ext>
            </a:extLst>
          </p:cNvPr>
          <p:cNvGrpSpPr/>
          <p:nvPr/>
        </p:nvGrpSpPr>
        <p:grpSpPr>
          <a:xfrm>
            <a:off x="6443861" y="3203188"/>
            <a:ext cx="2169103" cy="1326865"/>
            <a:chOff x="6443861" y="3203188"/>
            <a:chExt cx="2169103" cy="1326865"/>
          </a:xfrm>
        </p:grpSpPr>
        <p:grpSp>
          <p:nvGrpSpPr>
            <p:cNvPr id="316" name="Google Shape;4511;p61">
              <a:extLst>
                <a:ext uri="{FF2B5EF4-FFF2-40B4-BE49-F238E27FC236}">
                  <a16:creationId xmlns:a16="http://schemas.microsoft.com/office/drawing/2014/main" id="{AB88B649-95F2-4EC2-B9BB-1E5783F8436F}"/>
                </a:ext>
              </a:extLst>
            </p:cNvPr>
            <p:cNvGrpSpPr/>
            <p:nvPr/>
          </p:nvGrpSpPr>
          <p:grpSpPr>
            <a:xfrm>
              <a:off x="6794495" y="3203188"/>
              <a:ext cx="700873" cy="748859"/>
              <a:chOff x="-45525375" y="7179975"/>
              <a:chExt cx="7475425" cy="9318025"/>
            </a:xfrm>
          </p:grpSpPr>
          <p:sp>
            <p:nvSpPr>
              <p:cNvPr id="317" name="Google Shape;4512;p61">
                <a:extLst>
                  <a:ext uri="{FF2B5EF4-FFF2-40B4-BE49-F238E27FC236}">
                    <a16:creationId xmlns:a16="http://schemas.microsoft.com/office/drawing/2014/main" id="{D324BF31-377B-4CD1-8B46-45C859EA4625}"/>
                  </a:ext>
                </a:extLst>
              </p:cNvPr>
              <p:cNvSpPr/>
              <p:nvPr/>
            </p:nvSpPr>
            <p:spPr>
              <a:xfrm>
                <a:off x="-45194325" y="13320300"/>
                <a:ext cx="6809125" cy="3177700"/>
              </a:xfrm>
              <a:custGeom>
                <a:avLst/>
                <a:gdLst/>
                <a:ahLst/>
                <a:cxnLst/>
                <a:rect l="l" t="t" r="r" b="b"/>
                <a:pathLst>
                  <a:path w="272365" h="127108" extrusionOk="0">
                    <a:moveTo>
                      <a:pt x="202" y="0"/>
                    </a:moveTo>
                    <a:cubicBezTo>
                      <a:pt x="202" y="16"/>
                      <a:pt x="202" y="31"/>
                      <a:pt x="202" y="46"/>
                    </a:cubicBezTo>
                    <a:lnTo>
                      <a:pt x="202" y="46"/>
                    </a:lnTo>
                    <a:lnTo>
                      <a:pt x="202" y="0"/>
                    </a:lnTo>
                    <a:close/>
                    <a:moveTo>
                      <a:pt x="272365" y="807"/>
                    </a:moveTo>
                    <a:lnTo>
                      <a:pt x="272364" y="889"/>
                    </a:lnTo>
                    <a:lnTo>
                      <a:pt x="272364" y="889"/>
                    </a:lnTo>
                    <a:cubicBezTo>
                      <a:pt x="272365" y="862"/>
                      <a:pt x="272365" y="834"/>
                      <a:pt x="272365" y="807"/>
                    </a:cubicBezTo>
                    <a:close/>
                    <a:moveTo>
                      <a:pt x="202" y="47"/>
                    </a:moveTo>
                    <a:lnTo>
                      <a:pt x="68" y="47959"/>
                    </a:lnTo>
                    <a:cubicBezTo>
                      <a:pt x="0" y="68259"/>
                      <a:pt x="13410" y="88592"/>
                      <a:pt x="40263" y="104086"/>
                    </a:cubicBezTo>
                    <a:cubicBezTo>
                      <a:pt x="43456" y="105934"/>
                      <a:pt x="46817" y="107648"/>
                      <a:pt x="50245" y="109295"/>
                    </a:cubicBezTo>
                    <a:cubicBezTo>
                      <a:pt x="51388" y="109833"/>
                      <a:pt x="52598" y="110304"/>
                      <a:pt x="53774" y="110841"/>
                    </a:cubicBezTo>
                    <a:cubicBezTo>
                      <a:pt x="55791" y="111749"/>
                      <a:pt x="57807" y="112656"/>
                      <a:pt x="59891" y="113496"/>
                    </a:cubicBezTo>
                    <a:cubicBezTo>
                      <a:pt x="60261" y="113631"/>
                      <a:pt x="60630" y="113765"/>
                      <a:pt x="60966" y="113900"/>
                    </a:cubicBezTo>
                    <a:cubicBezTo>
                      <a:pt x="61773" y="114202"/>
                      <a:pt x="62580" y="114471"/>
                      <a:pt x="63353" y="114773"/>
                    </a:cubicBezTo>
                    <a:cubicBezTo>
                      <a:pt x="66075" y="115748"/>
                      <a:pt x="68831" y="116689"/>
                      <a:pt x="71620" y="117597"/>
                    </a:cubicBezTo>
                    <a:cubicBezTo>
                      <a:pt x="72561" y="117899"/>
                      <a:pt x="73536" y="118202"/>
                      <a:pt x="74477" y="118470"/>
                    </a:cubicBezTo>
                    <a:cubicBezTo>
                      <a:pt x="75149" y="118672"/>
                      <a:pt x="75754" y="118907"/>
                      <a:pt x="76426" y="119075"/>
                    </a:cubicBezTo>
                    <a:cubicBezTo>
                      <a:pt x="77569" y="119411"/>
                      <a:pt x="78745" y="119613"/>
                      <a:pt x="79888" y="119949"/>
                    </a:cubicBezTo>
                    <a:cubicBezTo>
                      <a:pt x="82711" y="120689"/>
                      <a:pt x="85501" y="121394"/>
                      <a:pt x="88357" y="121999"/>
                    </a:cubicBezTo>
                    <a:cubicBezTo>
                      <a:pt x="89130" y="122167"/>
                      <a:pt x="89836" y="122403"/>
                      <a:pt x="90609" y="122571"/>
                    </a:cubicBezTo>
                    <a:cubicBezTo>
                      <a:pt x="91718" y="122806"/>
                      <a:pt x="92861" y="122940"/>
                      <a:pt x="94004" y="123142"/>
                    </a:cubicBezTo>
                    <a:cubicBezTo>
                      <a:pt x="96390" y="123613"/>
                      <a:pt x="98776" y="124016"/>
                      <a:pt x="101230" y="124419"/>
                    </a:cubicBezTo>
                    <a:cubicBezTo>
                      <a:pt x="102171" y="124554"/>
                      <a:pt x="103145" y="124755"/>
                      <a:pt x="104120" y="124890"/>
                    </a:cubicBezTo>
                    <a:cubicBezTo>
                      <a:pt x="105162" y="125058"/>
                      <a:pt x="106237" y="125125"/>
                      <a:pt x="107279" y="125259"/>
                    </a:cubicBezTo>
                    <a:cubicBezTo>
                      <a:pt x="109564" y="125562"/>
                      <a:pt x="111816" y="125797"/>
                      <a:pt x="114102" y="126032"/>
                    </a:cubicBezTo>
                    <a:cubicBezTo>
                      <a:pt x="115177" y="126133"/>
                      <a:pt x="116253" y="126301"/>
                      <a:pt x="117328" y="126368"/>
                    </a:cubicBezTo>
                    <a:cubicBezTo>
                      <a:pt x="118336" y="126469"/>
                      <a:pt x="119378" y="126469"/>
                      <a:pt x="120386" y="126536"/>
                    </a:cubicBezTo>
                    <a:cubicBezTo>
                      <a:pt x="122672" y="126705"/>
                      <a:pt x="124957" y="126839"/>
                      <a:pt x="127276" y="126906"/>
                    </a:cubicBezTo>
                    <a:cubicBezTo>
                      <a:pt x="128419" y="126973"/>
                      <a:pt x="129562" y="127074"/>
                      <a:pt x="130738" y="127108"/>
                    </a:cubicBezTo>
                    <a:cubicBezTo>
                      <a:pt x="131645" y="127108"/>
                      <a:pt x="132586" y="127074"/>
                      <a:pt x="133494" y="127074"/>
                    </a:cubicBezTo>
                    <a:cubicBezTo>
                      <a:pt x="134524" y="127088"/>
                      <a:pt x="135554" y="127096"/>
                      <a:pt x="136584" y="127096"/>
                    </a:cubicBezTo>
                    <a:cubicBezTo>
                      <a:pt x="138041" y="127096"/>
                      <a:pt x="139498" y="127080"/>
                      <a:pt x="140955" y="127041"/>
                    </a:cubicBezTo>
                    <a:cubicBezTo>
                      <a:pt x="141784" y="127041"/>
                      <a:pt x="142613" y="127056"/>
                      <a:pt x="143432" y="127056"/>
                    </a:cubicBezTo>
                    <a:cubicBezTo>
                      <a:pt x="143842" y="127056"/>
                      <a:pt x="144249" y="127052"/>
                      <a:pt x="144652" y="127041"/>
                    </a:cubicBezTo>
                    <a:cubicBezTo>
                      <a:pt x="145391" y="127007"/>
                      <a:pt x="146131" y="126940"/>
                      <a:pt x="146870" y="126906"/>
                    </a:cubicBezTo>
                    <a:cubicBezTo>
                      <a:pt x="149928" y="126772"/>
                      <a:pt x="152987" y="126536"/>
                      <a:pt x="156045" y="126268"/>
                    </a:cubicBezTo>
                    <a:cubicBezTo>
                      <a:pt x="157289" y="126167"/>
                      <a:pt x="158532" y="126167"/>
                      <a:pt x="159742" y="126032"/>
                    </a:cubicBezTo>
                    <a:cubicBezTo>
                      <a:pt x="160347" y="125965"/>
                      <a:pt x="160952" y="125898"/>
                      <a:pt x="161523" y="125831"/>
                    </a:cubicBezTo>
                    <a:cubicBezTo>
                      <a:pt x="162464" y="125730"/>
                      <a:pt x="163372" y="125595"/>
                      <a:pt x="164279" y="125495"/>
                    </a:cubicBezTo>
                    <a:cubicBezTo>
                      <a:pt x="167439" y="125125"/>
                      <a:pt x="170598" y="124654"/>
                      <a:pt x="173690" y="124150"/>
                    </a:cubicBezTo>
                    <a:cubicBezTo>
                      <a:pt x="174463" y="124049"/>
                      <a:pt x="175236" y="123915"/>
                      <a:pt x="176009" y="123781"/>
                    </a:cubicBezTo>
                    <a:cubicBezTo>
                      <a:pt x="176378" y="123713"/>
                      <a:pt x="176748" y="123680"/>
                      <a:pt x="177118" y="123613"/>
                    </a:cubicBezTo>
                    <a:cubicBezTo>
                      <a:pt x="178597" y="123344"/>
                      <a:pt x="180008" y="122974"/>
                      <a:pt x="181487" y="122671"/>
                    </a:cubicBezTo>
                    <a:cubicBezTo>
                      <a:pt x="184008" y="122167"/>
                      <a:pt x="186528" y="121663"/>
                      <a:pt x="189015" y="121058"/>
                    </a:cubicBezTo>
                    <a:cubicBezTo>
                      <a:pt x="190830" y="120621"/>
                      <a:pt x="192578" y="120117"/>
                      <a:pt x="194359" y="119647"/>
                    </a:cubicBezTo>
                    <a:cubicBezTo>
                      <a:pt x="196712" y="118975"/>
                      <a:pt x="199064" y="118370"/>
                      <a:pt x="201383" y="117630"/>
                    </a:cubicBezTo>
                    <a:cubicBezTo>
                      <a:pt x="201887" y="117462"/>
                      <a:pt x="202391" y="117361"/>
                      <a:pt x="202862" y="117193"/>
                    </a:cubicBezTo>
                    <a:cubicBezTo>
                      <a:pt x="205685" y="116286"/>
                      <a:pt x="208441" y="115311"/>
                      <a:pt x="211130" y="114269"/>
                    </a:cubicBezTo>
                    <a:cubicBezTo>
                      <a:pt x="211533" y="114135"/>
                      <a:pt x="211936" y="113967"/>
                      <a:pt x="212340" y="113799"/>
                    </a:cubicBezTo>
                    <a:cubicBezTo>
                      <a:pt x="215297" y="112623"/>
                      <a:pt x="218188" y="111379"/>
                      <a:pt x="221011" y="110102"/>
                    </a:cubicBezTo>
                    <a:cubicBezTo>
                      <a:pt x="221851" y="109699"/>
                      <a:pt x="222691" y="109295"/>
                      <a:pt x="223531" y="108926"/>
                    </a:cubicBezTo>
                    <a:cubicBezTo>
                      <a:pt x="226657" y="107380"/>
                      <a:pt x="229749" y="105800"/>
                      <a:pt x="232706" y="104086"/>
                    </a:cubicBezTo>
                    <a:cubicBezTo>
                      <a:pt x="233278" y="103750"/>
                      <a:pt x="233816" y="103447"/>
                      <a:pt x="234353" y="103111"/>
                    </a:cubicBezTo>
                    <a:cubicBezTo>
                      <a:pt x="234891" y="102809"/>
                      <a:pt x="235362" y="102473"/>
                      <a:pt x="235866" y="102170"/>
                    </a:cubicBezTo>
                    <a:cubicBezTo>
                      <a:pt x="236706" y="101632"/>
                      <a:pt x="237512" y="101128"/>
                      <a:pt x="238319" y="100591"/>
                    </a:cubicBezTo>
                    <a:cubicBezTo>
                      <a:pt x="239058" y="100120"/>
                      <a:pt x="239798" y="99616"/>
                      <a:pt x="240504" y="99145"/>
                    </a:cubicBezTo>
                    <a:cubicBezTo>
                      <a:pt x="241277" y="98608"/>
                      <a:pt x="242050" y="98070"/>
                      <a:pt x="242789" y="97532"/>
                    </a:cubicBezTo>
                    <a:cubicBezTo>
                      <a:pt x="243495" y="97028"/>
                      <a:pt x="244133" y="96524"/>
                      <a:pt x="244806" y="95986"/>
                    </a:cubicBezTo>
                    <a:cubicBezTo>
                      <a:pt x="245545" y="95448"/>
                      <a:pt x="246251" y="94911"/>
                      <a:pt x="246956" y="94339"/>
                    </a:cubicBezTo>
                    <a:cubicBezTo>
                      <a:pt x="247595" y="93835"/>
                      <a:pt x="248200" y="93298"/>
                      <a:pt x="248839" y="92760"/>
                    </a:cubicBezTo>
                    <a:cubicBezTo>
                      <a:pt x="249477" y="92222"/>
                      <a:pt x="250149" y="91651"/>
                      <a:pt x="250788" y="91079"/>
                    </a:cubicBezTo>
                    <a:cubicBezTo>
                      <a:pt x="251057" y="90810"/>
                      <a:pt x="251326" y="90609"/>
                      <a:pt x="251594" y="90374"/>
                    </a:cubicBezTo>
                    <a:cubicBezTo>
                      <a:pt x="251830" y="90138"/>
                      <a:pt x="252031" y="89903"/>
                      <a:pt x="252267" y="89668"/>
                    </a:cubicBezTo>
                    <a:cubicBezTo>
                      <a:pt x="253342" y="88660"/>
                      <a:pt x="254350" y="87651"/>
                      <a:pt x="255325" y="86609"/>
                    </a:cubicBezTo>
                    <a:cubicBezTo>
                      <a:pt x="255695" y="86273"/>
                      <a:pt x="256031" y="85937"/>
                      <a:pt x="256333" y="85568"/>
                    </a:cubicBezTo>
                    <a:cubicBezTo>
                      <a:pt x="257577" y="84223"/>
                      <a:pt x="258787" y="82845"/>
                      <a:pt x="259862" y="81467"/>
                    </a:cubicBezTo>
                    <a:cubicBezTo>
                      <a:pt x="259929" y="81400"/>
                      <a:pt x="259963" y="81333"/>
                      <a:pt x="260030" y="81299"/>
                    </a:cubicBezTo>
                    <a:cubicBezTo>
                      <a:pt x="260266" y="80963"/>
                      <a:pt x="260501" y="80627"/>
                      <a:pt x="260736" y="80325"/>
                    </a:cubicBezTo>
                    <a:cubicBezTo>
                      <a:pt x="261408" y="79451"/>
                      <a:pt x="262047" y="78577"/>
                      <a:pt x="262652" y="77669"/>
                    </a:cubicBezTo>
                    <a:cubicBezTo>
                      <a:pt x="262988" y="77199"/>
                      <a:pt x="263290" y="76728"/>
                      <a:pt x="263593" y="76224"/>
                    </a:cubicBezTo>
                    <a:cubicBezTo>
                      <a:pt x="264130" y="75418"/>
                      <a:pt x="264635" y="74611"/>
                      <a:pt x="265105" y="73804"/>
                    </a:cubicBezTo>
                    <a:cubicBezTo>
                      <a:pt x="265206" y="73603"/>
                      <a:pt x="265374" y="73368"/>
                      <a:pt x="265508" y="73166"/>
                    </a:cubicBezTo>
                    <a:cubicBezTo>
                      <a:pt x="265676" y="72830"/>
                      <a:pt x="265845" y="72494"/>
                      <a:pt x="266013" y="72158"/>
                    </a:cubicBezTo>
                    <a:cubicBezTo>
                      <a:pt x="266382" y="71486"/>
                      <a:pt x="266718" y="70813"/>
                      <a:pt x="267054" y="70141"/>
                    </a:cubicBezTo>
                    <a:cubicBezTo>
                      <a:pt x="267357" y="69570"/>
                      <a:pt x="267592" y="68998"/>
                      <a:pt x="267861" y="68394"/>
                    </a:cubicBezTo>
                    <a:cubicBezTo>
                      <a:pt x="268164" y="67721"/>
                      <a:pt x="268466" y="67049"/>
                      <a:pt x="268735" y="66343"/>
                    </a:cubicBezTo>
                    <a:cubicBezTo>
                      <a:pt x="268869" y="66041"/>
                      <a:pt x="269004" y="65738"/>
                      <a:pt x="269105" y="65436"/>
                    </a:cubicBezTo>
                    <a:cubicBezTo>
                      <a:pt x="269239" y="65133"/>
                      <a:pt x="269306" y="64865"/>
                      <a:pt x="269407" y="64596"/>
                    </a:cubicBezTo>
                    <a:cubicBezTo>
                      <a:pt x="269642" y="63924"/>
                      <a:pt x="269844" y="63285"/>
                      <a:pt x="270046" y="62613"/>
                    </a:cubicBezTo>
                    <a:cubicBezTo>
                      <a:pt x="270247" y="62008"/>
                      <a:pt x="270415" y="61437"/>
                      <a:pt x="270583" y="60832"/>
                    </a:cubicBezTo>
                    <a:cubicBezTo>
                      <a:pt x="270751" y="60159"/>
                      <a:pt x="270919" y="59487"/>
                      <a:pt x="271054" y="58849"/>
                    </a:cubicBezTo>
                    <a:cubicBezTo>
                      <a:pt x="271121" y="58479"/>
                      <a:pt x="271256" y="58109"/>
                      <a:pt x="271323" y="57773"/>
                    </a:cubicBezTo>
                    <a:cubicBezTo>
                      <a:pt x="271356" y="57538"/>
                      <a:pt x="271390" y="57269"/>
                      <a:pt x="271424" y="57034"/>
                    </a:cubicBezTo>
                    <a:cubicBezTo>
                      <a:pt x="271558" y="56362"/>
                      <a:pt x="271659" y="55689"/>
                      <a:pt x="271760" y="54984"/>
                    </a:cubicBezTo>
                    <a:cubicBezTo>
                      <a:pt x="271827" y="54412"/>
                      <a:pt x="271928" y="53807"/>
                      <a:pt x="271961" y="53202"/>
                    </a:cubicBezTo>
                    <a:cubicBezTo>
                      <a:pt x="272029" y="52530"/>
                      <a:pt x="272096" y="51858"/>
                      <a:pt x="272129" y="51152"/>
                    </a:cubicBezTo>
                    <a:cubicBezTo>
                      <a:pt x="272129" y="50749"/>
                      <a:pt x="272197" y="50346"/>
                      <a:pt x="272197" y="49942"/>
                    </a:cubicBezTo>
                    <a:cubicBezTo>
                      <a:pt x="272230" y="49539"/>
                      <a:pt x="272230" y="49169"/>
                      <a:pt x="272230" y="48766"/>
                    </a:cubicBezTo>
                    <a:lnTo>
                      <a:pt x="272364" y="889"/>
                    </a:lnTo>
                    <a:lnTo>
                      <a:pt x="272364" y="889"/>
                    </a:lnTo>
                    <a:cubicBezTo>
                      <a:pt x="272360" y="1666"/>
                      <a:pt x="272296" y="2414"/>
                      <a:pt x="272264" y="3193"/>
                    </a:cubicBezTo>
                    <a:cubicBezTo>
                      <a:pt x="272230" y="3865"/>
                      <a:pt x="272163" y="4571"/>
                      <a:pt x="272096" y="5243"/>
                    </a:cubicBezTo>
                    <a:cubicBezTo>
                      <a:pt x="272062" y="5848"/>
                      <a:pt x="271961" y="6453"/>
                      <a:pt x="271894" y="7024"/>
                    </a:cubicBezTo>
                    <a:cubicBezTo>
                      <a:pt x="271793" y="7730"/>
                      <a:pt x="271692" y="8402"/>
                      <a:pt x="271558" y="9074"/>
                    </a:cubicBezTo>
                    <a:cubicBezTo>
                      <a:pt x="271457" y="9679"/>
                      <a:pt x="271323" y="10284"/>
                      <a:pt x="271188" y="10855"/>
                    </a:cubicBezTo>
                    <a:cubicBezTo>
                      <a:pt x="271054" y="11528"/>
                      <a:pt x="270886" y="12200"/>
                      <a:pt x="270718" y="12872"/>
                    </a:cubicBezTo>
                    <a:cubicBezTo>
                      <a:pt x="270550" y="13443"/>
                      <a:pt x="270382" y="14048"/>
                      <a:pt x="270180" y="14653"/>
                    </a:cubicBezTo>
                    <a:cubicBezTo>
                      <a:pt x="269978" y="15292"/>
                      <a:pt x="269777" y="15964"/>
                      <a:pt x="269541" y="16636"/>
                    </a:cubicBezTo>
                    <a:cubicBezTo>
                      <a:pt x="269340" y="17208"/>
                      <a:pt x="269105" y="17779"/>
                      <a:pt x="268869" y="18384"/>
                    </a:cubicBezTo>
                    <a:cubicBezTo>
                      <a:pt x="268600" y="19056"/>
                      <a:pt x="268298" y="19762"/>
                      <a:pt x="267995" y="20434"/>
                    </a:cubicBezTo>
                    <a:cubicBezTo>
                      <a:pt x="267727" y="21005"/>
                      <a:pt x="267491" y="21577"/>
                      <a:pt x="267189" y="22148"/>
                    </a:cubicBezTo>
                    <a:cubicBezTo>
                      <a:pt x="266853" y="22854"/>
                      <a:pt x="266517" y="23526"/>
                      <a:pt x="266147" y="24198"/>
                    </a:cubicBezTo>
                    <a:cubicBezTo>
                      <a:pt x="265845" y="24769"/>
                      <a:pt x="265542" y="25307"/>
                      <a:pt x="265240" y="25845"/>
                    </a:cubicBezTo>
                    <a:cubicBezTo>
                      <a:pt x="264769" y="26652"/>
                      <a:pt x="264265" y="27458"/>
                      <a:pt x="263727" y="28265"/>
                    </a:cubicBezTo>
                    <a:cubicBezTo>
                      <a:pt x="263425" y="28735"/>
                      <a:pt x="263122" y="29239"/>
                      <a:pt x="262786" y="29710"/>
                    </a:cubicBezTo>
                    <a:cubicBezTo>
                      <a:pt x="262181" y="30617"/>
                      <a:pt x="261543" y="31491"/>
                      <a:pt x="260870" y="32365"/>
                    </a:cubicBezTo>
                    <a:cubicBezTo>
                      <a:pt x="260568" y="32735"/>
                      <a:pt x="260299" y="33104"/>
                      <a:pt x="260030" y="33508"/>
                    </a:cubicBezTo>
                    <a:cubicBezTo>
                      <a:pt x="258921" y="34886"/>
                      <a:pt x="257745" y="36264"/>
                      <a:pt x="256468" y="37608"/>
                    </a:cubicBezTo>
                    <a:cubicBezTo>
                      <a:pt x="256165" y="37978"/>
                      <a:pt x="255829" y="38314"/>
                      <a:pt x="255493" y="38650"/>
                    </a:cubicBezTo>
                    <a:cubicBezTo>
                      <a:pt x="254518" y="39692"/>
                      <a:pt x="253477" y="40700"/>
                      <a:pt x="252401" y="41708"/>
                    </a:cubicBezTo>
                    <a:cubicBezTo>
                      <a:pt x="251931" y="42179"/>
                      <a:pt x="251426" y="42649"/>
                      <a:pt x="250922" y="43086"/>
                    </a:cubicBezTo>
                    <a:cubicBezTo>
                      <a:pt x="250284" y="43658"/>
                      <a:pt x="249612" y="44229"/>
                      <a:pt x="248939" y="44800"/>
                    </a:cubicBezTo>
                    <a:cubicBezTo>
                      <a:pt x="248334" y="45338"/>
                      <a:pt x="247729" y="45842"/>
                      <a:pt x="247091" y="46380"/>
                    </a:cubicBezTo>
                    <a:cubicBezTo>
                      <a:pt x="246385" y="46918"/>
                      <a:pt x="245679" y="47489"/>
                      <a:pt x="244974" y="48027"/>
                    </a:cubicBezTo>
                    <a:cubicBezTo>
                      <a:pt x="244301" y="48531"/>
                      <a:pt x="243629" y="49069"/>
                      <a:pt x="242923" y="49539"/>
                    </a:cubicBezTo>
                    <a:cubicBezTo>
                      <a:pt x="242184" y="50110"/>
                      <a:pt x="241411" y="50615"/>
                      <a:pt x="240638" y="51152"/>
                    </a:cubicBezTo>
                    <a:cubicBezTo>
                      <a:pt x="239932" y="51656"/>
                      <a:pt x="239193" y="52161"/>
                      <a:pt x="238454" y="52631"/>
                    </a:cubicBezTo>
                    <a:cubicBezTo>
                      <a:pt x="237647" y="53169"/>
                      <a:pt x="236840" y="53673"/>
                      <a:pt x="236000" y="54211"/>
                    </a:cubicBezTo>
                    <a:cubicBezTo>
                      <a:pt x="234958" y="54849"/>
                      <a:pt x="233916" y="55488"/>
                      <a:pt x="232841" y="56126"/>
                    </a:cubicBezTo>
                    <a:cubicBezTo>
                      <a:pt x="229883" y="57840"/>
                      <a:pt x="226791" y="59420"/>
                      <a:pt x="223666" y="60966"/>
                    </a:cubicBezTo>
                    <a:cubicBezTo>
                      <a:pt x="222826" y="61336"/>
                      <a:pt x="222019" y="61739"/>
                      <a:pt x="221179" y="62109"/>
                    </a:cubicBezTo>
                    <a:cubicBezTo>
                      <a:pt x="218322" y="63419"/>
                      <a:pt x="215432" y="64697"/>
                      <a:pt x="212474" y="65839"/>
                    </a:cubicBezTo>
                    <a:cubicBezTo>
                      <a:pt x="212071" y="66007"/>
                      <a:pt x="211667" y="66175"/>
                      <a:pt x="211298" y="66310"/>
                    </a:cubicBezTo>
                    <a:cubicBezTo>
                      <a:pt x="208105" y="67520"/>
                      <a:pt x="204811" y="68629"/>
                      <a:pt x="201518" y="69671"/>
                    </a:cubicBezTo>
                    <a:cubicBezTo>
                      <a:pt x="199199" y="70410"/>
                      <a:pt x="196880" y="71015"/>
                      <a:pt x="194527" y="71654"/>
                    </a:cubicBezTo>
                    <a:cubicBezTo>
                      <a:pt x="192712" y="72158"/>
                      <a:pt x="190965" y="72662"/>
                      <a:pt x="189150" y="73099"/>
                    </a:cubicBezTo>
                    <a:cubicBezTo>
                      <a:pt x="186696" y="73704"/>
                      <a:pt x="184142" y="74208"/>
                      <a:pt x="181655" y="74712"/>
                    </a:cubicBezTo>
                    <a:cubicBezTo>
                      <a:pt x="179806" y="75082"/>
                      <a:pt x="177992" y="75519"/>
                      <a:pt x="176143" y="75821"/>
                    </a:cubicBezTo>
                    <a:cubicBezTo>
                      <a:pt x="175370" y="75955"/>
                      <a:pt x="174597" y="76090"/>
                      <a:pt x="173858" y="76191"/>
                    </a:cubicBezTo>
                    <a:cubicBezTo>
                      <a:pt x="170732" y="76728"/>
                      <a:pt x="167573" y="77165"/>
                      <a:pt x="164414" y="77535"/>
                    </a:cubicBezTo>
                    <a:cubicBezTo>
                      <a:pt x="163506" y="77636"/>
                      <a:pt x="162599" y="77770"/>
                      <a:pt x="161658" y="77871"/>
                    </a:cubicBezTo>
                    <a:cubicBezTo>
                      <a:pt x="159843" y="78073"/>
                      <a:pt x="157994" y="78174"/>
                      <a:pt x="156180" y="78308"/>
                    </a:cubicBezTo>
                    <a:cubicBezTo>
                      <a:pt x="153121" y="78577"/>
                      <a:pt x="150063" y="78812"/>
                      <a:pt x="147004" y="78947"/>
                    </a:cubicBezTo>
                    <a:cubicBezTo>
                      <a:pt x="145022" y="79014"/>
                      <a:pt x="143072" y="79047"/>
                      <a:pt x="141089" y="79115"/>
                    </a:cubicBezTo>
                    <a:cubicBezTo>
                      <a:pt x="139331" y="79138"/>
                      <a:pt x="137572" y="79162"/>
                      <a:pt x="135814" y="79162"/>
                    </a:cubicBezTo>
                    <a:cubicBezTo>
                      <a:pt x="135085" y="79162"/>
                      <a:pt x="134357" y="79158"/>
                      <a:pt x="133628" y="79148"/>
                    </a:cubicBezTo>
                    <a:cubicBezTo>
                      <a:pt x="131544" y="79115"/>
                      <a:pt x="129461" y="79047"/>
                      <a:pt x="127411" y="78947"/>
                    </a:cubicBezTo>
                    <a:cubicBezTo>
                      <a:pt x="125092" y="78879"/>
                      <a:pt x="122806" y="78745"/>
                      <a:pt x="120521" y="78577"/>
                    </a:cubicBezTo>
                    <a:cubicBezTo>
                      <a:pt x="118404" y="78442"/>
                      <a:pt x="116320" y="78274"/>
                      <a:pt x="114202" y="78073"/>
                    </a:cubicBezTo>
                    <a:cubicBezTo>
                      <a:pt x="111951" y="77838"/>
                      <a:pt x="109699" y="77602"/>
                      <a:pt x="107414" y="77300"/>
                    </a:cubicBezTo>
                    <a:cubicBezTo>
                      <a:pt x="105397" y="77031"/>
                      <a:pt x="103347" y="76762"/>
                      <a:pt x="101330" y="76460"/>
                    </a:cubicBezTo>
                    <a:cubicBezTo>
                      <a:pt x="98911" y="76056"/>
                      <a:pt x="96524" y="75653"/>
                      <a:pt x="94138" y="75182"/>
                    </a:cubicBezTo>
                    <a:cubicBezTo>
                      <a:pt x="92222" y="74846"/>
                      <a:pt x="90374" y="74477"/>
                      <a:pt x="88492" y="74040"/>
                    </a:cubicBezTo>
                    <a:cubicBezTo>
                      <a:pt x="85635" y="73435"/>
                      <a:pt x="82812" y="72729"/>
                      <a:pt x="80022" y="71990"/>
                    </a:cubicBezTo>
                    <a:cubicBezTo>
                      <a:pt x="78208" y="71486"/>
                      <a:pt x="76393" y="71049"/>
                      <a:pt x="74612" y="70511"/>
                    </a:cubicBezTo>
                    <a:cubicBezTo>
                      <a:pt x="73637" y="70242"/>
                      <a:pt x="72696" y="69940"/>
                      <a:pt x="71755" y="69637"/>
                    </a:cubicBezTo>
                    <a:cubicBezTo>
                      <a:pt x="68932" y="68763"/>
                      <a:pt x="66209" y="67822"/>
                      <a:pt x="63487" y="66814"/>
                    </a:cubicBezTo>
                    <a:cubicBezTo>
                      <a:pt x="62680" y="66511"/>
                      <a:pt x="61907" y="66243"/>
                      <a:pt x="61101" y="65940"/>
                    </a:cubicBezTo>
                    <a:cubicBezTo>
                      <a:pt x="58647" y="64999"/>
                      <a:pt x="56261" y="63924"/>
                      <a:pt x="53909" y="62882"/>
                    </a:cubicBezTo>
                    <a:cubicBezTo>
                      <a:pt x="52732" y="62344"/>
                      <a:pt x="51522" y="61873"/>
                      <a:pt x="50380" y="61336"/>
                    </a:cubicBezTo>
                    <a:cubicBezTo>
                      <a:pt x="46952" y="59722"/>
                      <a:pt x="43591" y="57975"/>
                      <a:pt x="40398" y="56126"/>
                    </a:cubicBezTo>
                    <a:cubicBezTo>
                      <a:pt x="13565" y="40645"/>
                      <a:pt x="155" y="20331"/>
                      <a:pt x="202" y="47"/>
                    </a:cubicBezTo>
                    <a:close/>
                  </a:path>
                </a:pathLst>
              </a:custGeom>
              <a:solidFill>
                <a:srgbClr val="C864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513;p61">
                <a:extLst>
                  <a:ext uri="{FF2B5EF4-FFF2-40B4-BE49-F238E27FC236}">
                    <a16:creationId xmlns:a16="http://schemas.microsoft.com/office/drawing/2014/main" id="{95B788AE-A29D-4A47-9462-40E6FF1855AD}"/>
                  </a:ext>
                </a:extLst>
              </p:cNvPr>
              <p:cNvSpPr/>
              <p:nvPr/>
            </p:nvSpPr>
            <p:spPr>
              <a:xfrm>
                <a:off x="-45525375" y="11359325"/>
                <a:ext cx="7475425" cy="3941375"/>
              </a:xfrm>
              <a:custGeom>
                <a:avLst/>
                <a:gdLst/>
                <a:ahLst/>
                <a:cxnLst/>
                <a:rect l="l" t="t" r="r" b="b"/>
                <a:pathLst>
                  <a:path w="299017" h="157655" extrusionOk="0">
                    <a:moveTo>
                      <a:pt x="149039" y="0"/>
                    </a:moveTo>
                    <a:cubicBezTo>
                      <a:pt x="114226" y="0"/>
                      <a:pt x="79461" y="7697"/>
                      <a:pt x="53001" y="23085"/>
                    </a:cubicBezTo>
                    <a:cubicBezTo>
                      <a:pt x="1" y="53871"/>
                      <a:pt x="303" y="103780"/>
                      <a:pt x="53606" y="134565"/>
                    </a:cubicBezTo>
                    <a:cubicBezTo>
                      <a:pt x="80275" y="149958"/>
                      <a:pt x="115144" y="157654"/>
                      <a:pt x="149971" y="157654"/>
                    </a:cubicBezTo>
                    <a:cubicBezTo>
                      <a:pt x="184798" y="157654"/>
                      <a:pt x="219582" y="149958"/>
                      <a:pt x="246083" y="134565"/>
                    </a:cubicBezTo>
                    <a:cubicBezTo>
                      <a:pt x="299016" y="103813"/>
                      <a:pt x="298748" y="53905"/>
                      <a:pt x="245411" y="23119"/>
                    </a:cubicBezTo>
                    <a:cubicBezTo>
                      <a:pt x="218752" y="7705"/>
                      <a:pt x="183871" y="0"/>
                      <a:pt x="149039" y="0"/>
                    </a:cubicBezTo>
                    <a:close/>
                  </a:path>
                </a:pathLst>
              </a:custGeom>
              <a:solidFill>
                <a:srgbClr val="DC9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514;p61">
                <a:extLst>
                  <a:ext uri="{FF2B5EF4-FFF2-40B4-BE49-F238E27FC236}">
                    <a16:creationId xmlns:a16="http://schemas.microsoft.com/office/drawing/2014/main" id="{0A5CDAF8-2A13-46C1-B28C-A6C6AF2BE9BD}"/>
                  </a:ext>
                </a:extLst>
              </p:cNvPr>
              <p:cNvSpPr/>
              <p:nvPr/>
            </p:nvSpPr>
            <p:spPr>
              <a:xfrm>
                <a:off x="-44943950" y="11666225"/>
                <a:ext cx="6312575" cy="3328225"/>
              </a:xfrm>
              <a:custGeom>
                <a:avLst/>
                <a:gdLst/>
                <a:ahLst/>
                <a:cxnLst/>
                <a:rect l="l" t="t" r="r" b="b"/>
                <a:pathLst>
                  <a:path w="252503" h="133129" extrusionOk="0">
                    <a:moveTo>
                      <a:pt x="125841" y="0"/>
                    </a:moveTo>
                    <a:cubicBezTo>
                      <a:pt x="96447" y="0"/>
                      <a:pt x="67093" y="6495"/>
                      <a:pt x="44734" y="19480"/>
                    </a:cubicBezTo>
                    <a:cubicBezTo>
                      <a:pt x="1" y="45494"/>
                      <a:pt x="236" y="87639"/>
                      <a:pt x="45272" y="113618"/>
                    </a:cubicBezTo>
                    <a:cubicBezTo>
                      <a:pt x="67789" y="126625"/>
                      <a:pt x="97239" y="133128"/>
                      <a:pt x="126651" y="133128"/>
                    </a:cubicBezTo>
                    <a:cubicBezTo>
                      <a:pt x="156062" y="133128"/>
                      <a:pt x="185436" y="126625"/>
                      <a:pt x="207803" y="113618"/>
                    </a:cubicBezTo>
                    <a:cubicBezTo>
                      <a:pt x="252502" y="87639"/>
                      <a:pt x="252267" y="45494"/>
                      <a:pt x="207231" y="19514"/>
                    </a:cubicBezTo>
                    <a:cubicBezTo>
                      <a:pt x="184706" y="6503"/>
                      <a:pt x="155254" y="0"/>
                      <a:pt x="125841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515;p61">
                <a:extLst>
                  <a:ext uri="{FF2B5EF4-FFF2-40B4-BE49-F238E27FC236}">
                    <a16:creationId xmlns:a16="http://schemas.microsoft.com/office/drawing/2014/main" id="{135915CA-8235-4048-872E-F48A9CB8C66F}"/>
                  </a:ext>
                </a:extLst>
              </p:cNvPr>
              <p:cNvSpPr/>
              <p:nvPr/>
            </p:nvSpPr>
            <p:spPr>
              <a:xfrm>
                <a:off x="-43447525" y="7179975"/>
                <a:ext cx="3319725" cy="1359500"/>
              </a:xfrm>
              <a:custGeom>
                <a:avLst/>
                <a:gdLst/>
                <a:ahLst/>
                <a:cxnLst/>
                <a:rect l="l" t="t" r="r" b="b"/>
                <a:pathLst>
                  <a:path w="132789" h="54380" extrusionOk="0">
                    <a:moveTo>
                      <a:pt x="66319" y="1"/>
                    </a:moveTo>
                    <a:cubicBezTo>
                      <a:pt x="42289" y="1"/>
                      <a:pt x="18284" y="5311"/>
                      <a:pt x="1" y="15931"/>
                    </a:cubicBezTo>
                    <a:lnTo>
                      <a:pt x="66613" y="54380"/>
                    </a:lnTo>
                    <a:lnTo>
                      <a:pt x="132788" y="15931"/>
                    </a:lnTo>
                    <a:cubicBezTo>
                      <a:pt x="114404" y="5311"/>
                      <a:pt x="90349" y="1"/>
                      <a:pt x="66319" y="1"/>
                    </a:cubicBezTo>
                    <a:close/>
                  </a:path>
                </a:pathLst>
              </a:custGeom>
              <a:solidFill>
                <a:srgbClr val="B989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516;p61">
                <a:extLst>
                  <a:ext uri="{FF2B5EF4-FFF2-40B4-BE49-F238E27FC236}">
                    <a16:creationId xmlns:a16="http://schemas.microsoft.com/office/drawing/2014/main" id="{4196C882-56A2-42E8-A235-C5DDD4DFF512}"/>
                  </a:ext>
                </a:extLst>
              </p:cNvPr>
              <p:cNvSpPr/>
              <p:nvPr/>
            </p:nvSpPr>
            <p:spPr>
              <a:xfrm>
                <a:off x="-41793125" y="7578250"/>
                <a:ext cx="1665325" cy="5655525"/>
              </a:xfrm>
              <a:custGeom>
                <a:avLst/>
                <a:gdLst/>
                <a:ahLst/>
                <a:cxnLst/>
                <a:rect l="l" t="t" r="r" b="b"/>
                <a:pathLst>
                  <a:path w="66613" h="226221" extrusionOk="0">
                    <a:moveTo>
                      <a:pt x="66612" y="0"/>
                    </a:moveTo>
                    <a:lnTo>
                      <a:pt x="437" y="38449"/>
                    </a:lnTo>
                    <a:lnTo>
                      <a:pt x="0" y="226220"/>
                    </a:lnTo>
                    <a:lnTo>
                      <a:pt x="66175" y="187772"/>
                    </a:lnTo>
                    <a:lnTo>
                      <a:pt x="66612" y="0"/>
                    </a:lnTo>
                    <a:close/>
                  </a:path>
                </a:pathLst>
              </a:custGeom>
              <a:solidFill>
                <a:srgbClr val="9A55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517;p61">
                <a:extLst>
                  <a:ext uri="{FF2B5EF4-FFF2-40B4-BE49-F238E27FC236}">
                    <a16:creationId xmlns:a16="http://schemas.microsoft.com/office/drawing/2014/main" id="{25407DE8-6C54-4E25-A190-32B889CDA6E1}"/>
                  </a:ext>
                </a:extLst>
              </p:cNvPr>
              <p:cNvSpPr/>
              <p:nvPr/>
            </p:nvSpPr>
            <p:spPr>
              <a:xfrm>
                <a:off x="-43459275" y="7578250"/>
                <a:ext cx="1677075" cy="5655525"/>
              </a:xfrm>
              <a:custGeom>
                <a:avLst/>
                <a:gdLst/>
                <a:ahLst/>
                <a:cxnLst/>
                <a:rect l="l" t="t" r="r" b="b"/>
                <a:pathLst>
                  <a:path w="67083" h="226221" extrusionOk="0">
                    <a:moveTo>
                      <a:pt x="471" y="0"/>
                    </a:moveTo>
                    <a:lnTo>
                      <a:pt x="0" y="187772"/>
                    </a:lnTo>
                    <a:lnTo>
                      <a:pt x="66646" y="226220"/>
                    </a:lnTo>
                    <a:lnTo>
                      <a:pt x="67083" y="38449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518;p61">
                <a:extLst>
                  <a:ext uri="{FF2B5EF4-FFF2-40B4-BE49-F238E27FC236}">
                    <a16:creationId xmlns:a16="http://schemas.microsoft.com/office/drawing/2014/main" id="{A6AAB9DA-0F56-4DA2-8AFF-FDF54044EC2E}"/>
                  </a:ext>
                </a:extLst>
              </p:cNvPr>
              <p:cNvSpPr/>
              <p:nvPr/>
            </p:nvSpPr>
            <p:spPr>
              <a:xfrm>
                <a:off x="-41669625" y="9559475"/>
                <a:ext cx="2350950" cy="5100975"/>
              </a:xfrm>
              <a:custGeom>
                <a:avLst/>
                <a:gdLst/>
                <a:ahLst/>
                <a:cxnLst/>
                <a:rect l="l" t="t" r="r" b="b"/>
                <a:pathLst>
                  <a:path w="94038" h="204039" extrusionOk="0">
                    <a:moveTo>
                      <a:pt x="94037" y="1"/>
                    </a:moveTo>
                    <a:lnTo>
                      <a:pt x="94037" y="86"/>
                    </a:lnTo>
                    <a:lnTo>
                      <a:pt x="94037" y="86"/>
                    </a:lnTo>
                    <a:cubicBezTo>
                      <a:pt x="94037" y="58"/>
                      <a:pt x="94037" y="29"/>
                      <a:pt x="94037" y="1"/>
                    </a:cubicBezTo>
                    <a:close/>
                    <a:moveTo>
                      <a:pt x="94037" y="86"/>
                    </a:moveTo>
                    <a:lnTo>
                      <a:pt x="94037" y="86"/>
                    </a:lnTo>
                    <a:cubicBezTo>
                      <a:pt x="94034" y="626"/>
                      <a:pt x="94002" y="1138"/>
                      <a:pt x="93970" y="1681"/>
                    </a:cubicBezTo>
                    <a:cubicBezTo>
                      <a:pt x="93970" y="2151"/>
                      <a:pt x="93937" y="2622"/>
                      <a:pt x="93869" y="3092"/>
                    </a:cubicBezTo>
                    <a:cubicBezTo>
                      <a:pt x="93836" y="3496"/>
                      <a:pt x="93769" y="3933"/>
                      <a:pt x="93735" y="4336"/>
                    </a:cubicBezTo>
                    <a:cubicBezTo>
                      <a:pt x="93668" y="4807"/>
                      <a:pt x="93601" y="5277"/>
                      <a:pt x="93500" y="5748"/>
                    </a:cubicBezTo>
                    <a:cubicBezTo>
                      <a:pt x="93432" y="6151"/>
                      <a:pt x="93332" y="6554"/>
                      <a:pt x="93231" y="6991"/>
                    </a:cubicBezTo>
                    <a:cubicBezTo>
                      <a:pt x="93130" y="7428"/>
                      <a:pt x="93029" y="7899"/>
                      <a:pt x="92895" y="8335"/>
                    </a:cubicBezTo>
                    <a:cubicBezTo>
                      <a:pt x="92794" y="8772"/>
                      <a:pt x="92659" y="9176"/>
                      <a:pt x="92559" y="9579"/>
                    </a:cubicBezTo>
                    <a:cubicBezTo>
                      <a:pt x="92391" y="10049"/>
                      <a:pt x="92256" y="10486"/>
                      <a:pt x="92088" y="10957"/>
                    </a:cubicBezTo>
                    <a:cubicBezTo>
                      <a:pt x="91954" y="11360"/>
                      <a:pt x="91786" y="11764"/>
                      <a:pt x="91651" y="12167"/>
                    </a:cubicBezTo>
                    <a:cubicBezTo>
                      <a:pt x="91450" y="12637"/>
                      <a:pt x="91248" y="13108"/>
                      <a:pt x="91046" y="13578"/>
                    </a:cubicBezTo>
                    <a:cubicBezTo>
                      <a:pt x="90878" y="13982"/>
                      <a:pt x="90677" y="14385"/>
                      <a:pt x="90475" y="14788"/>
                    </a:cubicBezTo>
                    <a:cubicBezTo>
                      <a:pt x="90240" y="15259"/>
                      <a:pt x="90004" y="15696"/>
                      <a:pt x="89769" y="16166"/>
                    </a:cubicBezTo>
                    <a:cubicBezTo>
                      <a:pt x="89567" y="16570"/>
                      <a:pt x="89332" y="16939"/>
                      <a:pt x="89131" y="17309"/>
                    </a:cubicBezTo>
                    <a:cubicBezTo>
                      <a:pt x="88794" y="17880"/>
                      <a:pt x="88458" y="18418"/>
                      <a:pt x="88089" y="18989"/>
                    </a:cubicBezTo>
                    <a:cubicBezTo>
                      <a:pt x="87887" y="19325"/>
                      <a:pt x="87652" y="19662"/>
                      <a:pt x="87450" y="19998"/>
                    </a:cubicBezTo>
                    <a:cubicBezTo>
                      <a:pt x="87013" y="20603"/>
                      <a:pt x="86576" y="21208"/>
                      <a:pt x="86106" y="21813"/>
                    </a:cubicBezTo>
                    <a:cubicBezTo>
                      <a:pt x="85904" y="22081"/>
                      <a:pt x="85736" y="22350"/>
                      <a:pt x="85534" y="22586"/>
                    </a:cubicBezTo>
                    <a:cubicBezTo>
                      <a:pt x="84761" y="23560"/>
                      <a:pt x="83955" y="24501"/>
                      <a:pt x="83081" y="25442"/>
                    </a:cubicBezTo>
                    <a:cubicBezTo>
                      <a:pt x="82879" y="25678"/>
                      <a:pt x="82611" y="25913"/>
                      <a:pt x="82409" y="26148"/>
                    </a:cubicBezTo>
                    <a:cubicBezTo>
                      <a:pt x="81703" y="26854"/>
                      <a:pt x="80997" y="27560"/>
                      <a:pt x="80258" y="28265"/>
                    </a:cubicBezTo>
                    <a:cubicBezTo>
                      <a:pt x="79922" y="28601"/>
                      <a:pt x="79586" y="28904"/>
                      <a:pt x="79250" y="29206"/>
                    </a:cubicBezTo>
                    <a:cubicBezTo>
                      <a:pt x="78813" y="29610"/>
                      <a:pt x="78342" y="30013"/>
                      <a:pt x="77905" y="30383"/>
                    </a:cubicBezTo>
                    <a:cubicBezTo>
                      <a:pt x="77468" y="30752"/>
                      <a:pt x="77031" y="31122"/>
                      <a:pt x="76595" y="31492"/>
                    </a:cubicBezTo>
                    <a:cubicBezTo>
                      <a:pt x="76124" y="31862"/>
                      <a:pt x="75620" y="32265"/>
                      <a:pt x="75116" y="32635"/>
                    </a:cubicBezTo>
                    <a:cubicBezTo>
                      <a:pt x="74679" y="32971"/>
                      <a:pt x="74208" y="33340"/>
                      <a:pt x="73738" y="33676"/>
                    </a:cubicBezTo>
                    <a:cubicBezTo>
                      <a:pt x="73234" y="34046"/>
                      <a:pt x="72696" y="34416"/>
                      <a:pt x="72158" y="34785"/>
                    </a:cubicBezTo>
                    <a:cubicBezTo>
                      <a:pt x="71654" y="35155"/>
                      <a:pt x="71150" y="35491"/>
                      <a:pt x="70646" y="35794"/>
                    </a:cubicBezTo>
                    <a:cubicBezTo>
                      <a:pt x="70074" y="36163"/>
                      <a:pt x="69503" y="36533"/>
                      <a:pt x="68932" y="36903"/>
                    </a:cubicBezTo>
                    <a:cubicBezTo>
                      <a:pt x="68226" y="37340"/>
                      <a:pt x="67520" y="37777"/>
                      <a:pt x="66781" y="38214"/>
                    </a:cubicBezTo>
                    <a:cubicBezTo>
                      <a:pt x="64731" y="39390"/>
                      <a:pt x="62613" y="40499"/>
                      <a:pt x="60429" y="41541"/>
                    </a:cubicBezTo>
                    <a:cubicBezTo>
                      <a:pt x="59857" y="41843"/>
                      <a:pt x="59253" y="42112"/>
                      <a:pt x="58648" y="42381"/>
                    </a:cubicBezTo>
                    <a:cubicBezTo>
                      <a:pt x="56799" y="43255"/>
                      <a:pt x="54883" y="44061"/>
                      <a:pt x="52934" y="44834"/>
                    </a:cubicBezTo>
                    <a:cubicBezTo>
                      <a:pt x="52531" y="44969"/>
                      <a:pt x="52161" y="45137"/>
                      <a:pt x="51791" y="45271"/>
                    </a:cubicBezTo>
                    <a:cubicBezTo>
                      <a:pt x="49573" y="46112"/>
                      <a:pt x="47288" y="46885"/>
                      <a:pt x="44969" y="47624"/>
                    </a:cubicBezTo>
                    <a:cubicBezTo>
                      <a:pt x="43456" y="48094"/>
                      <a:pt x="41910" y="48498"/>
                      <a:pt x="40364" y="48935"/>
                    </a:cubicBezTo>
                    <a:cubicBezTo>
                      <a:pt x="39087" y="49271"/>
                      <a:pt x="37844" y="49640"/>
                      <a:pt x="36533" y="49943"/>
                    </a:cubicBezTo>
                    <a:cubicBezTo>
                      <a:pt x="34953" y="50346"/>
                      <a:pt x="33340" y="50649"/>
                      <a:pt x="31727" y="50985"/>
                    </a:cubicBezTo>
                    <a:cubicBezTo>
                      <a:pt x="30383" y="51254"/>
                      <a:pt x="29038" y="51556"/>
                      <a:pt x="27660" y="51791"/>
                    </a:cubicBezTo>
                    <a:cubicBezTo>
                      <a:pt x="27123" y="51892"/>
                      <a:pt x="26585" y="51959"/>
                      <a:pt x="26047" y="52060"/>
                    </a:cubicBezTo>
                    <a:cubicBezTo>
                      <a:pt x="23930" y="52396"/>
                      <a:pt x="21745" y="52699"/>
                      <a:pt x="19561" y="52968"/>
                    </a:cubicBezTo>
                    <a:cubicBezTo>
                      <a:pt x="18922" y="53035"/>
                      <a:pt x="18317" y="53136"/>
                      <a:pt x="17679" y="53203"/>
                    </a:cubicBezTo>
                    <a:cubicBezTo>
                      <a:pt x="16435" y="53337"/>
                      <a:pt x="15158" y="53405"/>
                      <a:pt x="13914" y="53505"/>
                    </a:cubicBezTo>
                    <a:cubicBezTo>
                      <a:pt x="11797" y="53674"/>
                      <a:pt x="9680" y="53842"/>
                      <a:pt x="7562" y="53942"/>
                    </a:cubicBezTo>
                    <a:cubicBezTo>
                      <a:pt x="5210" y="54043"/>
                      <a:pt x="2824" y="54110"/>
                      <a:pt x="471" y="54110"/>
                    </a:cubicBezTo>
                    <a:lnTo>
                      <a:pt x="1" y="204039"/>
                    </a:lnTo>
                    <a:cubicBezTo>
                      <a:pt x="1883" y="204039"/>
                      <a:pt x="3765" y="204005"/>
                      <a:pt x="5613" y="203938"/>
                    </a:cubicBezTo>
                    <a:cubicBezTo>
                      <a:pt x="6117" y="203938"/>
                      <a:pt x="6621" y="203871"/>
                      <a:pt x="7126" y="203837"/>
                    </a:cubicBezTo>
                    <a:cubicBezTo>
                      <a:pt x="9243" y="203770"/>
                      <a:pt x="11327" y="203602"/>
                      <a:pt x="13444" y="203434"/>
                    </a:cubicBezTo>
                    <a:cubicBezTo>
                      <a:pt x="14284" y="203367"/>
                      <a:pt x="15158" y="203333"/>
                      <a:pt x="16032" y="203266"/>
                    </a:cubicBezTo>
                    <a:cubicBezTo>
                      <a:pt x="16435" y="203232"/>
                      <a:pt x="16805" y="203165"/>
                      <a:pt x="17208" y="203098"/>
                    </a:cubicBezTo>
                    <a:cubicBezTo>
                      <a:pt x="17847" y="203030"/>
                      <a:pt x="18485" y="202963"/>
                      <a:pt x="19124" y="202896"/>
                    </a:cubicBezTo>
                    <a:cubicBezTo>
                      <a:pt x="21275" y="202627"/>
                      <a:pt x="23459" y="202325"/>
                      <a:pt x="25610" y="201989"/>
                    </a:cubicBezTo>
                    <a:cubicBezTo>
                      <a:pt x="26148" y="201888"/>
                      <a:pt x="26686" y="201821"/>
                      <a:pt x="27223" y="201720"/>
                    </a:cubicBezTo>
                    <a:cubicBezTo>
                      <a:pt x="27492" y="201652"/>
                      <a:pt x="27761" y="201619"/>
                      <a:pt x="27996" y="201585"/>
                    </a:cubicBezTo>
                    <a:cubicBezTo>
                      <a:pt x="29106" y="201384"/>
                      <a:pt x="30181" y="201115"/>
                      <a:pt x="31257" y="200879"/>
                    </a:cubicBezTo>
                    <a:cubicBezTo>
                      <a:pt x="32870" y="200577"/>
                      <a:pt x="34483" y="200241"/>
                      <a:pt x="36096" y="199871"/>
                    </a:cubicBezTo>
                    <a:cubicBezTo>
                      <a:pt x="37373" y="199569"/>
                      <a:pt x="38650" y="199165"/>
                      <a:pt x="39928" y="198829"/>
                    </a:cubicBezTo>
                    <a:cubicBezTo>
                      <a:pt x="41474" y="198426"/>
                      <a:pt x="43020" y="197989"/>
                      <a:pt x="44498" y="197519"/>
                    </a:cubicBezTo>
                    <a:cubicBezTo>
                      <a:pt x="44801" y="197451"/>
                      <a:pt x="45103" y="197384"/>
                      <a:pt x="45406" y="197283"/>
                    </a:cubicBezTo>
                    <a:cubicBezTo>
                      <a:pt x="47422" y="196645"/>
                      <a:pt x="49405" y="195939"/>
                      <a:pt x="51354" y="195200"/>
                    </a:cubicBezTo>
                    <a:cubicBezTo>
                      <a:pt x="51724" y="195032"/>
                      <a:pt x="52094" y="194897"/>
                      <a:pt x="52464" y="194729"/>
                    </a:cubicBezTo>
                    <a:cubicBezTo>
                      <a:pt x="54413" y="193956"/>
                      <a:pt x="56329" y="193149"/>
                      <a:pt x="58211" y="192276"/>
                    </a:cubicBezTo>
                    <a:cubicBezTo>
                      <a:pt x="58782" y="192007"/>
                      <a:pt x="59387" y="191738"/>
                      <a:pt x="59958" y="191469"/>
                    </a:cubicBezTo>
                    <a:cubicBezTo>
                      <a:pt x="62143" y="190394"/>
                      <a:pt x="64260" y="189318"/>
                      <a:pt x="66310" y="188142"/>
                    </a:cubicBezTo>
                    <a:cubicBezTo>
                      <a:pt x="66714" y="187907"/>
                      <a:pt x="67083" y="187671"/>
                      <a:pt x="67453" y="187470"/>
                    </a:cubicBezTo>
                    <a:cubicBezTo>
                      <a:pt x="67823" y="187234"/>
                      <a:pt x="68125" y="187033"/>
                      <a:pt x="68495" y="186797"/>
                    </a:cubicBezTo>
                    <a:cubicBezTo>
                      <a:pt x="69066" y="186461"/>
                      <a:pt x="69638" y="186092"/>
                      <a:pt x="70209" y="185722"/>
                    </a:cubicBezTo>
                    <a:cubicBezTo>
                      <a:pt x="70713" y="185386"/>
                      <a:pt x="71184" y="185050"/>
                      <a:pt x="71688" y="184714"/>
                    </a:cubicBezTo>
                    <a:cubicBezTo>
                      <a:pt x="72225" y="184344"/>
                      <a:pt x="72763" y="183974"/>
                      <a:pt x="73267" y="183605"/>
                    </a:cubicBezTo>
                    <a:cubicBezTo>
                      <a:pt x="73738" y="183235"/>
                      <a:pt x="74208" y="182899"/>
                      <a:pt x="74679" y="182529"/>
                    </a:cubicBezTo>
                    <a:cubicBezTo>
                      <a:pt x="75183" y="182159"/>
                      <a:pt x="75654" y="181790"/>
                      <a:pt x="76124" y="181386"/>
                    </a:cubicBezTo>
                    <a:cubicBezTo>
                      <a:pt x="76595" y="181050"/>
                      <a:pt x="76998" y="180681"/>
                      <a:pt x="77435" y="180311"/>
                    </a:cubicBezTo>
                    <a:cubicBezTo>
                      <a:pt x="77905" y="179908"/>
                      <a:pt x="78342" y="179538"/>
                      <a:pt x="78779" y="179135"/>
                    </a:cubicBezTo>
                    <a:cubicBezTo>
                      <a:pt x="78947" y="178967"/>
                      <a:pt x="79149" y="178799"/>
                      <a:pt x="79350" y="178631"/>
                    </a:cubicBezTo>
                    <a:cubicBezTo>
                      <a:pt x="79519" y="178496"/>
                      <a:pt x="79653" y="178328"/>
                      <a:pt x="79821" y="178160"/>
                    </a:cubicBezTo>
                    <a:cubicBezTo>
                      <a:pt x="80560" y="177488"/>
                      <a:pt x="81266" y="176782"/>
                      <a:pt x="81938" y="176076"/>
                    </a:cubicBezTo>
                    <a:cubicBezTo>
                      <a:pt x="82174" y="175807"/>
                      <a:pt x="82409" y="175572"/>
                      <a:pt x="82611" y="175337"/>
                    </a:cubicBezTo>
                    <a:cubicBezTo>
                      <a:pt x="83484" y="174396"/>
                      <a:pt x="84291" y="173455"/>
                      <a:pt x="85064" y="172514"/>
                    </a:cubicBezTo>
                    <a:cubicBezTo>
                      <a:pt x="85098" y="172447"/>
                      <a:pt x="85131" y="172413"/>
                      <a:pt x="85165" y="172379"/>
                    </a:cubicBezTo>
                    <a:cubicBezTo>
                      <a:pt x="85333" y="172178"/>
                      <a:pt x="85467" y="171942"/>
                      <a:pt x="85635" y="171707"/>
                    </a:cubicBezTo>
                    <a:cubicBezTo>
                      <a:pt x="86106" y="171102"/>
                      <a:pt x="86576" y="170497"/>
                      <a:pt x="86980" y="169892"/>
                    </a:cubicBezTo>
                    <a:cubicBezTo>
                      <a:pt x="87215" y="169556"/>
                      <a:pt x="87417" y="169220"/>
                      <a:pt x="87618" y="168884"/>
                    </a:cubicBezTo>
                    <a:cubicBezTo>
                      <a:pt x="87988" y="168346"/>
                      <a:pt x="88324" y="167775"/>
                      <a:pt x="88660" y="167237"/>
                    </a:cubicBezTo>
                    <a:cubicBezTo>
                      <a:pt x="88761" y="167069"/>
                      <a:pt x="88862" y="166935"/>
                      <a:pt x="88929" y="166767"/>
                    </a:cubicBezTo>
                    <a:cubicBezTo>
                      <a:pt x="89063" y="166531"/>
                      <a:pt x="89164" y="166330"/>
                      <a:pt x="89299" y="166095"/>
                    </a:cubicBezTo>
                    <a:cubicBezTo>
                      <a:pt x="89534" y="165624"/>
                      <a:pt x="89803" y="165153"/>
                      <a:pt x="90038" y="164683"/>
                    </a:cubicBezTo>
                    <a:cubicBezTo>
                      <a:pt x="90206" y="164280"/>
                      <a:pt x="90408" y="163876"/>
                      <a:pt x="90576" y="163473"/>
                    </a:cubicBezTo>
                    <a:cubicBezTo>
                      <a:pt x="90777" y="163003"/>
                      <a:pt x="90979" y="162532"/>
                      <a:pt x="91181" y="162061"/>
                    </a:cubicBezTo>
                    <a:cubicBezTo>
                      <a:pt x="91248" y="161860"/>
                      <a:pt x="91349" y="161658"/>
                      <a:pt x="91450" y="161423"/>
                    </a:cubicBezTo>
                    <a:cubicBezTo>
                      <a:pt x="91517" y="161255"/>
                      <a:pt x="91550" y="161053"/>
                      <a:pt x="91651" y="160852"/>
                    </a:cubicBezTo>
                    <a:cubicBezTo>
                      <a:pt x="91786" y="160415"/>
                      <a:pt x="91954" y="159944"/>
                      <a:pt x="92088" y="159507"/>
                    </a:cubicBezTo>
                    <a:cubicBezTo>
                      <a:pt x="92223" y="159070"/>
                      <a:pt x="92323" y="158667"/>
                      <a:pt x="92458" y="158264"/>
                    </a:cubicBezTo>
                    <a:cubicBezTo>
                      <a:pt x="92559" y="157793"/>
                      <a:pt x="92693" y="157356"/>
                      <a:pt x="92794" y="156886"/>
                    </a:cubicBezTo>
                    <a:cubicBezTo>
                      <a:pt x="92828" y="156650"/>
                      <a:pt x="92928" y="156382"/>
                      <a:pt x="92962" y="156146"/>
                    </a:cubicBezTo>
                    <a:cubicBezTo>
                      <a:pt x="92996" y="155978"/>
                      <a:pt x="93029" y="155810"/>
                      <a:pt x="93029" y="155642"/>
                    </a:cubicBezTo>
                    <a:cubicBezTo>
                      <a:pt x="93130" y="155172"/>
                      <a:pt x="93197" y="154701"/>
                      <a:pt x="93264" y="154231"/>
                    </a:cubicBezTo>
                    <a:cubicBezTo>
                      <a:pt x="93332" y="153827"/>
                      <a:pt x="93365" y="153424"/>
                      <a:pt x="93432" y="152987"/>
                    </a:cubicBezTo>
                    <a:cubicBezTo>
                      <a:pt x="93466" y="152517"/>
                      <a:pt x="93500" y="152046"/>
                      <a:pt x="93533" y="151576"/>
                    </a:cubicBezTo>
                    <a:cubicBezTo>
                      <a:pt x="93533" y="151307"/>
                      <a:pt x="93567" y="151038"/>
                      <a:pt x="93567" y="150769"/>
                    </a:cubicBezTo>
                    <a:cubicBezTo>
                      <a:pt x="93601" y="150466"/>
                      <a:pt x="93601" y="150198"/>
                      <a:pt x="93601" y="149929"/>
                    </a:cubicBezTo>
                    <a:lnTo>
                      <a:pt x="94037" y="86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519;p61">
                <a:extLst>
                  <a:ext uri="{FF2B5EF4-FFF2-40B4-BE49-F238E27FC236}">
                    <a16:creationId xmlns:a16="http://schemas.microsoft.com/office/drawing/2014/main" id="{7057EF5B-3261-4912-8970-11E78ADD6757}"/>
                  </a:ext>
                </a:extLst>
              </p:cNvPr>
              <p:cNvSpPr/>
              <p:nvPr/>
            </p:nvSpPr>
            <p:spPr>
              <a:xfrm>
                <a:off x="-41666275" y="8591550"/>
                <a:ext cx="2580325" cy="2320700"/>
              </a:xfrm>
              <a:custGeom>
                <a:avLst/>
                <a:gdLst/>
                <a:ahLst/>
                <a:cxnLst/>
                <a:rect l="l" t="t" r="r" b="b"/>
                <a:pathLst>
                  <a:path w="103213" h="92828" extrusionOk="0">
                    <a:moveTo>
                      <a:pt x="66210" y="0"/>
                    </a:moveTo>
                    <a:lnTo>
                      <a:pt x="1" y="38482"/>
                    </a:lnTo>
                    <a:lnTo>
                      <a:pt x="337" y="92827"/>
                    </a:lnTo>
                    <a:cubicBezTo>
                      <a:pt x="24367" y="92827"/>
                      <a:pt x="48364" y="87551"/>
                      <a:pt x="66647" y="76931"/>
                    </a:cubicBezTo>
                    <a:cubicBezTo>
                      <a:pt x="103213" y="55690"/>
                      <a:pt x="102978" y="21241"/>
                      <a:pt x="66210" y="0"/>
                    </a:cubicBezTo>
                    <a:close/>
                  </a:path>
                </a:pathLst>
              </a:custGeom>
              <a:solidFill>
                <a:srgbClr val="483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520;p61">
                <a:extLst>
                  <a:ext uri="{FF2B5EF4-FFF2-40B4-BE49-F238E27FC236}">
                    <a16:creationId xmlns:a16="http://schemas.microsoft.com/office/drawing/2014/main" id="{364DECD7-BCE3-4189-BA1D-03743D6EE51D}"/>
                  </a:ext>
                </a:extLst>
              </p:cNvPr>
              <p:cNvSpPr/>
              <p:nvPr/>
            </p:nvSpPr>
            <p:spPr>
              <a:xfrm>
                <a:off x="-44257500" y="11106325"/>
                <a:ext cx="2367750" cy="3554125"/>
              </a:xfrm>
              <a:custGeom>
                <a:avLst/>
                <a:gdLst/>
                <a:ahLst/>
                <a:cxnLst/>
                <a:rect l="l" t="t" r="r" b="b"/>
                <a:pathLst>
                  <a:path w="94710" h="142165" extrusionOk="0">
                    <a:moveTo>
                      <a:pt x="505" y="0"/>
                    </a:moveTo>
                    <a:lnTo>
                      <a:pt x="35" y="87517"/>
                    </a:lnTo>
                    <a:cubicBezTo>
                      <a:pt x="1" y="101532"/>
                      <a:pt x="9243" y="115547"/>
                      <a:pt x="27762" y="126268"/>
                    </a:cubicBezTo>
                    <a:cubicBezTo>
                      <a:pt x="29980" y="127545"/>
                      <a:pt x="32265" y="128721"/>
                      <a:pt x="34651" y="129864"/>
                    </a:cubicBezTo>
                    <a:cubicBezTo>
                      <a:pt x="35424" y="130234"/>
                      <a:pt x="36265" y="130536"/>
                      <a:pt x="37071" y="130906"/>
                    </a:cubicBezTo>
                    <a:cubicBezTo>
                      <a:pt x="38483" y="131544"/>
                      <a:pt x="39894" y="132183"/>
                      <a:pt x="41373" y="132754"/>
                    </a:cubicBezTo>
                    <a:cubicBezTo>
                      <a:pt x="41608" y="132855"/>
                      <a:pt x="41844" y="132922"/>
                      <a:pt x="42079" y="133023"/>
                    </a:cubicBezTo>
                    <a:cubicBezTo>
                      <a:pt x="42583" y="133225"/>
                      <a:pt x="43121" y="133393"/>
                      <a:pt x="43625" y="133594"/>
                    </a:cubicBezTo>
                    <a:cubicBezTo>
                      <a:pt x="45541" y="134300"/>
                      <a:pt x="47456" y="134939"/>
                      <a:pt x="49406" y="135577"/>
                    </a:cubicBezTo>
                    <a:cubicBezTo>
                      <a:pt x="50044" y="135779"/>
                      <a:pt x="50683" y="135981"/>
                      <a:pt x="51355" y="136182"/>
                    </a:cubicBezTo>
                    <a:cubicBezTo>
                      <a:pt x="51792" y="136317"/>
                      <a:pt x="52229" y="136451"/>
                      <a:pt x="52666" y="136586"/>
                    </a:cubicBezTo>
                    <a:cubicBezTo>
                      <a:pt x="53472" y="136787"/>
                      <a:pt x="54279" y="136955"/>
                      <a:pt x="55086" y="137157"/>
                    </a:cubicBezTo>
                    <a:cubicBezTo>
                      <a:pt x="57035" y="137695"/>
                      <a:pt x="58984" y="138165"/>
                      <a:pt x="60933" y="138602"/>
                    </a:cubicBezTo>
                    <a:cubicBezTo>
                      <a:pt x="61471" y="138737"/>
                      <a:pt x="61975" y="138871"/>
                      <a:pt x="62513" y="139005"/>
                    </a:cubicBezTo>
                    <a:cubicBezTo>
                      <a:pt x="63286" y="139140"/>
                      <a:pt x="64059" y="139241"/>
                      <a:pt x="64832" y="139409"/>
                    </a:cubicBezTo>
                    <a:cubicBezTo>
                      <a:pt x="66479" y="139711"/>
                      <a:pt x="68126" y="139980"/>
                      <a:pt x="69772" y="140249"/>
                    </a:cubicBezTo>
                    <a:cubicBezTo>
                      <a:pt x="70445" y="140350"/>
                      <a:pt x="71083" y="140518"/>
                      <a:pt x="71755" y="140585"/>
                    </a:cubicBezTo>
                    <a:cubicBezTo>
                      <a:pt x="72495" y="140720"/>
                      <a:pt x="73234" y="140753"/>
                      <a:pt x="74007" y="140854"/>
                    </a:cubicBezTo>
                    <a:cubicBezTo>
                      <a:pt x="75553" y="141056"/>
                      <a:pt x="77099" y="141224"/>
                      <a:pt x="78645" y="141358"/>
                    </a:cubicBezTo>
                    <a:cubicBezTo>
                      <a:pt x="79385" y="141425"/>
                      <a:pt x="80124" y="141560"/>
                      <a:pt x="80863" y="141627"/>
                    </a:cubicBezTo>
                    <a:cubicBezTo>
                      <a:pt x="81569" y="141661"/>
                      <a:pt x="82275" y="141694"/>
                      <a:pt x="83014" y="141728"/>
                    </a:cubicBezTo>
                    <a:cubicBezTo>
                      <a:pt x="84560" y="141829"/>
                      <a:pt x="86140" y="141929"/>
                      <a:pt x="87686" y="141997"/>
                    </a:cubicBezTo>
                    <a:cubicBezTo>
                      <a:pt x="88492" y="141997"/>
                      <a:pt x="89265" y="142097"/>
                      <a:pt x="90038" y="142097"/>
                    </a:cubicBezTo>
                    <a:cubicBezTo>
                      <a:pt x="91416" y="142131"/>
                      <a:pt x="92828" y="142165"/>
                      <a:pt x="94240" y="142165"/>
                    </a:cubicBezTo>
                    <a:lnTo>
                      <a:pt x="94710" y="54614"/>
                    </a:lnTo>
                    <a:lnTo>
                      <a:pt x="94710" y="54614"/>
                    </a:lnTo>
                    <a:cubicBezTo>
                      <a:pt x="94417" y="54619"/>
                      <a:pt x="94125" y="54621"/>
                      <a:pt x="93832" y="54621"/>
                    </a:cubicBezTo>
                    <a:cubicBezTo>
                      <a:pt x="91940" y="54621"/>
                      <a:pt x="90048" y="54533"/>
                      <a:pt x="88156" y="54446"/>
                    </a:cubicBezTo>
                    <a:cubicBezTo>
                      <a:pt x="86577" y="54379"/>
                      <a:pt x="85031" y="54312"/>
                      <a:pt x="83451" y="54211"/>
                    </a:cubicBezTo>
                    <a:cubicBezTo>
                      <a:pt x="82006" y="54110"/>
                      <a:pt x="80561" y="53976"/>
                      <a:pt x="79082" y="53841"/>
                    </a:cubicBezTo>
                    <a:cubicBezTo>
                      <a:pt x="77536" y="53707"/>
                      <a:pt x="75990" y="53505"/>
                      <a:pt x="74444" y="53337"/>
                    </a:cubicBezTo>
                    <a:cubicBezTo>
                      <a:pt x="73033" y="53135"/>
                      <a:pt x="71621" y="52934"/>
                      <a:pt x="70243" y="52732"/>
                    </a:cubicBezTo>
                    <a:cubicBezTo>
                      <a:pt x="68563" y="52463"/>
                      <a:pt x="66949" y="52194"/>
                      <a:pt x="65303" y="51858"/>
                    </a:cubicBezTo>
                    <a:cubicBezTo>
                      <a:pt x="63992" y="51623"/>
                      <a:pt x="62681" y="51354"/>
                      <a:pt x="61404" y="51085"/>
                    </a:cubicBezTo>
                    <a:cubicBezTo>
                      <a:pt x="59421" y="50648"/>
                      <a:pt x="57472" y="50144"/>
                      <a:pt x="55522" y="49640"/>
                    </a:cubicBezTo>
                    <a:cubicBezTo>
                      <a:pt x="54279" y="49304"/>
                      <a:pt x="53035" y="49001"/>
                      <a:pt x="51792" y="48632"/>
                    </a:cubicBezTo>
                    <a:cubicBezTo>
                      <a:pt x="51153" y="48430"/>
                      <a:pt x="50515" y="48228"/>
                      <a:pt x="49876" y="48027"/>
                    </a:cubicBezTo>
                    <a:cubicBezTo>
                      <a:pt x="47893" y="47422"/>
                      <a:pt x="45978" y="46750"/>
                      <a:pt x="44095" y="46078"/>
                    </a:cubicBezTo>
                    <a:cubicBezTo>
                      <a:pt x="43558" y="45876"/>
                      <a:pt x="43054" y="45708"/>
                      <a:pt x="42516" y="45506"/>
                    </a:cubicBezTo>
                    <a:cubicBezTo>
                      <a:pt x="40835" y="44834"/>
                      <a:pt x="39189" y="44095"/>
                      <a:pt x="37542" y="43389"/>
                    </a:cubicBezTo>
                    <a:cubicBezTo>
                      <a:pt x="36735" y="43019"/>
                      <a:pt x="35895" y="42683"/>
                      <a:pt x="35088" y="42313"/>
                    </a:cubicBezTo>
                    <a:cubicBezTo>
                      <a:pt x="32736" y="41204"/>
                      <a:pt x="30417" y="39994"/>
                      <a:pt x="28199" y="38717"/>
                    </a:cubicBezTo>
                    <a:cubicBezTo>
                      <a:pt x="9714" y="28030"/>
                      <a:pt x="472" y="14015"/>
                      <a:pt x="505" y="0"/>
                    </a:cubicBezTo>
                    <a:close/>
                  </a:path>
                </a:pathLst>
              </a:custGeom>
              <a:solidFill>
                <a:srgbClr val="C864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521;p61">
                <a:extLst>
                  <a:ext uri="{FF2B5EF4-FFF2-40B4-BE49-F238E27FC236}">
                    <a16:creationId xmlns:a16="http://schemas.microsoft.com/office/drawing/2014/main" id="{05887457-8900-4868-B9B3-465F6FCA7A74}"/>
                  </a:ext>
                </a:extLst>
              </p:cNvPr>
              <p:cNvSpPr/>
              <p:nvPr/>
            </p:nvSpPr>
            <p:spPr>
              <a:xfrm>
                <a:off x="-44476775" y="10158550"/>
                <a:ext cx="2587025" cy="2320700"/>
              </a:xfrm>
              <a:custGeom>
                <a:avLst/>
                <a:gdLst/>
                <a:ahLst/>
                <a:cxnLst/>
                <a:rect l="l" t="t" r="r" b="b"/>
                <a:pathLst>
                  <a:path w="103481" h="92828" extrusionOk="0">
                    <a:moveTo>
                      <a:pt x="36533" y="0"/>
                    </a:moveTo>
                    <a:cubicBezTo>
                      <a:pt x="0" y="21241"/>
                      <a:pt x="202" y="55690"/>
                      <a:pt x="36970" y="76931"/>
                    </a:cubicBezTo>
                    <a:cubicBezTo>
                      <a:pt x="55296" y="87484"/>
                      <a:pt x="79300" y="92828"/>
                      <a:pt x="103256" y="92828"/>
                    </a:cubicBezTo>
                    <a:cubicBezTo>
                      <a:pt x="103331" y="92828"/>
                      <a:pt x="103406" y="92828"/>
                      <a:pt x="103481" y="92828"/>
                    </a:cubicBezTo>
                    <a:lnTo>
                      <a:pt x="103145" y="38449"/>
                    </a:lnTo>
                    <a:lnTo>
                      <a:pt x="36533" y="0"/>
                    </a:lnTo>
                    <a:close/>
                  </a:path>
                </a:pathLst>
              </a:custGeom>
              <a:solidFill>
                <a:srgbClr val="DC9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710;p35">
              <a:extLst>
                <a:ext uri="{FF2B5EF4-FFF2-40B4-BE49-F238E27FC236}">
                  <a16:creationId xmlns:a16="http://schemas.microsoft.com/office/drawing/2014/main" id="{BE3423AB-5332-4238-855B-5B1FCCFD50E2}"/>
                </a:ext>
              </a:extLst>
            </p:cNvPr>
            <p:cNvGrpSpPr/>
            <p:nvPr/>
          </p:nvGrpSpPr>
          <p:grpSpPr>
            <a:xfrm>
              <a:off x="7468896" y="3240858"/>
              <a:ext cx="1144068" cy="1232194"/>
              <a:chOff x="5062205" y="-97881"/>
              <a:chExt cx="1800551" cy="2550802"/>
            </a:xfrm>
          </p:grpSpPr>
          <p:sp>
            <p:nvSpPr>
              <p:cNvPr id="151" name="Google Shape;711;p35">
                <a:extLst>
                  <a:ext uri="{FF2B5EF4-FFF2-40B4-BE49-F238E27FC236}">
                    <a16:creationId xmlns:a16="http://schemas.microsoft.com/office/drawing/2014/main" id="{F857F0C2-0E38-4CD9-A0F4-46AB886127B6}"/>
                  </a:ext>
                </a:extLst>
              </p:cNvPr>
              <p:cNvSpPr/>
              <p:nvPr/>
            </p:nvSpPr>
            <p:spPr>
              <a:xfrm>
                <a:off x="5310842" y="1277884"/>
                <a:ext cx="1396071" cy="783569"/>
              </a:xfrm>
              <a:custGeom>
                <a:avLst/>
                <a:gdLst/>
                <a:ahLst/>
                <a:cxnLst/>
                <a:rect l="l" t="t" r="r" b="b"/>
                <a:pathLst>
                  <a:path w="198729" h="111540" extrusionOk="0">
                    <a:moveTo>
                      <a:pt x="99676" y="1"/>
                    </a:moveTo>
                    <a:cubicBezTo>
                      <a:pt x="91668" y="1"/>
                      <a:pt x="83653" y="1765"/>
                      <a:pt x="77536" y="5294"/>
                    </a:cubicBezTo>
                    <a:lnTo>
                      <a:pt x="12302" y="42969"/>
                    </a:lnTo>
                    <a:cubicBezTo>
                      <a:pt x="68" y="50027"/>
                      <a:pt x="1" y="61488"/>
                      <a:pt x="12167" y="68579"/>
                    </a:cubicBezTo>
                    <a:lnTo>
                      <a:pt x="76964" y="106221"/>
                    </a:lnTo>
                    <a:cubicBezTo>
                      <a:pt x="83048" y="109767"/>
                      <a:pt x="91038" y="111540"/>
                      <a:pt x="99041" y="111540"/>
                    </a:cubicBezTo>
                    <a:cubicBezTo>
                      <a:pt x="107044" y="111540"/>
                      <a:pt x="115060" y="109767"/>
                      <a:pt x="121193" y="106221"/>
                    </a:cubicBezTo>
                    <a:lnTo>
                      <a:pt x="186394" y="68579"/>
                    </a:lnTo>
                    <a:cubicBezTo>
                      <a:pt x="198661" y="61488"/>
                      <a:pt x="198729" y="50027"/>
                      <a:pt x="186562" y="42969"/>
                    </a:cubicBezTo>
                    <a:lnTo>
                      <a:pt x="121765" y="5294"/>
                    </a:lnTo>
                    <a:cubicBezTo>
                      <a:pt x="115682" y="1765"/>
                      <a:pt x="107683" y="1"/>
                      <a:pt x="99676" y="1"/>
                    </a:cubicBezTo>
                    <a:close/>
                  </a:path>
                </a:pathLst>
              </a:custGeom>
              <a:solidFill>
                <a:srgbClr val="412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12;p35">
                <a:extLst>
                  <a:ext uri="{FF2B5EF4-FFF2-40B4-BE49-F238E27FC236}">
                    <a16:creationId xmlns:a16="http://schemas.microsoft.com/office/drawing/2014/main" id="{3EF0A179-1DC5-4E94-9147-7DCD525AC586}"/>
                  </a:ext>
                </a:extLst>
              </p:cNvPr>
              <p:cNvSpPr/>
              <p:nvPr/>
            </p:nvSpPr>
            <p:spPr>
              <a:xfrm>
                <a:off x="5332333" y="1669022"/>
                <a:ext cx="1353802" cy="690839"/>
              </a:xfrm>
              <a:custGeom>
                <a:avLst/>
                <a:gdLst/>
                <a:ahLst/>
                <a:cxnLst/>
                <a:rect l="l" t="t" r="r" b="b"/>
                <a:pathLst>
                  <a:path w="192712" h="98340" extrusionOk="0">
                    <a:moveTo>
                      <a:pt x="192578" y="1"/>
                    </a:moveTo>
                    <a:lnTo>
                      <a:pt x="192578" y="85"/>
                    </a:lnTo>
                    <a:lnTo>
                      <a:pt x="192578" y="85"/>
                    </a:lnTo>
                    <a:cubicBezTo>
                      <a:pt x="192578" y="57"/>
                      <a:pt x="192578" y="29"/>
                      <a:pt x="192578" y="1"/>
                    </a:cubicBezTo>
                    <a:close/>
                    <a:moveTo>
                      <a:pt x="192578" y="85"/>
                    </a:moveTo>
                    <a:cubicBezTo>
                      <a:pt x="192574" y="4728"/>
                      <a:pt x="189482" y="9365"/>
                      <a:pt x="183335" y="12906"/>
                    </a:cubicBezTo>
                    <a:lnTo>
                      <a:pt x="118134" y="50548"/>
                    </a:lnTo>
                    <a:cubicBezTo>
                      <a:pt x="117395" y="50985"/>
                      <a:pt x="116622" y="51388"/>
                      <a:pt x="115849" y="51758"/>
                    </a:cubicBezTo>
                    <a:cubicBezTo>
                      <a:pt x="115580" y="51892"/>
                      <a:pt x="115311" y="51993"/>
                      <a:pt x="115042" y="52094"/>
                    </a:cubicBezTo>
                    <a:cubicBezTo>
                      <a:pt x="114505" y="52329"/>
                      <a:pt x="114001" y="52564"/>
                      <a:pt x="113463" y="52766"/>
                    </a:cubicBezTo>
                    <a:cubicBezTo>
                      <a:pt x="112354" y="53203"/>
                      <a:pt x="111245" y="53573"/>
                      <a:pt x="110102" y="53909"/>
                    </a:cubicBezTo>
                    <a:cubicBezTo>
                      <a:pt x="109732" y="54010"/>
                      <a:pt x="109396" y="54110"/>
                      <a:pt x="109026" y="54211"/>
                    </a:cubicBezTo>
                    <a:cubicBezTo>
                      <a:pt x="108388" y="54379"/>
                      <a:pt x="107749" y="54547"/>
                      <a:pt x="107077" y="54682"/>
                    </a:cubicBezTo>
                    <a:cubicBezTo>
                      <a:pt x="106640" y="54783"/>
                      <a:pt x="106203" y="54850"/>
                      <a:pt x="105800" y="54951"/>
                    </a:cubicBezTo>
                    <a:cubicBezTo>
                      <a:pt x="105229" y="55051"/>
                      <a:pt x="104691" y="55152"/>
                      <a:pt x="104120" y="55220"/>
                    </a:cubicBezTo>
                    <a:cubicBezTo>
                      <a:pt x="103683" y="55287"/>
                      <a:pt x="103212" y="55354"/>
                      <a:pt x="102742" y="55421"/>
                    </a:cubicBezTo>
                    <a:cubicBezTo>
                      <a:pt x="102204" y="55488"/>
                      <a:pt x="101700" y="55556"/>
                      <a:pt x="101162" y="55589"/>
                    </a:cubicBezTo>
                    <a:cubicBezTo>
                      <a:pt x="100692" y="55656"/>
                      <a:pt x="100221" y="55690"/>
                      <a:pt x="99717" y="55724"/>
                    </a:cubicBezTo>
                    <a:cubicBezTo>
                      <a:pt x="99213" y="55757"/>
                      <a:pt x="98675" y="55791"/>
                      <a:pt x="98137" y="55791"/>
                    </a:cubicBezTo>
                    <a:cubicBezTo>
                      <a:pt x="97667" y="55824"/>
                      <a:pt x="97196" y="55824"/>
                      <a:pt x="96726" y="55858"/>
                    </a:cubicBezTo>
                    <a:cubicBezTo>
                      <a:pt x="96154" y="55858"/>
                      <a:pt x="95583" y="55858"/>
                      <a:pt x="95012" y="55824"/>
                    </a:cubicBezTo>
                    <a:cubicBezTo>
                      <a:pt x="94541" y="55824"/>
                      <a:pt x="94104" y="55824"/>
                      <a:pt x="93634" y="55791"/>
                    </a:cubicBezTo>
                    <a:cubicBezTo>
                      <a:pt x="92928" y="55757"/>
                      <a:pt x="92222" y="55724"/>
                      <a:pt x="91516" y="55656"/>
                    </a:cubicBezTo>
                    <a:cubicBezTo>
                      <a:pt x="91147" y="55623"/>
                      <a:pt x="90777" y="55589"/>
                      <a:pt x="90407" y="55556"/>
                    </a:cubicBezTo>
                    <a:cubicBezTo>
                      <a:pt x="89231" y="55455"/>
                      <a:pt x="88021" y="55287"/>
                      <a:pt x="86845" y="55085"/>
                    </a:cubicBezTo>
                    <a:cubicBezTo>
                      <a:pt x="86475" y="54984"/>
                      <a:pt x="86072" y="54917"/>
                      <a:pt x="85702" y="54816"/>
                    </a:cubicBezTo>
                    <a:cubicBezTo>
                      <a:pt x="85097" y="54715"/>
                      <a:pt x="84526" y="54615"/>
                      <a:pt x="83954" y="54447"/>
                    </a:cubicBezTo>
                    <a:cubicBezTo>
                      <a:pt x="83551" y="54346"/>
                      <a:pt x="83148" y="54245"/>
                      <a:pt x="82711" y="54144"/>
                    </a:cubicBezTo>
                    <a:cubicBezTo>
                      <a:pt x="82173" y="53976"/>
                      <a:pt x="81635" y="53842"/>
                      <a:pt x="81098" y="53674"/>
                    </a:cubicBezTo>
                    <a:cubicBezTo>
                      <a:pt x="80795" y="53573"/>
                      <a:pt x="80526" y="53472"/>
                      <a:pt x="80224" y="53371"/>
                    </a:cubicBezTo>
                    <a:cubicBezTo>
                      <a:pt x="79384" y="53069"/>
                      <a:pt x="78543" y="52766"/>
                      <a:pt x="77770" y="52430"/>
                    </a:cubicBezTo>
                    <a:cubicBezTo>
                      <a:pt x="77468" y="52296"/>
                      <a:pt x="77166" y="52161"/>
                      <a:pt x="76863" y="52060"/>
                    </a:cubicBezTo>
                    <a:cubicBezTo>
                      <a:pt x="75855" y="51590"/>
                      <a:pt x="74847" y="51086"/>
                      <a:pt x="73905" y="50548"/>
                    </a:cubicBezTo>
                    <a:lnTo>
                      <a:pt x="9108" y="12906"/>
                    </a:lnTo>
                    <a:cubicBezTo>
                      <a:pt x="8705" y="12637"/>
                      <a:pt x="8335" y="12402"/>
                      <a:pt x="7932" y="12133"/>
                    </a:cubicBezTo>
                    <a:cubicBezTo>
                      <a:pt x="7562" y="11898"/>
                      <a:pt x="7159" y="11629"/>
                      <a:pt x="6789" y="11394"/>
                    </a:cubicBezTo>
                    <a:cubicBezTo>
                      <a:pt x="6487" y="11159"/>
                      <a:pt x="6218" y="10923"/>
                      <a:pt x="5915" y="10688"/>
                    </a:cubicBezTo>
                    <a:cubicBezTo>
                      <a:pt x="5613" y="10419"/>
                      <a:pt x="5277" y="10150"/>
                      <a:pt x="4974" y="9881"/>
                    </a:cubicBezTo>
                    <a:cubicBezTo>
                      <a:pt x="4504" y="9478"/>
                      <a:pt x="4067" y="9041"/>
                      <a:pt x="3663" y="8604"/>
                    </a:cubicBezTo>
                    <a:cubicBezTo>
                      <a:pt x="3563" y="8537"/>
                      <a:pt x="3529" y="8436"/>
                      <a:pt x="3428" y="8369"/>
                    </a:cubicBezTo>
                    <a:cubicBezTo>
                      <a:pt x="3159" y="8033"/>
                      <a:pt x="2890" y="7663"/>
                      <a:pt x="2622" y="7327"/>
                    </a:cubicBezTo>
                    <a:cubicBezTo>
                      <a:pt x="2353" y="6958"/>
                      <a:pt x="2117" y="6621"/>
                      <a:pt x="1882" y="6252"/>
                    </a:cubicBezTo>
                    <a:cubicBezTo>
                      <a:pt x="1748" y="6016"/>
                      <a:pt x="1580" y="5781"/>
                      <a:pt x="1479" y="5546"/>
                    </a:cubicBezTo>
                    <a:cubicBezTo>
                      <a:pt x="1277" y="5210"/>
                      <a:pt x="1143" y="4907"/>
                      <a:pt x="1008" y="4571"/>
                    </a:cubicBezTo>
                    <a:cubicBezTo>
                      <a:pt x="908" y="4336"/>
                      <a:pt x="773" y="4067"/>
                      <a:pt x="672" y="3798"/>
                    </a:cubicBezTo>
                    <a:cubicBezTo>
                      <a:pt x="571" y="3496"/>
                      <a:pt x="504" y="3193"/>
                      <a:pt x="403" y="2891"/>
                    </a:cubicBezTo>
                    <a:cubicBezTo>
                      <a:pt x="336" y="2622"/>
                      <a:pt x="269" y="2353"/>
                      <a:pt x="202" y="2084"/>
                    </a:cubicBezTo>
                    <a:cubicBezTo>
                      <a:pt x="135" y="1748"/>
                      <a:pt x="135" y="1412"/>
                      <a:pt x="101" y="1110"/>
                    </a:cubicBezTo>
                    <a:cubicBezTo>
                      <a:pt x="67" y="774"/>
                      <a:pt x="34" y="471"/>
                      <a:pt x="0" y="169"/>
                    </a:cubicBezTo>
                    <a:lnTo>
                      <a:pt x="0" y="169"/>
                    </a:lnTo>
                    <a:lnTo>
                      <a:pt x="135" y="42684"/>
                    </a:lnTo>
                    <a:cubicBezTo>
                      <a:pt x="135" y="42751"/>
                      <a:pt x="135" y="42852"/>
                      <a:pt x="135" y="42952"/>
                    </a:cubicBezTo>
                    <a:cubicBezTo>
                      <a:pt x="135" y="43154"/>
                      <a:pt x="202" y="43389"/>
                      <a:pt x="202" y="43591"/>
                    </a:cubicBezTo>
                    <a:cubicBezTo>
                      <a:pt x="235" y="43927"/>
                      <a:pt x="269" y="44263"/>
                      <a:pt x="336" y="44566"/>
                    </a:cubicBezTo>
                    <a:cubicBezTo>
                      <a:pt x="336" y="44633"/>
                      <a:pt x="336" y="44700"/>
                      <a:pt x="336" y="44734"/>
                    </a:cubicBezTo>
                    <a:cubicBezTo>
                      <a:pt x="403" y="44969"/>
                      <a:pt x="471" y="45171"/>
                      <a:pt x="538" y="45372"/>
                    </a:cubicBezTo>
                    <a:cubicBezTo>
                      <a:pt x="605" y="45708"/>
                      <a:pt x="672" y="46011"/>
                      <a:pt x="807" y="46313"/>
                    </a:cubicBezTo>
                    <a:cubicBezTo>
                      <a:pt x="807" y="46380"/>
                      <a:pt x="840" y="46448"/>
                      <a:pt x="840" y="46515"/>
                    </a:cubicBezTo>
                    <a:cubicBezTo>
                      <a:pt x="908" y="46717"/>
                      <a:pt x="1042" y="46885"/>
                      <a:pt x="1109" y="47086"/>
                    </a:cubicBezTo>
                    <a:cubicBezTo>
                      <a:pt x="1244" y="47389"/>
                      <a:pt x="1412" y="47725"/>
                      <a:pt x="1580" y="48061"/>
                    </a:cubicBezTo>
                    <a:cubicBezTo>
                      <a:pt x="1613" y="48128"/>
                      <a:pt x="1647" y="48195"/>
                      <a:pt x="1681" y="48296"/>
                    </a:cubicBezTo>
                    <a:cubicBezTo>
                      <a:pt x="1781" y="48431"/>
                      <a:pt x="1882" y="48599"/>
                      <a:pt x="1983" y="48733"/>
                    </a:cubicBezTo>
                    <a:cubicBezTo>
                      <a:pt x="2218" y="49103"/>
                      <a:pt x="2454" y="49472"/>
                      <a:pt x="2722" y="49842"/>
                    </a:cubicBezTo>
                    <a:cubicBezTo>
                      <a:pt x="2790" y="49943"/>
                      <a:pt x="2857" y="50044"/>
                      <a:pt x="2924" y="50145"/>
                    </a:cubicBezTo>
                    <a:cubicBezTo>
                      <a:pt x="3126" y="50380"/>
                      <a:pt x="3327" y="50615"/>
                      <a:pt x="3563" y="50850"/>
                    </a:cubicBezTo>
                    <a:cubicBezTo>
                      <a:pt x="3630" y="50951"/>
                      <a:pt x="3697" y="51018"/>
                      <a:pt x="3764" y="51119"/>
                    </a:cubicBezTo>
                    <a:cubicBezTo>
                      <a:pt x="4100" y="51489"/>
                      <a:pt x="4470" y="51859"/>
                      <a:pt x="4873" y="52228"/>
                    </a:cubicBezTo>
                    <a:cubicBezTo>
                      <a:pt x="4941" y="52296"/>
                      <a:pt x="5008" y="52329"/>
                      <a:pt x="5075" y="52396"/>
                    </a:cubicBezTo>
                    <a:cubicBezTo>
                      <a:pt x="5378" y="52665"/>
                      <a:pt x="5714" y="52934"/>
                      <a:pt x="6016" y="53203"/>
                    </a:cubicBezTo>
                    <a:cubicBezTo>
                      <a:pt x="6319" y="53405"/>
                      <a:pt x="6587" y="53640"/>
                      <a:pt x="6924" y="53875"/>
                    </a:cubicBezTo>
                    <a:cubicBezTo>
                      <a:pt x="7260" y="54144"/>
                      <a:pt x="7663" y="54379"/>
                      <a:pt x="8033" y="54615"/>
                    </a:cubicBezTo>
                    <a:cubicBezTo>
                      <a:pt x="8301" y="54816"/>
                      <a:pt x="8537" y="54984"/>
                      <a:pt x="8839" y="55152"/>
                    </a:cubicBezTo>
                    <a:cubicBezTo>
                      <a:pt x="8974" y="55253"/>
                      <a:pt x="9108" y="55320"/>
                      <a:pt x="9209" y="55388"/>
                    </a:cubicBezTo>
                    <a:lnTo>
                      <a:pt x="74040" y="93063"/>
                    </a:lnTo>
                    <a:cubicBezTo>
                      <a:pt x="74947" y="93601"/>
                      <a:pt x="75956" y="94071"/>
                      <a:pt x="76964" y="94542"/>
                    </a:cubicBezTo>
                    <a:cubicBezTo>
                      <a:pt x="77266" y="94676"/>
                      <a:pt x="77569" y="94811"/>
                      <a:pt x="77871" y="94911"/>
                    </a:cubicBezTo>
                    <a:cubicBezTo>
                      <a:pt x="78678" y="95247"/>
                      <a:pt x="79485" y="95584"/>
                      <a:pt x="80325" y="95852"/>
                    </a:cubicBezTo>
                    <a:cubicBezTo>
                      <a:pt x="80526" y="95920"/>
                      <a:pt x="80694" y="96020"/>
                      <a:pt x="80862" y="96054"/>
                    </a:cubicBezTo>
                    <a:cubicBezTo>
                      <a:pt x="80997" y="96088"/>
                      <a:pt x="81098" y="96121"/>
                      <a:pt x="81232" y="96155"/>
                    </a:cubicBezTo>
                    <a:cubicBezTo>
                      <a:pt x="81770" y="96323"/>
                      <a:pt x="82308" y="96491"/>
                      <a:pt x="82845" y="96625"/>
                    </a:cubicBezTo>
                    <a:cubicBezTo>
                      <a:pt x="83249" y="96726"/>
                      <a:pt x="83652" y="96861"/>
                      <a:pt x="84055" y="96962"/>
                    </a:cubicBezTo>
                    <a:cubicBezTo>
                      <a:pt x="84627" y="97096"/>
                      <a:pt x="85198" y="97197"/>
                      <a:pt x="85803" y="97331"/>
                    </a:cubicBezTo>
                    <a:cubicBezTo>
                      <a:pt x="86139" y="97398"/>
                      <a:pt x="86475" y="97466"/>
                      <a:pt x="86811" y="97533"/>
                    </a:cubicBezTo>
                    <a:cubicBezTo>
                      <a:pt x="86845" y="97566"/>
                      <a:pt x="86912" y="97566"/>
                      <a:pt x="86979" y="97566"/>
                    </a:cubicBezTo>
                    <a:cubicBezTo>
                      <a:pt x="88156" y="97768"/>
                      <a:pt x="89332" y="97936"/>
                      <a:pt x="90542" y="98071"/>
                    </a:cubicBezTo>
                    <a:cubicBezTo>
                      <a:pt x="90609" y="98071"/>
                      <a:pt x="90710" y="98104"/>
                      <a:pt x="90777" y="98104"/>
                    </a:cubicBezTo>
                    <a:cubicBezTo>
                      <a:pt x="91079" y="98138"/>
                      <a:pt x="91348" y="98138"/>
                      <a:pt x="91651" y="98138"/>
                    </a:cubicBezTo>
                    <a:cubicBezTo>
                      <a:pt x="92357" y="98205"/>
                      <a:pt x="93062" y="98272"/>
                      <a:pt x="93768" y="98306"/>
                    </a:cubicBezTo>
                    <a:cubicBezTo>
                      <a:pt x="93936" y="98306"/>
                      <a:pt x="94104" y="98339"/>
                      <a:pt x="94272" y="98339"/>
                    </a:cubicBezTo>
                    <a:lnTo>
                      <a:pt x="97465" y="98339"/>
                    </a:lnTo>
                    <a:cubicBezTo>
                      <a:pt x="97734" y="98339"/>
                      <a:pt x="98003" y="98306"/>
                      <a:pt x="98272" y="98306"/>
                    </a:cubicBezTo>
                    <a:cubicBezTo>
                      <a:pt x="98776" y="98272"/>
                      <a:pt x="99314" y="98239"/>
                      <a:pt x="99851" y="98205"/>
                    </a:cubicBezTo>
                    <a:cubicBezTo>
                      <a:pt x="100087" y="98205"/>
                      <a:pt x="100322" y="98205"/>
                      <a:pt x="100557" y="98171"/>
                    </a:cubicBezTo>
                    <a:cubicBezTo>
                      <a:pt x="100792" y="98171"/>
                      <a:pt x="101028" y="98138"/>
                      <a:pt x="101297" y="98104"/>
                    </a:cubicBezTo>
                    <a:cubicBezTo>
                      <a:pt x="101801" y="98037"/>
                      <a:pt x="102338" y="98003"/>
                      <a:pt x="102843" y="97936"/>
                    </a:cubicBezTo>
                    <a:cubicBezTo>
                      <a:pt x="103111" y="97903"/>
                      <a:pt x="103347" y="97869"/>
                      <a:pt x="103582" y="97835"/>
                    </a:cubicBezTo>
                    <a:cubicBezTo>
                      <a:pt x="103817" y="97802"/>
                      <a:pt x="104019" y="97768"/>
                      <a:pt x="104254" y="97735"/>
                    </a:cubicBezTo>
                    <a:cubicBezTo>
                      <a:pt x="104825" y="97634"/>
                      <a:pt x="105363" y="97533"/>
                      <a:pt x="105901" y="97432"/>
                    </a:cubicBezTo>
                    <a:cubicBezTo>
                      <a:pt x="106170" y="97398"/>
                      <a:pt x="106439" y="97365"/>
                      <a:pt x="106674" y="97298"/>
                    </a:cubicBezTo>
                    <a:cubicBezTo>
                      <a:pt x="106876" y="97264"/>
                      <a:pt x="107044" y="97197"/>
                      <a:pt x="107212" y="97163"/>
                    </a:cubicBezTo>
                    <a:cubicBezTo>
                      <a:pt x="107850" y="97029"/>
                      <a:pt x="108489" y="96861"/>
                      <a:pt x="109161" y="96693"/>
                    </a:cubicBezTo>
                    <a:cubicBezTo>
                      <a:pt x="109396" y="96625"/>
                      <a:pt x="109699" y="96592"/>
                      <a:pt x="109934" y="96491"/>
                    </a:cubicBezTo>
                    <a:cubicBezTo>
                      <a:pt x="110035" y="96457"/>
                      <a:pt x="110136" y="96424"/>
                      <a:pt x="110203" y="96424"/>
                    </a:cubicBezTo>
                    <a:cubicBezTo>
                      <a:pt x="111379" y="96088"/>
                      <a:pt x="112488" y="95684"/>
                      <a:pt x="113564" y="95281"/>
                    </a:cubicBezTo>
                    <a:cubicBezTo>
                      <a:pt x="113631" y="95247"/>
                      <a:pt x="113698" y="95247"/>
                      <a:pt x="113732" y="95214"/>
                    </a:cubicBezTo>
                    <a:cubicBezTo>
                      <a:pt x="114236" y="95012"/>
                      <a:pt x="114673" y="94811"/>
                      <a:pt x="115143" y="94609"/>
                    </a:cubicBezTo>
                    <a:cubicBezTo>
                      <a:pt x="115412" y="94474"/>
                      <a:pt x="115681" y="94374"/>
                      <a:pt x="115950" y="94239"/>
                    </a:cubicBezTo>
                    <a:cubicBezTo>
                      <a:pt x="116756" y="93870"/>
                      <a:pt x="117529" y="93466"/>
                      <a:pt x="118269" y="93063"/>
                    </a:cubicBezTo>
                    <a:lnTo>
                      <a:pt x="183470" y="55388"/>
                    </a:lnTo>
                    <a:cubicBezTo>
                      <a:pt x="189620" y="51859"/>
                      <a:pt x="192712" y="47153"/>
                      <a:pt x="192712" y="42482"/>
                    </a:cubicBezTo>
                    <a:lnTo>
                      <a:pt x="192578" y="85"/>
                    </a:ln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13;p35">
                <a:extLst>
                  <a:ext uri="{FF2B5EF4-FFF2-40B4-BE49-F238E27FC236}">
                    <a16:creationId xmlns:a16="http://schemas.microsoft.com/office/drawing/2014/main" id="{BF226A5D-3360-40A1-B754-D63B9A33C2BA}"/>
                  </a:ext>
                </a:extLst>
              </p:cNvPr>
              <p:cNvSpPr/>
              <p:nvPr/>
            </p:nvSpPr>
            <p:spPr>
              <a:xfrm>
                <a:off x="5448031" y="1926581"/>
                <a:ext cx="373990" cy="257930"/>
              </a:xfrm>
              <a:custGeom>
                <a:avLst/>
                <a:gdLst/>
                <a:ahLst/>
                <a:cxnLst/>
                <a:rect l="l" t="t" r="r" b="b"/>
                <a:pathLst>
                  <a:path w="53237" h="36716" extrusionOk="0">
                    <a:moveTo>
                      <a:pt x="2363" y="0"/>
                    </a:moveTo>
                    <a:cubicBezTo>
                      <a:pt x="977" y="0"/>
                      <a:pt x="34" y="1095"/>
                      <a:pt x="34" y="2999"/>
                    </a:cubicBezTo>
                    <a:cubicBezTo>
                      <a:pt x="0" y="5687"/>
                      <a:pt x="1916" y="8947"/>
                      <a:pt x="4235" y="10292"/>
                    </a:cubicBezTo>
                    <a:lnTo>
                      <a:pt x="48968" y="36137"/>
                    </a:lnTo>
                    <a:cubicBezTo>
                      <a:pt x="49655" y="36529"/>
                      <a:pt x="50302" y="36716"/>
                      <a:pt x="50874" y="36716"/>
                    </a:cubicBezTo>
                    <a:cubicBezTo>
                      <a:pt x="52262" y="36716"/>
                      <a:pt x="53213" y="35621"/>
                      <a:pt x="53236" y="33717"/>
                    </a:cubicBezTo>
                    <a:cubicBezTo>
                      <a:pt x="53236" y="31028"/>
                      <a:pt x="51321" y="27768"/>
                      <a:pt x="49002" y="26424"/>
                    </a:cubicBezTo>
                    <a:lnTo>
                      <a:pt x="4269" y="579"/>
                    </a:lnTo>
                    <a:cubicBezTo>
                      <a:pt x="3582" y="186"/>
                      <a:pt x="2935" y="0"/>
                      <a:pt x="2363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14;p35">
                <a:extLst>
                  <a:ext uri="{FF2B5EF4-FFF2-40B4-BE49-F238E27FC236}">
                    <a16:creationId xmlns:a16="http://schemas.microsoft.com/office/drawing/2014/main" id="{5D165A03-68AA-47F7-B0AC-9E2CBB35EDE8}"/>
                  </a:ext>
                </a:extLst>
              </p:cNvPr>
              <p:cNvSpPr/>
              <p:nvPr/>
            </p:nvSpPr>
            <p:spPr>
              <a:xfrm>
                <a:off x="5688638" y="1488568"/>
                <a:ext cx="640547" cy="362244"/>
              </a:xfrm>
              <a:custGeom>
                <a:avLst/>
                <a:gdLst/>
                <a:ahLst/>
                <a:cxnLst/>
                <a:rect l="l" t="t" r="r" b="b"/>
                <a:pathLst>
                  <a:path w="91181" h="51565" extrusionOk="0">
                    <a:moveTo>
                      <a:pt x="45729" y="0"/>
                    </a:moveTo>
                    <a:cubicBezTo>
                      <a:pt x="34340" y="0"/>
                      <a:pt x="22938" y="2512"/>
                      <a:pt x="14217" y="7537"/>
                    </a:cubicBezTo>
                    <a:cubicBezTo>
                      <a:pt x="4336" y="13250"/>
                      <a:pt x="1" y="21014"/>
                      <a:pt x="1311" y="28475"/>
                    </a:cubicBezTo>
                    <a:cubicBezTo>
                      <a:pt x="2320" y="34121"/>
                      <a:pt x="6554" y="39667"/>
                      <a:pt x="14015" y="44002"/>
                    </a:cubicBezTo>
                    <a:cubicBezTo>
                      <a:pt x="22670" y="49044"/>
                      <a:pt x="34046" y="51564"/>
                      <a:pt x="45435" y="51564"/>
                    </a:cubicBezTo>
                    <a:cubicBezTo>
                      <a:pt x="56824" y="51564"/>
                      <a:pt x="68226" y="49044"/>
                      <a:pt x="76931" y="44002"/>
                    </a:cubicBezTo>
                    <a:cubicBezTo>
                      <a:pt x="84526" y="39599"/>
                      <a:pt x="88862" y="34020"/>
                      <a:pt x="89836" y="28307"/>
                    </a:cubicBezTo>
                    <a:cubicBezTo>
                      <a:pt x="91181" y="20879"/>
                      <a:pt x="86946" y="13250"/>
                      <a:pt x="77166" y="7537"/>
                    </a:cubicBezTo>
                    <a:cubicBezTo>
                      <a:pt x="68495" y="2512"/>
                      <a:pt x="57118" y="0"/>
                      <a:pt x="45729" y="0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15;p35">
                <a:extLst>
                  <a:ext uri="{FF2B5EF4-FFF2-40B4-BE49-F238E27FC236}">
                    <a16:creationId xmlns:a16="http://schemas.microsoft.com/office/drawing/2014/main" id="{234C0329-B9D2-467C-A553-C395CA26DA4E}"/>
                  </a:ext>
                </a:extLst>
              </p:cNvPr>
              <p:cNvSpPr/>
              <p:nvPr/>
            </p:nvSpPr>
            <p:spPr>
              <a:xfrm>
                <a:off x="5697848" y="1525165"/>
                <a:ext cx="621895" cy="325651"/>
              </a:xfrm>
              <a:custGeom>
                <a:avLst/>
                <a:gdLst/>
                <a:ahLst/>
                <a:cxnLst/>
                <a:rect l="l" t="t" r="r" b="b"/>
                <a:pathLst>
                  <a:path w="88526" h="46356" extrusionOk="0">
                    <a:moveTo>
                      <a:pt x="44418" y="0"/>
                    </a:moveTo>
                    <a:cubicBezTo>
                      <a:pt x="33029" y="0"/>
                      <a:pt x="21627" y="2513"/>
                      <a:pt x="12906" y="7537"/>
                    </a:cubicBezTo>
                    <a:cubicBezTo>
                      <a:pt x="5310" y="11940"/>
                      <a:pt x="1009" y="17553"/>
                      <a:pt x="0" y="23266"/>
                    </a:cubicBezTo>
                    <a:cubicBezTo>
                      <a:pt x="1009" y="28912"/>
                      <a:pt x="5243" y="34458"/>
                      <a:pt x="12704" y="38793"/>
                    </a:cubicBezTo>
                    <a:cubicBezTo>
                      <a:pt x="21359" y="43835"/>
                      <a:pt x="32735" y="46355"/>
                      <a:pt x="44124" y="46355"/>
                    </a:cubicBezTo>
                    <a:cubicBezTo>
                      <a:pt x="55513" y="46355"/>
                      <a:pt x="66915" y="43835"/>
                      <a:pt x="75620" y="38793"/>
                    </a:cubicBezTo>
                    <a:cubicBezTo>
                      <a:pt x="83215" y="34390"/>
                      <a:pt x="87551" y="28811"/>
                      <a:pt x="88525" y="23098"/>
                    </a:cubicBezTo>
                    <a:cubicBezTo>
                      <a:pt x="87551" y="17452"/>
                      <a:pt x="83350" y="11873"/>
                      <a:pt x="75855" y="7537"/>
                    </a:cubicBezTo>
                    <a:cubicBezTo>
                      <a:pt x="67184" y="2513"/>
                      <a:pt x="55807" y="0"/>
                      <a:pt x="44418" y="0"/>
                    </a:cubicBez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16;p35">
                <a:extLst>
                  <a:ext uri="{FF2B5EF4-FFF2-40B4-BE49-F238E27FC236}">
                    <a16:creationId xmlns:a16="http://schemas.microsoft.com/office/drawing/2014/main" id="{24439ADC-0DE5-4896-8CE0-754429D0F7A3}"/>
                  </a:ext>
                </a:extLst>
              </p:cNvPr>
              <p:cNvSpPr/>
              <p:nvPr/>
            </p:nvSpPr>
            <p:spPr>
              <a:xfrm>
                <a:off x="5548385" y="-89549"/>
                <a:ext cx="1299737" cy="1726520"/>
              </a:xfrm>
              <a:custGeom>
                <a:avLst/>
                <a:gdLst/>
                <a:ahLst/>
                <a:cxnLst/>
                <a:rect l="l" t="t" r="r" b="b"/>
                <a:pathLst>
                  <a:path w="185016" h="245768" extrusionOk="0">
                    <a:moveTo>
                      <a:pt x="2168" y="1"/>
                    </a:moveTo>
                    <a:cubicBezTo>
                      <a:pt x="1103" y="1"/>
                      <a:pt x="370" y="840"/>
                      <a:pt x="370" y="2277"/>
                    </a:cubicBezTo>
                    <a:lnTo>
                      <a:pt x="0" y="136913"/>
                    </a:lnTo>
                    <a:cubicBezTo>
                      <a:pt x="0" y="138929"/>
                      <a:pt x="1412" y="141383"/>
                      <a:pt x="3193" y="142425"/>
                    </a:cubicBezTo>
                    <a:lnTo>
                      <a:pt x="181419" y="245334"/>
                    </a:lnTo>
                    <a:cubicBezTo>
                      <a:pt x="181938" y="245628"/>
                      <a:pt x="182425" y="245768"/>
                      <a:pt x="182856" y="245768"/>
                    </a:cubicBezTo>
                    <a:cubicBezTo>
                      <a:pt x="183906" y="245768"/>
                      <a:pt x="184622" y="244939"/>
                      <a:pt x="184646" y="243486"/>
                    </a:cubicBezTo>
                    <a:lnTo>
                      <a:pt x="185015" y="108883"/>
                    </a:lnTo>
                    <a:cubicBezTo>
                      <a:pt x="185015" y="106833"/>
                      <a:pt x="183604" y="104380"/>
                      <a:pt x="181823" y="103338"/>
                    </a:cubicBezTo>
                    <a:lnTo>
                      <a:pt x="3596" y="428"/>
                    </a:lnTo>
                    <a:cubicBezTo>
                      <a:pt x="3084" y="138"/>
                      <a:pt x="2599" y="1"/>
                      <a:pt x="2168" y="1"/>
                    </a:cubicBezTo>
                    <a:close/>
                  </a:path>
                </a:pathLst>
              </a:custGeom>
              <a:solidFill>
                <a:srgbClr val="D48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17;p35">
                <a:extLst>
                  <a:ext uri="{FF2B5EF4-FFF2-40B4-BE49-F238E27FC236}">
                    <a16:creationId xmlns:a16="http://schemas.microsoft.com/office/drawing/2014/main" id="{721DDB77-C8D7-47CF-B103-BEB03E232E1A}"/>
                  </a:ext>
                </a:extLst>
              </p:cNvPr>
              <p:cNvSpPr/>
              <p:nvPr/>
            </p:nvSpPr>
            <p:spPr>
              <a:xfrm>
                <a:off x="5557589" y="-97881"/>
                <a:ext cx="1305168" cy="1733461"/>
              </a:xfrm>
              <a:custGeom>
                <a:avLst/>
                <a:gdLst/>
                <a:ahLst/>
                <a:cxnLst/>
                <a:rect l="l" t="t" r="r" b="b"/>
                <a:pathLst>
                  <a:path w="185789" h="246756" extrusionOk="0">
                    <a:moveTo>
                      <a:pt x="2622" y="1"/>
                    </a:moveTo>
                    <a:cubicBezTo>
                      <a:pt x="2589" y="1"/>
                      <a:pt x="2589" y="35"/>
                      <a:pt x="2589" y="35"/>
                    </a:cubicBezTo>
                    <a:lnTo>
                      <a:pt x="2555" y="35"/>
                    </a:lnTo>
                    <a:cubicBezTo>
                      <a:pt x="2521" y="35"/>
                      <a:pt x="2488" y="35"/>
                      <a:pt x="2454" y="68"/>
                    </a:cubicBezTo>
                    <a:cubicBezTo>
                      <a:pt x="2387" y="68"/>
                      <a:pt x="2320" y="102"/>
                      <a:pt x="2286" y="102"/>
                    </a:cubicBezTo>
                    <a:cubicBezTo>
                      <a:pt x="2219" y="135"/>
                      <a:pt x="2152" y="169"/>
                      <a:pt x="2118" y="203"/>
                    </a:cubicBezTo>
                    <a:lnTo>
                      <a:pt x="2084" y="203"/>
                    </a:lnTo>
                    <a:lnTo>
                      <a:pt x="1" y="1412"/>
                    </a:lnTo>
                    <a:cubicBezTo>
                      <a:pt x="135" y="1345"/>
                      <a:pt x="303" y="1278"/>
                      <a:pt x="471" y="1244"/>
                    </a:cubicBezTo>
                    <a:lnTo>
                      <a:pt x="505" y="1244"/>
                    </a:lnTo>
                    <a:cubicBezTo>
                      <a:pt x="639" y="1211"/>
                      <a:pt x="807" y="1211"/>
                      <a:pt x="1009" y="1211"/>
                    </a:cubicBezTo>
                    <a:lnTo>
                      <a:pt x="1043" y="1211"/>
                    </a:lnTo>
                    <a:cubicBezTo>
                      <a:pt x="1211" y="1211"/>
                      <a:pt x="1379" y="1278"/>
                      <a:pt x="1580" y="1312"/>
                    </a:cubicBezTo>
                    <a:cubicBezTo>
                      <a:pt x="1614" y="1345"/>
                      <a:pt x="1648" y="1345"/>
                      <a:pt x="1681" y="1379"/>
                    </a:cubicBezTo>
                    <a:cubicBezTo>
                      <a:pt x="1883" y="1446"/>
                      <a:pt x="2084" y="1547"/>
                      <a:pt x="2286" y="1648"/>
                    </a:cubicBezTo>
                    <a:lnTo>
                      <a:pt x="180513" y="104557"/>
                    </a:lnTo>
                    <a:cubicBezTo>
                      <a:pt x="180714" y="104692"/>
                      <a:pt x="180916" y="104826"/>
                      <a:pt x="181118" y="104994"/>
                    </a:cubicBezTo>
                    <a:cubicBezTo>
                      <a:pt x="181185" y="105028"/>
                      <a:pt x="181252" y="105095"/>
                      <a:pt x="181319" y="105129"/>
                    </a:cubicBezTo>
                    <a:cubicBezTo>
                      <a:pt x="181454" y="105263"/>
                      <a:pt x="181588" y="105398"/>
                      <a:pt x="181723" y="105532"/>
                    </a:cubicBezTo>
                    <a:cubicBezTo>
                      <a:pt x="181756" y="105566"/>
                      <a:pt x="181790" y="105599"/>
                      <a:pt x="181823" y="105633"/>
                    </a:cubicBezTo>
                    <a:cubicBezTo>
                      <a:pt x="181991" y="105801"/>
                      <a:pt x="182126" y="106003"/>
                      <a:pt x="182294" y="106204"/>
                    </a:cubicBezTo>
                    <a:cubicBezTo>
                      <a:pt x="182294" y="106204"/>
                      <a:pt x="182294" y="106238"/>
                      <a:pt x="182328" y="106238"/>
                    </a:cubicBezTo>
                    <a:cubicBezTo>
                      <a:pt x="182496" y="106473"/>
                      <a:pt x="182630" y="106708"/>
                      <a:pt x="182764" y="106944"/>
                    </a:cubicBezTo>
                    <a:cubicBezTo>
                      <a:pt x="182932" y="107179"/>
                      <a:pt x="183033" y="107448"/>
                      <a:pt x="183168" y="107683"/>
                    </a:cubicBezTo>
                    <a:cubicBezTo>
                      <a:pt x="183168" y="107717"/>
                      <a:pt x="183168" y="107717"/>
                      <a:pt x="183168" y="107717"/>
                    </a:cubicBezTo>
                    <a:cubicBezTo>
                      <a:pt x="183269" y="107952"/>
                      <a:pt x="183369" y="108221"/>
                      <a:pt x="183437" y="108456"/>
                    </a:cubicBezTo>
                    <a:cubicBezTo>
                      <a:pt x="183470" y="108490"/>
                      <a:pt x="183470" y="108523"/>
                      <a:pt x="183470" y="108523"/>
                    </a:cubicBezTo>
                    <a:cubicBezTo>
                      <a:pt x="183537" y="108759"/>
                      <a:pt x="183571" y="108994"/>
                      <a:pt x="183638" y="109229"/>
                    </a:cubicBezTo>
                    <a:cubicBezTo>
                      <a:pt x="183638" y="109263"/>
                      <a:pt x="183638" y="109296"/>
                      <a:pt x="183638" y="109330"/>
                    </a:cubicBezTo>
                    <a:cubicBezTo>
                      <a:pt x="183672" y="109599"/>
                      <a:pt x="183705" y="109834"/>
                      <a:pt x="183705" y="110069"/>
                    </a:cubicBezTo>
                    <a:lnTo>
                      <a:pt x="183336" y="244706"/>
                    </a:lnTo>
                    <a:cubicBezTo>
                      <a:pt x="183336" y="245714"/>
                      <a:pt x="182966" y="246420"/>
                      <a:pt x="182395" y="246756"/>
                    </a:cubicBezTo>
                    <a:lnTo>
                      <a:pt x="184478" y="245546"/>
                    </a:lnTo>
                    <a:cubicBezTo>
                      <a:pt x="185050" y="245210"/>
                      <a:pt x="185420" y="244504"/>
                      <a:pt x="185420" y="243496"/>
                    </a:cubicBezTo>
                    <a:lnTo>
                      <a:pt x="185789" y="108859"/>
                    </a:lnTo>
                    <a:cubicBezTo>
                      <a:pt x="185789" y="108658"/>
                      <a:pt x="185789" y="108456"/>
                      <a:pt x="185756" y="108221"/>
                    </a:cubicBezTo>
                    <a:cubicBezTo>
                      <a:pt x="185756" y="108187"/>
                      <a:pt x="185756" y="108154"/>
                      <a:pt x="185722" y="108120"/>
                    </a:cubicBezTo>
                    <a:cubicBezTo>
                      <a:pt x="185722" y="108086"/>
                      <a:pt x="185722" y="108053"/>
                      <a:pt x="185722" y="108019"/>
                    </a:cubicBezTo>
                    <a:cubicBezTo>
                      <a:pt x="185688" y="107952"/>
                      <a:pt x="185688" y="107851"/>
                      <a:pt x="185688" y="107784"/>
                    </a:cubicBezTo>
                    <a:cubicBezTo>
                      <a:pt x="185655" y="107683"/>
                      <a:pt x="185621" y="107549"/>
                      <a:pt x="185588" y="107414"/>
                    </a:cubicBezTo>
                    <a:cubicBezTo>
                      <a:pt x="185588" y="107381"/>
                      <a:pt x="185554" y="107347"/>
                      <a:pt x="185554" y="107313"/>
                    </a:cubicBezTo>
                    <a:cubicBezTo>
                      <a:pt x="185554" y="107280"/>
                      <a:pt x="185554" y="107280"/>
                      <a:pt x="185520" y="107246"/>
                    </a:cubicBezTo>
                    <a:cubicBezTo>
                      <a:pt x="185520" y="107213"/>
                      <a:pt x="185520" y="107145"/>
                      <a:pt x="185487" y="107112"/>
                    </a:cubicBezTo>
                    <a:cubicBezTo>
                      <a:pt x="185453" y="107011"/>
                      <a:pt x="185420" y="106910"/>
                      <a:pt x="185386" y="106809"/>
                    </a:cubicBezTo>
                    <a:cubicBezTo>
                      <a:pt x="185352" y="106708"/>
                      <a:pt x="185319" y="106608"/>
                      <a:pt x="185251" y="106507"/>
                    </a:cubicBezTo>
                    <a:cubicBezTo>
                      <a:pt x="185251" y="106507"/>
                      <a:pt x="185251" y="106507"/>
                      <a:pt x="185251" y="106473"/>
                    </a:cubicBezTo>
                    <a:cubicBezTo>
                      <a:pt x="185218" y="106406"/>
                      <a:pt x="185184" y="106339"/>
                      <a:pt x="185117" y="106238"/>
                    </a:cubicBezTo>
                    <a:cubicBezTo>
                      <a:pt x="185083" y="106137"/>
                      <a:pt x="185050" y="106070"/>
                      <a:pt x="184983" y="105969"/>
                    </a:cubicBezTo>
                    <a:lnTo>
                      <a:pt x="184882" y="105734"/>
                    </a:lnTo>
                    <a:lnTo>
                      <a:pt x="184848" y="105734"/>
                    </a:lnTo>
                    <a:lnTo>
                      <a:pt x="184848" y="105700"/>
                    </a:lnTo>
                    <a:cubicBezTo>
                      <a:pt x="184781" y="105599"/>
                      <a:pt x="184747" y="105498"/>
                      <a:pt x="184680" y="105431"/>
                    </a:cubicBezTo>
                    <a:cubicBezTo>
                      <a:pt x="184613" y="105330"/>
                      <a:pt x="184546" y="105230"/>
                      <a:pt x="184478" y="105162"/>
                    </a:cubicBezTo>
                    <a:cubicBezTo>
                      <a:pt x="184478" y="105095"/>
                      <a:pt x="184445" y="105062"/>
                      <a:pt x="184411" y="105028"/>
                    </a:cubicBezTo>
                    <a:cubicBezTo>
                      <a:pt x="184378" y="105028"/>
                      <a:pt x="184378" y="104994"/>
                      <a:pt x="184378" y="104961"/>
                    </a:cubicBezTo>
                    <a:cubicBezTo>
                      <a:pt x="184344" y="104927"/>
                      <a:pt x="184310" y="104894"/>
                      <a:pt x="184277" y="104860"/>
                    </a:cubicBezTo>
                    <a:cubicBezTo>
                      <a:pt x="184210" y="104759"/>
                      <a:pt x="184109" y="104625"/>
                      <a:pt x="184008" y="104524"/>
                    </a:cubicBezTo>
                    <a:cubicBezTo>
                      <a:pt x="183974" y="104490"/>
                      <a:pt x="183941" y="104457"/>
                      <a:pt x="183907" y="104423"/>
                    </a:cubicBezTo>
                    <a:cubicBezTo>
                      <a:pt x="183874" y="104356"/>
                      <a:pt x="183840" y="104322"/>
                      <a:pt x="183806" y="104289"/>
                    </a:cubicBezTo>
                    <a:cubicBezTo>
                      <a:pt x="183739" y="104255"/>
                      <a:pt x="183705" y="104221"/>
                      <a:pt x="183672" y="104154"/>
                    </a:cubicBezTo>
                    <a:cubicBezTo>
                      <a:pt x="183571" y="104087"/>
                      <a:pt x="183470" y="103986"/>
                      <a:pt x="183403" y="103919"/>
                    </a:cubicBezTo>
                    <a:cubicBezTo>
                      <a:pt x="183336" y="103852"/>
                      <a:pt x="183269" y="103818"/>
                      <a:pt x="183201" y="103751"/>
                    </a:cubicBezTo>
                    <a:cubicBezTo>
                      <a:pt x="183000" y="103616"/>
                      <a:pt x="182798" y="103448"/>
                      <a:pt x="182596" y="103348"/>
                    </a:cubicBezTo>
                    <a:lnTo>
                      <a:pt x="4370" y="438"/>
                    </a:lnTo>
                    <a:cubicBezTo>
                      <a:pt x="4202" y="337"/>
                      <a:pt x="4067" y="270"/>
                      <a:pt x="3899" y="203"/>
                    </a:cubicBezTo>
                    <a:cubicBezTo>
                      <a:pt x="3866" y="169"/>
                      <a:pt x="3832" y="169"/>
                      <a:pt x="3765" y="169"/>
                    </a:cubicBezTo>
                    <a:cubicBezTo>
                      <a:pt x="3731" y="135"/>
                      <a:pt x="3698" y="135"/>
                      <a:pt x="3664" y="135"/>
                    </a:cubicBezTo>
                    <a:cubicBezTo>
                      <a:pt x="3630" y="102"/>
                      <a:pt x="3563" y="102"/>
                      <a:pt x="3530" y="68"/>
                    </a:cubicBezTo>
                    <a:cubicBezTo>
                      <a:pt x="3429" y="35"/>
                      <a:pt x="3362" y="35"/>
                      <a:pt x="3261" y="35"/>
                    </a:cubicBezTo>
                    <a:cubicBezTo>
                      <a:pt x="3227" y="1"/>
                      <a:pt x="3194" y="1"/>
                      <a:pt x="3126" y="1"/>
                    </a:cubicBez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18;p35">
                <a:extLst>
                  <a:ext uri="{FF2B5EF4-FFF2-40B4-BE49-F238E27FC236}">
                    <a16:creationId xmlns:a16="http://schemas.microsoft.com/office/drawing/2014/main" id="{69E661B6-2DD8-4F99-8163-182AB0678519}"/>
                  </a:ext>
                </a:extLst>
              </p:cNvPr>
              <p:cNvSpPr/>
              <p:nvPr/>
            </p:nvSpPr>
            <p:spPr>
              <a:xfrm>
                <a:off x="5580260" y="-48295"/>
                <a:ext cx="1238114" cy="782683"/>
              </a:xfrm>
              <a:custGeom>
                <a:avLst/>
                <a:gdLst/>
                <a:ahLst/>
                <a:cxnLst/>
                <a:rect l="l" t="t" r="r" b="b"/>
                <a:pathLst>
                  <a:path w="176244" h="111414" extrusionOk="0">
                    <a:moveTo>
                      <a:pt x="153466" y="90979"/>
                    </a:moveTo>
                    <a:cubicBezTo>
                      <a:pt x="153795" y="90979"/>
                      <a:pt x="154169" y="91087"/>
                      <a:pt x="154566" y="91315"/>
                    </a:cubicBezTo>
                    <a:cubicBezTo>
                      <a:pt x="155877" y="92055"/>
                      <a:pt x="156952" y="93937"/>
                      <a:pt x="156952" y="95449"/>
                    </a:cubicBezTo>
                    <a:cubicBezTo>
                      <a:pt x="156952" y="96523"/>
                      <a:pt x="156410" y="97157"/>
                      <a:pt x="155614" y="97157"/>
                    </a:cubicBezTo>
                    <a:cubicBezTo>
                      <a:pt x="155289" y="97157"/>
                      <a:pt x="154922" y="97051"/>
                      <a:pt x="154533" y="96827"/>
                    </a:cubicBezTo>
                    <a:cubicBezTo>
                      <a:pt x="153222" y="96054"/>
                      <a:pt x="152146" y="94206"/>
                      <a:pt x="152146" y="92660"/>
                    </a:cubicBezTo>
                    <a:cubicBezTo>
                      <a:pt x="152146" y="91594"/>
                      <a:pt x="152680" y="90979"/>
                      <a:pt x="153466" y="90979"/>
                    </a:cubicBezTo>
                    <a:close/>
                    <a:moveTo>
                      <a:pt x="161771" y="95752"/>
                    </a:moveTo>
                    <a:cubicBezTo>
                      <a:pt x="162100" y="95752"/>
                      <a:pt x="162472" y="95860"/>
                      <a:pt x="162868" y="96088"/>
                    </a:cubicBezTo>
                    <a:cubicBezTo>
                      <a:pt x="164178" y="96861"/>
                      <a:pt x="165254" y="98709"/>
                      <a:pt x="165254" y="100222"/>
                    </a:cubicBezTo>
                    <a:cubicBezTo>
                      <a:pt x="165254" y="101296"/>
                      <a:pt x="164711" y="101929"/>
                      <a:pt x="163915" y="101929"/>
                    </a:cubicBezTo>
                    <a:cubicBezTo>
                      <a:pt x="163591" y="101929"/>
                      <a:pt x="163224" y="101824"/>
                      <a:pt x="162834" y="101600"/>
                    </a:cubicBezTo>
                    <a:cubicBezTo>
                      <a:pt x="161523" y="100827"/>
                      <a:pt x="160448" y="98978"/>
                      <a:pt x="160448" y="97466"/>
                    </a:cubicBezTo>
                    <a:cubicBezTo>
                      <a:pt x="160448" y="96375"/>
                      <a:pt x="160983" y="95752"/>
                      <a:pt x="161771" y="95752"/>
                    </a:cubicBezTo>
                    <a:close/>
                    <a:moveTo>
                      <a:pt x="170079" y="100546"/>
                    </a:moveTo>
                    <a:cubicBezTo>
                      <a:pt x="170398" y="100546"/>
                      <a:pt x="170757" y="100647"/>
                      <a:pt x="171135" y="100860"/>
                    </a:cubicBezTo>
                    <a:cubicBezTo>
                      <a:pt x="172480" y="101633"/>
                      <a:pt x="173555" y="103482"/>
                      <a:pt x="173521" y="105028"/>
                    </a:cubicBezTo>
                    <a:cubicBezTo>
                      <a:pt x="173521" y="106104"/>
                      <a:pt x="172977" y="106720"/>
                      <a:pt x="172191" y="106720"/>
                    </a:cubicBezTo>
                    <a:cubicBezTo>
                      <a:pt x="171872" y="106720"/>
                      <a:pt x="171513" y="106619"/>
                      <a:pt x="171135" y="106406"/>
                    </a:cubicBezTo>
                    <a:cubicBezTo>
                      <a:pt x="169791" y="105633"/>
                      <a:pt x="168715" y="103751"/>
                      <a:pt x="168715" y="102238"/>
                    </a:cubicBezTo>
                    <a:cubicBezTo>
                      <a:pt x="168739" y="101162"/>
                      <a:pt x="169291" y="100546"/>
                      <a:pt x="170079" y="100546"/>
                    </a:cubicBezTo>
                    <a:close/>
                    <a:moveTo>
                      <a:pt x="34" y="1"/>
                    </a:moveTo>
                    <a:lnTo>
                      <a:pt x="0" y="9680"/>
                    </a:lnTo>
                    <a:lnTo>
                      <a:pt x="176210" y="111413"/>
                    </a:lnTo>
                    <a:lnTo>
                      <a:pt x="176244" y="10173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BB3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19;p35">
                <a:extLst>
                  <a:ext uri="{FF2B5EF4-FFF2-40B4-BE49-F238E27FC236}">
                    <a16:creationId xmlns:a16="http://schemas.microsoft.com/office/drawing/2014/main" id="{11ADA55B-0F80-46BC-ACCA-E278B376866D}"/>
                  </a:ext>
                </a:extLst>
              </p:cNvPr>
              <p:cNvSpPr/>
              <p:nvPr/>
            </p:nvSpPr>
            <p:spPr>
              <a:xfrm>
                <a:off x="6649181" y="590890"/>
                <a:ext cx="33769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8" extrusionOk="0">
                    <a:moveTo>
                      <a:pt x="1320" y="0"/>
                    </a:moveTo>
                    <a:cubicBezTo>
                      <a:pt x="534" y="0"/>
                      <a:pt x="0" y="615"/>
                      <a:pt x="0" y="1681"/>
                    </a:cubicBezTo>
                    <a:cubicBezTo>
                      <a:pt x="0" y="3227"/>
                      <a:pt x="1076" y="5075"/>
                      <a:pt x="2387" y="5848"/>
                    </a:cubicBezTo>
                    <a:cubicBezTo>
                      <a:pt x="2776" y="6072"/>
                      <a:pt x="3143" y="6178"/>
                      <a:pt x="3468" y="6178"/>
                    </a:cubicBezTo>
                    <a:cubicBezTo>
                      <a:pt x="4264" y="6178"/>
                      <a:pt x="4806" y="5544"/>
                      <a:pt x="4806" y="4470"/>
                    </a:cubicBezTo>
                    <a:cubicBezTo>
                      <a:pt x="4806" y="2958"/>
                      <a:pt x="3731" y="1076"/>
                      <a:pt x="2420" y="336"/>
                    </a:cubicBezTo>
                    <a:cubicBezTo>
                      <a:pt x="2023" y="108"/>
                      <a:pt x="1649" y="0"/>
                      <a:pt x="1320" y="0"/>
                    </a:cubicBez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20;p35">
                <a:extLst>
                  <a:ext uri="{FF2B5EF4-FFF2-40B4-BE49-F238E27FC236}">
                    <a16:creationId xmlns:a16="http://schemas.microsoft.com/office/drawing/2014/main" id="{0751B0C9-3C16-4756-8D1C-D0968780DDB6}"/>
                  </a:ext>
                </a:extLst>
              </p:cNvPr>
              <p:cNvSpPr/>
              <p:nvPr/>
            </p:nvSpPr>
            <p:spPr>
              <a:xfrm>
                <a:off x="6707500" y="624423"/>
                <a:ext cx="33769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8" extrusionOk="0">
                    <a:moveTo>
                      <a:pt x="1324" y="0"/>
                    </a:moveTo>
                    <a:cubicBezTo>
                      <a:pt x="536" y="0"/>
                      <a:pt x="1" y="623"/>
                      <a:pt x="1" y="1714"/>
                    </a:cubicBezTo>
                    <a:cubicBezTo>
                      <a:pt x="1" y="3226"/>
                      <a:pt x="1076" y="5075"/>
                      <a:pt x="2387" y="5848"/>
                    </a:cubicBezTo>
                    <a:cubicBezTo>
                      <a:pt x="2777" y="6072"/>
                      <a:pt x="3144" y="6177"/>
                      <a:pt x="3468" y="6177"/>
                    </a:cubicBezTo>
                    <a:cubicBezTo>
                      <a:pt x="4264" y="6177"/>
                      <a:pt x="4807" y="5544"/>
                      <a:pt x="4807" y="4470"/>
                    </a:cubicBezTo>
                    <a:cubicBezTo>
                      <a:pt x="4807" y="2957"/>
                      <a:pt x="3731" y="1109"/>
                      <a:pt x="2421" y="336"/>
                    </a:cubicBezTo>
                    <a:cubicBezTo>
                      <a:pt x="2025" y="108"/>
                      <a:pt x="1653" y="0"/>
                      <a:pt x="1324" y="0"/>
                    </a:cubicBez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21;p35">
                <a:extLst>
                  <a:ext uri="{FF2B5EF4-FFF2-40B4-BE49-F238E27FC236}">
                    <a16:creationId xmlns:a16="http://schemas.microsoft.com/office/drawing/2014/main" id="{CFC5C91D-E29A-4113-8C38-F3DB378D8F1B}"/>
                  </a:ext>
                </a:extLst>
              </p:cNvPr>
              <p:cNvSpPr/>
              <p:nvPr/>
            </p:nvSpPr>
            <p:spPr>
              <a:xfrm>
                <a:off x="5577900" y="19713"/>
                <a:ext cx="1240236" cy="1575974"/>
              </a:xfrm>
              <a:custGeom>
                <a:avLst/>
                <a:gdLst/>
                <a:ahLst/>
                <a:cxnLst/>
                <a:rect l="l" t="t" r="r" b="b"/>
                <a:pathLst>
                  <a:path w="176546" h="224338" extrusionOk="0">
                    <a:moveTo>
                      <a:pt x="336" y="0"/>
                    </a:moveTo>
                    <a:lnTo>
                      <a:pt x="0" y="122604"/>
                    </a:lnTo>
                    <a:lnTo>
                      <a:pt x="176210" y="224338"/>
                    </a:lnTo>
                    <a:lnTo>
                      <a:pt x="176546" y="101733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22;p35">
                <a:extLst>
                  <a:ext uri="{FF2B5EF4-FFF2-40B4-BE49-F238E27FC236}">
                    <a16:creationId xmlns:a16="http://schemas.microsoft.com/office/drawing/2014/main" id="{AF207E03-7D1A-4FFC-9407-10AC58E458C2}"/>
                  </a:ext>
                </a:extLst>
              </p:cNvPr>
              <p:cNvSpPr/>
              <p:nvPr/>
            </p:nvSpPr>
            <p:spPr>
              <a:xfrm>
                <a:off x="6765588" y="658097"/>
                <a:ext cx="34001" cy="43386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176" extrusionOk="0">
                    <a:moveTo>
                      <a:pt x="1364" y="1"/>
                    </a:moveTo>
                    <a:cubicBezTo>
                      <a:pt x="576" y="1"/>
                      <a:pt x="24" y="617"/>
                      <a:pt x="0" y="1693"/>
                    </a:cubicBezTo>
                    <a:cubicBezTo>
                      <a:pt x="0" y="3206"/>
                      <a:pt x="1076" y="5088"/>
                      <a:pt x="2420" y="5861"/>
                    </a:cubicBezTo>
                    <a:cubicBezTo>
                      <a:pt x="2798" y="6074"/>
                      <a:pt x="3157" y="6175"/>
                      <a:pt x="3476" y="6175"/>
                    </a:cubicBezTo>
                    <a:cubicBezTo>
                      <a:pt x="4262" y="6175"/>
                      <a:pt x="4806" y="5559"/>
                      <a:pt x="4806" y="4483"/>
                    </a:cubicBezTo>
                    <a:cubicBezTo>
                      <a:pt x="4840" y="2937"/>
                      <a:pt x="3765" y="1088"/>
                      <a:pt x="2420" y="315"/>
                    </a:cubicBezTo>
                    <a:cubicBezTo>
                      <a:pt x="2042" y="102"/>
                      <a:pt x="1683" y="1"/>
                      <a:pt x="1364" y="1"/>
                    </a:cubicBezTo>
                    <a:close/>
                  </a:path>
                </a:pathLst>
              </a:custGeom>
              <a:solidFill>
                <a:srgbClr val="BFB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23;p35">
                <a:extLst>
                  <a:ext uri="{FF2B5EF4-FFF2-40B4-BE49-F238E27FC236}">
                    <a16:creationId xmlns:a16="http://schemas.microsoft.com/office/drawing/2014/main" id="{AC88FE98-3483-4008-AF15-5562E1BDE2D7}"/>
                  </a:ext>
                </a:extLst>
              </p:cNvPr>
              <p:cNvSpPr/>
              <p:nvPr/>
            </p:nvSpPr>
            <p:spPr>
              <a:xfrm>
                <a:off x="6720961" y="1348365"/>
                <a:ext cx="35420" cy="13458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9158" extrusionOk="0">
                    <a:moveTo>
                      <a:pt x="34" y="1"/>
                    </a:moveTo>
                    <a:lnTo>
                      <a:pt x="0" y="16268"/>
                    </a:lnTo>
                    <a:lnTo>
                      <a:pt x="4974" y="19158"/>
                    </a:lnTo>
                    <a:lnTo>
                      <a:pt x="5042" y="285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24;p35">
                <a:extLst>
                  <a:ext uri="{FF2B5EF4-FFF2-40B4-BE49-F238E27FC236}">
                    <a16:creationId xmlns:a16="http://schemas.microsoft.com/office/drawing/2014/main" id="{6FD4A6BC-B89D-4F7E-BA75-7903ECE01DE7}"/>
                  </a:ext>
                </a:extLst>
              </p:cNvPr>
              <p:cNvSpPr/>
              <p:nvPr/>
            </p:nvSpPr>
            <p:spPr>
              <a:xfrm>
                <a:off x="6664293" y="1373868"/>
                <a:ext cx="35181" cy="7627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10857" extrusionOk="0">
                    <a:moveTo>
                      <a:pt x="0" y="1"/>
                    </a:moveTo>
                    <a:lnTo>
                      <a:pt x="0" y="8000"/>
                    </a:lnTo>
                    <a:lnTo>
                      <a:pt x="4974" y="10856"/>
                    </a:lnTo>
                    <a:lnTo>
                      <a:pt x="5008" y="28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25;p35">
                <a:extLst>
                  <a:ext uri="{FF2B5EF4-FFF2-40B4-BE49-F238E27FC236}">
                    <a16:creationId xmlns:a16="http://schemas.microsoft.com/office/drawing/2014/main" id="{491AC020-C7C8-4645-BEC0-3B1B2CAA7DB1}"/>
                  </a:ext>
                </a:extLst>
              </p:cNvPr>
              <p:cNvSpPr/>
              <p:nvPr/>
            </p:nvSpPr>
            <p:spPr>
              <a:xfrm>
                <a:off x="6607385" y="1313419"/>
                <a:ext cx="35420" cy="104132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4823" extrusionOk="0">
                    <a:moveTo>
                      <a:pt x="34" y="1"/>
                    </a:moveTo>
                    <a:lnTo>
                      <a:pt x="1" y="11932"/>
                    </a:lnTo>
                    <a:lnTo>
                      <a:pt x="5008" y="14822"/>
                    </a:lnTo>
                    <a:lnTo>
                      <a:pt x="5042" y="28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26;p35">
                <a:extLst>
                  <a:ext uri="{FF2B5EF4-FFF2-40B4-BE49-F238E27FC236}">
                    <a16:creationId xmlns:a16="http://schemas.microsoft.com/office/drawing/2014/main" id="{E4F85F61-E0A5-4A24-AEE8-6C1C1A0CD126}"/>
                  </a:ext>
                </a:extLst>
              </p:cNvPr>
              <p:cNvSpPr/>
              <p:nvPr/>
            </p:nvSpPr>
            <p:spPr>
              <a:xfrm>
                <a:off x="6550716" y="1219684"/>
                <a:ext cx="35420" cy="165038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3493" extrusionOk="0">
                    <a:moveTo>
                      <a:pt x="68" y="0"/>
                    </a:moveTo>
                    <a:lnTo>
                      <a:pt x="1" y="20602"/>
                    </a:lnTo>
                    <a:lnTo>
                      <a:pt x="5008" y="23493"/>
                    </a:lnTo>
                    <a:lnTo>
                      <a:pt x="5042" y="289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27;p35">
                <a:extLst>
                  <a:ext uri="{FF2B5EF4-FFF2-40B4-BE49-F238E27FC236}">
                    <a16:creationId xmlns:a16="http://schemas.microsoft.com/office/drawing/2014/main" id="{F074D0D4-94C0-4EA8-B550-7353111F0AFF}"/>
                  </a:ext>
                </a:extLst>
              </p:cNvPr>
              <p:cNvSpPr/>
              <p:nvPr/>
            </p:nvSpPr>
            <p:spPr>
              <a:xfrm>
                <a:off x="6494048" y="1129011"/>
                <a:ext cx="35659" cy="22288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1728" extrusionOk="0">
                    <a:moveTo>
                      <a:pt x="101" y="1"/>
                    </a:moveTo>
                    <a:lnTo>
                      <a:pt x="1" y="28870"/>
                    </a:lnTo>
                    <a:lnTo>
                      <a:pt x="4975" y="31727"/>
                    </a:lnTo>
                    <a:lnTo>
                      <a:pt x="5075" y="2857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28;p35">
                <a:extLst>
                  <a:ext uri="{FF2B5EF4-FFF2-40B4-BE49-F238E27FC236}">
                    <a16:creationId xmlns:a16="http://schemas.microsoft.com/office/drawing/2014/main" id="{CEE228CA-FC20-4A88-B052-4C41B4BB2412}"/>
                  </a:ext>
                </a:extLst>
              </p:cNvPr>
              <p:cNvSpPr/>
              <p:nvPr/>
            </p:nvSpPr>
            <p:spPr>
              <a:xfrm>
                <a:off x="6437379" y="980489"/>
                <a:ext cx="35891" cy="338577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48196" extrusionOk="0">
                    <a:moveTo>
                      <a:pt x="135" y="1"/>
                    </a:moveTo>
                    <a:lnTo>
                      <a:pt x="0" y="45339"/>
                    </a:lnTo>
                    <a:lnTo>
                      <a:pt x="4975" y="48195"/>
                    </a:lnTo>
                    <a:lnTo>
                      <a:pt x="5109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29;p35">
                <a:extLst>
                  <a:ext uri="{FF2B5EF4-FFF2-40B4-BE49-F238E27FC236}">
                    <a16:creationId xmlns:a16="http://schemas.microsoft.com/office/drawing/2014/main" id="{A2AA340D-D52C-4962-ACD6-5679B42BA765}"/>
                  </a:ext>
                </a:extLst>
              </p:cNvPr>
              <p:cNvSpPr/>
              <p:nvPr/>
            </p:nvSpPr>
            <p:spPr>
              <a:xfrm>
                <a:off x="6380710" y="860779"/>
                <a:ext cx="36130" cy="42569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7" extrusionOk="0">
                    <a:moveTo>
                      <a:pt x="168" y="0"/>
                    </a:moveTo>
                    <a:lnTo>
                      <a:pt x="0" y="57706"/>
                    </a:lnTo>
                    <a:lnTo>
                      <a:pt x="4974" y="60596"/>
                    </a:lnTo>
                    <a:lnTo>
                      <a:pt x="5143" y="2857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30;p35">
                <a:extLst>
                  <a:ext uri="{FF2B5EF4-FFF2-40B4-BE49-F238E27FC236}">
                    <a16:creationId xmlns:a16="http://schemas.microsoft.com/office/drawing/2014/main" id="{59C83BBF-E6F3-4ECE-919F-AB6020441729}"/>
                  </a:ext>
                </a:extLst>
              </p:cNvPr>
              <p:cNvSpPr/>
              <p:nvPr/>
            </p:nvSpPr>
            <p:spPr>
              <a:xfrm>
                <a:off x="6323803" y="859360"/>
                <a:ext cx="36130" cy="394292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127" extrusionOk="0">
                    <a:moveTo>
                      <a:pt x="169" y="0"/>
                    </a:moveTo>
                    <a:lnTo>
                      <a:pt x="1" y="53270"/>
                    </a:lnTo>
                    <a:lnTo>
                      <a:pt x="5008" y="56127"/>
                    </a:lnTo>
                    <a:lnTo>
                      <a:pt x="5143" y="285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31;p35">
                <a:extLst>
                  <a:ext uri="{FF2B5EF4-FFF2-40B4-BE49-F238E27FC236}">
                    <a16:creationId xmlns:a16="http://schemas.microsoft.com/office/drawing/2014/main" id="{DC8BB8EE-02F2-4EA5-ACA1-901B5D8B6510}"/>
                  </a:ext>
                </a:extLst>
              </p:cNvPr>
              <p:cNvSpPr/>
              <p:nvPr/>
            </p:nvSpPr>
            <p:spPr>
              <a:xfrm>
                <a:off x="6267134" y="1027715"/>
                <a:ext cx="35659" cy="19313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27493" extrusionOk="0">
                    <a:moveTo>
                      <a:pt x="68" y="0"/>
                    </a:moveTo>
                    <a:lnTo>
                      <a:pt x="1" y="24636"/>
                    </a:lnTo>
                    <a:lnTo>
                      <a:pt x="5008" y="27492"/>
                    </a:lnTo>
                    <a:lnTo>
                      <a:pt x="5076" y="2891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32;p35">
                <a:extLst>
                  <a:ext uri="{FF2B5EF4-FFF2-40B4-BE49-F238E27FC236}">
                    <a16:creationId xmlns:a16="http://schemas.microsoft.com/office/drawing/2014/main" id="{CF00A471-CCA4-4D6C-8284-13B7244B3E68}"/>
                  </a:ext>
                </a:extLst>
              </p:cNvPr>
              <p:cNvSpPr/>
              <p:nvPr/>
            </p:nvSpPr>
            <p:spPr>
              <a:xfrm>
                <a:off x="6210466" y="904697"/>
                <a:ext cx="35659" cy="283564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0365" extrusionOk="0">
                    <a:moveTo>
                      <a:pt x="101" y="0"/>
                    </a:moveTo>
                    <a:lnTo>
                      <a:pt x="1" y="37474"/>
                    </a:lnTo>
                    <a:lnTo>
                      <a:pt x="4975" y="40364"/>
                    </a:lnTo>
                    <a:lnTo>
                      <a:pt x="5075" y="289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33;p35">
                <a:extLst>
                  <a:ext uri="{FF2B5EF4-FFF2-40B4-BE49-F238E27FC236}">
                    <a16:creationId xmlns:a16="http://schemas.microsoft.com/office/drawing/2014/main" id="{207C4E37-34CD-432B-889E-0A55693F09C6}"/>
                  </a:ext>
                </a:extLst>
              </p:cNvPr>
              <p:cNvSpPr/>
              <p:nvPr/>
            </p:nvSpPr>
            <p:spPr>
              <a:xfrm>
                <a:off x="6153797" y="787811"/>
                <a:ext cx="35891" cy="367618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52330" extrusionOk="0">
                    <a:moveTo>
                      <a:pt x="135" y="1"/>
                    </a:moveTo>
                    <a:lnTo>
                      <a:pt x="1" y="49439"/>
                    </a:lnTo>
                    <a:lnTo>
                      <a:pt x="4975" y="52330"/>
                    </a:lnTo>
                    <a:lnTo>
                      <a:pt x="5109" y="285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34;p35">
                <a:extLst>
                  <a:ext uri="{FF2B5EF4-FFF2-40B4-BE49-F238E27FC236}">
                    <a16:creationId xmlns:a16="http://schemas.microsoft.com/office/drawing/2014/main" id="{8DB3F548-E370-448D-801B-4C9B8193DCC9}"/>
                  </a:ext>
                </a:extLst>
              </p:cNvPr>
              <p:cNvSpPr/>
              <p:nvPr/>
            </p:nvSpPr>
            <p:spPr>
              <a:xfrm>
                <a:off x="6097128" y="637638"/>
                <a:ext cx="36130" cy="48496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9034" extrusionOk="0">
                    <a:moveTo>
                      <a:pt x="168" y="1"/>
                    </a:moveTo>
                    <a:lnTo>
                      <a:pt x="0" y="66176"/>
                    </a:lnTo>
                    <a:lnTo>
                      <a:pt x="4975" y="69033"/>
                    </a:lnTo>
                    <a:lnTo>
                      <a:pt x="5143" y="2891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35;p35">
                <a:extLst>
                  <a:ext uri="{FF2B5EF4-FFF2-40B4-BE49-F238E27FC236}">
                    <a16:creationId xmlns:a16="http://schemas.microsoft.com/office/drawing/2014/main" id="{5F87D25B-938B-41A7-AA2C-8DBB330BE440}"/>
                  </a:ext>
                </a:extLst>
              </p:cNvPr>
              <p:cNvSpPr/>
              <p:nvPr/>
            </p:nvSpPr>
            <p:spPr>
              <a:xfrm>
                <a:off x="6040221" y="488885"/>
                <a:ext cx="36600" cy="600883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85535" extrusionOk="0">
                    <a:moveTo>
                      <a:pt x="236" y="0"/>
                    </a:moveTo>
                    <a:lnTo>
                      <a:pt x="1" y="82678"/>
                    </a:lnTo>
                    <a:lnTo>
                      <a:pt x="4975" y="85534"/>
                    </a:lnTo>
                    <a:lnTo>
                      <a:pt x="5210" y="285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36;p35">
                <a:extLst>
                  <a:ext uri="{FF2B5EF4-FFF2-40B4-BE49-F238E27FC236}">
                    <a16:creationId xmlns:a16="http://schemas.microsoft.com/office/drawing/2014/main" id="{3E620264-BE23-4DE1-9D88-A7577A7D0010}"/>
                  </a:ext>
                </a:extLst>
              </p:cNvPr>
              <p:cNvSpPr/>
              <p:nvPr/>
            </p:nvSpPr>
            <p:spPr>
              <a:xfrm>
                <a:off x="5983552" y="397980"/>
                <a:ext cx="36839" cy="659198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93836" extrusionOk="0">
                    <a:moveTo>
                      <a:pt x="270" y="0"/>
                    </a:moveTo>
                    <a:lnTo>
                      <a:pt x="1" y="90945"/>
                    </a:lnTo>
                    <a:lnTo>
                      <a:pt x="4975" y="93835"/>
                    </a:lnTo>
                    <a:lnTo>
                      <a:pt x="5244" y="289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37;p35">
                <a:extLst>
                  <a:ext uri="{FF2B5EF4-FFF2-40B4-BE49-F238E27FC236}">
                    <a16:creationId xmlns:a16="http://schemas.microsoft.com/office/drawing/2014/main" id="{853E53AB-0289-44EF-87C9-AD3E8A018B09}"/>
                  </a:ext>
                </a:extLst>
              </p:cNvPr>
              <p:cNvSpPr/>
              <p:nvPr/>
            </p:nvSpPr>
            <p:spPr>
              <a:xfrm>
                <a:off x="5926883" y="512969"/>
                <a:ext cx="36368" cy="51139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2797" extrusionOk="0">
                    <a:moveTo>
                      <a:pt x="202" y="1"/>
                    </a:moveTo>
                    <a:lnTo>
                      <a:pt x="1" y="69940"/>
                    </a:lnTo>
                    <a:lnTo>
                      <a:pt x="4975" y="72797"/>
                    </a:lnTo>
                    <a:lnTo>
                      <a:pt x="5176" y="285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38;p35">
                <a:extLst>
                  <a:ext uri="{FF2B5EF4-FFF2-40B4-BE49-F238E27FC236}">
                    <a16:creationId xmlns:a16="http://schemas.microsoft.com/office/drawing/2014/main" id="{2A6DB174-CE54-4B6F-ACD3-184C296B4A60}"/>
                  </a:ext>
                </a:extLst>
              </p:cNvPr>
              <p:cNvSpPr/>
              <p:nvPr/>
            </p:nvSpPr>
            <p:spPr>
              <a:xfrm>
                <a:off x="5870215" y="565858"/>
                <a:ext cx="36130" cy="42570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8" extrusionOk="0">
                    <a:moveTo>
                      <a:pt x="169" y="1"/>
                    </a:moveTo>
                    <a:lnTo>
                      <a:pt x="1" y="57741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39;p35">
                <a:extLst>
                  <a:ext uri="{FF2B5EF4-FFF2-40B4-BE49-F238E27FC236}">
                    <a16:creationId xmlns:a16="http://schemas.microsoft.com/office/drawing/2014/main" id="{3556B31D-01BA-461F-B80C-767E03443FD8}"/>
                  </a:ext>
                </a:extLst>
              </p:cNvPr>
              <p:cNvSpPr/>
              <p:nvPr/>
            </p:nvSpPr>
            <p:spPr>
              <a:xfrm>
                <a:off x="5813546" y="589941"/>
                <a:ext cx="35891" cy="369037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52532" extrusionOk="0">
                    <a:moveTo>
                      <a:pt x="135" y="1"/>
                    </a:moveTo>
                    <a:lnTo>
                      <a:pt x="1" y="49641"/>
                    </a:lnTo>
                    <a:lnTo>
                      <a:pt x="4975" y="52531"/>
                    </a:lnTo>
                    <a:lnTo>
                      <a:pt x="5109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40;p35">
                <a:extLst>
                  <a:ext uri="{FF2B5EF4-FFF2-40B4-BE49-F238E27FC236}">
                    <a16:creationId xmlns:a16="http://schemas.microsoft.com/office/drawing/2014/main" id="{F0CE2988-9CB2-4272-B98B-DFF92AC77427}"/>
                  </a:ext>
                </a:extLst>
              </p:cNvPr>
              <p:cNvSpPr/>
              <p:nvPr/>
            </p:nvSpPr>
            <p:spPr>
              <a:xfrm>
                <a:off x="5756639" y="442368"/>
                <a:ext cx="36368" cy="483777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68865" extrusionOk="0">
                    <a:moveTo>
                      <a:pt x="202" y="1"/>
                    </a:moveTo>
                    <a:lnTo>
                      <a:pt x="1" y="66008"/>
                    </a:lnTo>
                    <a:lnTo>
                      <a:pt x="4975" y="68865"/>
                    </a:lnTo>
                    <a:lnTo>
                      <a:pt x="5177" y="2891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41;p35">
                <a:extLst>
                  <a:ext uri="{FF2B5EF4-FFF2-40B4-BE49-F238E27FC236}">
                    <a16:creationId xmlns:a16="http://schemas.microsoft.com/office/drawing/2014/main" id="{92138D26-2844-4D79-A866-555578873189}"/>
                  </a:ext>
                </a:extLst>
              </p:cNvPr>
              <p:cNvSpPr/>
              <p:nvPr/>
            </p:nvSpPr>
            <p:spPr>
              <a:xfrm>
                <a:off x="5699970" y="350515"/>
                <a:ext cx="36368" cy="542808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7268" extrusionOk="0">
                    <a:moveTo>
                      <a:pt x="202" y="1"/>
                    </a:moveTo>
                    <a:lnTo>
                      <a:pt x="1" y="74410"/>
                    </a:lnTo>
                    <a:lnTo>
                      <a:pt x="4975" y="77267"/>
                    </a:lnTo>
                    <a:lnTo>
                      <a:pt x="5176" y="285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42;p35">
                <a:extLst>
                  <a:ext uri="{FF2B5EF4-FFF2-40B4-BE49-F238E27FC236}">
                    <a16:creationId xmlns:a16="http://schemas.microsoft.com/office/drawing/2014/main" id="{28E09B66-487B-4057-947B-3CF094030E52}"/>
                  </a:ext>
                </a:extLst>
              </p:cNvPr>
              <p:cNvSpPr/>
              <p:nvPr/>
            </p:nvSpPr>
            <p:spPr>
              <a:xfrm>
                <a:off x="5643301" y="461731"/>
                <a:ext cx="36130" cy="399020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800" extrusionOk="0">
                    <a:moveTo>
                      <a:pt x="135" y="0"/>
                    </a:moveTo>
                    <a:lnTo>
                      <a:pt x="1" y="53909"/>
                    </a:lnTo>
                    <a:lnTo>
                      <a:pt x="4975" y="56799"/>
                    </a:lnTo>
                    <a:lnTo>
                      <a:pt x="5143" y="2891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43;p35">
                <a:extLst>
                  <a:ext uri="{FF2B5EF4-FFF2-40B4-BE49-F238E27FC236}">
                    <a16:creationId xmlns:a16="http://schemas.microsoft.com/office/drawing/2014/main" id="{5AF8AB72-4770-410D-808F-4FF8710BA442}"/>
                  </a:ext>
                </a:extLst>
              </p:cNvPr>
              <p:cNvSpPr/>
              <p:nvPr/>
            </p:nvSpPr>
            <p:spPr>
              <a:xfrm>
                <a:off x="5626299" y="240009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44;p35">
                <a:extLst>
                  <a:ext uri="{FF2B5EF4-FFF2-40B4-BE49-F238E27FC236}">
                    <a16:creationId xmlns:a16="http://schemas.microsoft.com/office/drawing/2014/main" id="{0B22EC7A-AE5A-4530-9A31-5D42CB7521E6}"/>
                  </a:ext>
                </a:extLst>
              </p:cNvPr>
              <p:cNvSpPr/>
              <p:nvPr/>
            </p:nvSpPr>
            <p:spPr>
              <a:xfrm>
                <a:off x="5626299" y="414743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45;p35">
                <a:extLst>
                  <a:ext uri="{FF2B5EF4-FFF2-40B4-BE49-F238E27FC236}">
                    <a16:creationId xmlns:a16="http://schemas.microsoft.com/office/drawing/2014/main" id="{D43C6F39-3797-498B-83DD-398D2C89EA4A}"/>
                  </a:ext>
                </a:extLst>
              </p:cNvPr>
              <p:cNvSpPr/>
              <p:nvPr/>
            </p:nvSpPr>
            <p:spPr>
              <a:xfrm>
                <a:off x="5626299" y="356417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46;p35">
                <a:extLst>
                  <a:ext uri="{FF2B5EF4-FFF2-40B4-BE49-F238E27FC236}">
                    <a16:creationId xmlns:a16="http://schemas.microsoft.com/office/drawing/2014/main" id="{9398FFC5-FA03-450D-A0E5-8E9C6491615E}"/>
                  </a:ext>
                </a:extLst>
              </p:cNvPr>
              <p:cNvSpPr/>
              <p:nvPr/>
            </p:nvSpPr>
            <p:spPr>
              <a:xfrm>
                <a:off x="5626299" y="298336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47;p35">
                <a:extLst>
                  <a:ext uri="{FF2B5EF4-FFF2-40B4-BE49-F238E27FC236}">
                    <a16:creationId xmlns:a16="http://schemas.microsoft.com/office/drawing/2014/main" id="{1F3C704F-54B3-4C2F-ADBF-B640571A3579}"/>
                  </a:ext>
                </a:extLst>
              </p:cNvPr>
              <p:cNvSpPr/>
              <p:nvPr/>
            </p:nvSpPr>
            <p:spPr>
              <a:xfrm>
                <a:off x="5626299" y="123840"/>
                <a:ext cx="1143445" cy="669588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15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15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48;p35">
                <a:extLst>
                  <a:ext uri="{FF2B5EF4-FFF2-40B4-BE49-F238E27FC236}">
                    <a16:creationId xmlns:a16="http://schemas.microsoft.com/office/drawing/2014/main" id="{EBD847DB-DDBF-484E-9029-25264D0E1322}"/>
                  </a:ext>
                </a:extLst>
              </p:cNvPr>
              <p:cNvSpPr/>
              <p:nvPr/>
            </p:nvSpPr>
            <p:spPr>
              <a:xfrm>
                <a:off x="5626299" y="822054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49;p35">
                <a:extLst>
                  <a:ext uri="{FF2B5EF4-FFF2-40B4-BE49-F238E27FC236}">
                    <a16:creationId xmlns:a16="http://schemas.microsoft.com/office/drawing/2014/main" id="{AFA76AF5-833F-4369-A226-BFE9DB6A46A1}"/>
                  </a:ext>
                </a:extLst>
              </p:cNvPr>
              <p:cNvSpPr/>
              <p:nvPr/>
            </p:nvSpPr>
            <p:spPr>
              <a:xfrm>
                <a:off x="5626299" y="181928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50;p35">
                <a:extLst>
                  <a:ext uri="{FF2B5EF4-FFF2-40B4-BE49-F238E27FC236}">
                    <a16:creationId xmlns:a16="http://schemas.microsoft.com/office/drawing/2014/main" id="{0447E69E-82A4-4109-BB93-8E48BB57DB8E}"/>
                  </a:ext>
                </a:extLst>
              </p:cNvPr>
              <p:cNvSpPr/>
              <p:nvPr/>
            </p:nvSpPr>
            <p:spPr>
              <a:xfrm>
                <a:off x="5626299" y="472831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51;p35">
                <a:extLst>
                  <a:ext uri="{FF2B5EF4-FFF2-40B4-BE49-F238E27FC236}">
                    <a16:creationId xmlns:a16="http://schemas.microsoft.com/office/drawing/2014/main" id="{5C6AA22C-EB4F-47E2-BC57-360EAFEFF8A3}"/>
                  </a:ext>
                </a:extLst>
              </p:cNvPr>
              <p:cNvSpPr/>
              <p:nvPr/>
            </p:nvSpPr>
            <p:spPr>
              <a:xfrm>
                <a:off x="5626299" y="647320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44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52;p35">
                <a:extLst>
                  <a:ext uri="{FF2B5EF4-FFF2-40B4-BE49-F238E27FC236}">
                    <a16:creationId xmlns:a16="http://schemas.microsoft.com/office/drawing/2014/main" id="{4243B7BD-F753-4F59-B91C-50AD6F0EDFEA}"/>
                  </a:ext>
                </a:extLst>
              </p:cNvPr>
              <p:cNvSpPr/>
              <p:nvPr/>
            </p:nvSpPr>
            <p:spPr>
              <a:xfrm>
                <a:off x="5626299" y="763727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1"/>
                    </a:moveTo>
                    <a:lnTo>
                      <a:pt x="1" y="1244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53;p35">
                <a:extLst>
                  <a:ext uri="{FF2B5EF4-FFF2-40B4-BE49-F238E27FC236}">
                    <a16:creationId xmlns:a16="http://schemas.microsoft.com/office/drawing/2014/main" id="{87F469B2-02F0-4FF5-B4C8-DD76141F0884}"/>
                  </a:ext>
                </a:extLst>
              </p:cNvPr>
              <p:cNvSpPr/>
              <p:nvPr/>
            </p:nvSpPr>
            <p:spPr>
              <a:xfrm>
                <a:off x="5626299" y="705646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54;p35">
                <a:extLst>
                  <a:ext uri="{FF2B5EF4-FFF2-40B4-BE49-F238E27FC236}">
                    <a16:creationId xmlns:a16="http://schemas.microsoft.com/office/drawing/2014/main" id="{5D2824BB-FB35-4682-9EAD-2DC80F6E40DE}"/>
                  </a:ext>
                </a:extLst>
              </p:cNvPr>
              <p:cNvSpPr/>
              <p:nvPr/>
            </p:nvSpPr>
            <p:spPr>
              <a:xfrm>
                <a:off x="5626299" y="531151"/>
                <a:ext cx="1143445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9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55;p35">
                <a:extLst>
                  <a:ext uri="{FF2B5EF4-FFF2-40B4-BE49-F238E27FC236}">
                    <a16:creationId xmlns:a16="http://schemas.microsoft.com/office/drawing/2014/main" id="{7555F6D5-9590-4CCC-95DD-CC97A4398741}"/>
                  </a:ext>
                </a:extLst>
              </p:cNvPr>
              <p:cNvSpPr/>
              <p:nvPr/>
            </p:nvSpPr>
            <p:spPr>
              <a:xfrm>
                <a:off x="5626299" y="589239"/>
                <a:ext cx="1143445" cy="669820"/>
              </a:xfrm>
              <a:custGeom>
                <a:avLst/>
                <a:gdLst/>
                <a:ahLst/>
                <a:cxnLst/>
                <a:rect l="l" t="t" r="r" b="b"/>
                <a:pathLst>
                  <a:path w="162768" h="95348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756;p35">
                <a:extLst>
                  <a:ext uri="{FF2B5EF4-FFF2-40B4-BE49-F238E27FC236}">
                    <a16:creationId xmlns:a16="http://schemas.microsoft.com/office/drawing/2014/main" id="{29E19C28-F064-42FE-BE50-96753E8610DF}"/>
                  </a:ext>
                </a:extLst>
              </p:cNvPr>
              <p:cNvSpPr/>
              <p:nvPr/>
            </p:nvSpPr>
            <p:spPr>
              <a:xfrm>
                <a:off x="5385932" y="3435"/>
                <a:ext cx="1299737" cy="1726338"/>
              </a:xfrm>
              <a:custGeom>
                <a:avLst/>
                <a:gdLst/>
                <a:ahLst/>
                <a:cxnLst/>
                <a:rect l="l" t="t" r="r" b="b"/>
                <a:pathLst>
                  <a:path w="185016" h="245742" extrusionOk="0">
                    <a:moveTo>
                      <a:pt x="2150" y="1"/>
                    </a:moveTo>
                    <a:cubicBezTo>
                      <a:pt x="1094" y="1"/>
                      <a:pt x="370" y="822"/>
                      <a:pt x="370" y="2250"/>
                    </a:cubicBezTo>
                    <a:lnTo>
                      <a:pt x="0" y="136886"/>
                    </a:lnTo>
                    <a:cubicBezTo>
                      <a:pt x="0" y="138903"/>
                      <a:pt x="1412" y="141390"/>
                      <a:pt x="3193" y="142398"/>
                    </a:cubicBezTo>
                    <a:lnTo>
                      <a:pt x="181420" y="245308"/>
                    </a:lnTo>
                    <a:cubicBezTo>
                      <a:pt x="181940" y="245602"/>
                      <a:pt x="182428" y="245742"/>
                      <a:pt x="182860" y="245742"/>
                    </a:cubicBezTo>
                    <a:cubicBezTo>
                      <a:pt x="183908" y="245742"/>
                      <a:pt x="184622" y="244920"/>
                      <a:pt x="184646" y="243493"/>
                    </a:cubicBezTo>
                    <a:lnTo>
                      <a:pt x="185016" y="108856"/>
                    </a:lnTo>
                    <a:cubicBezTo>
                      <a:pt x="185016" y="106840"/>
                      <a:pt x="183604" y="104353"/>
                      <a:pt x="181823" y="103345"/>
                    </a:cubicBezTo>
                    <a:lnTo>
                      <a:pt x="3596" y="435"/>
                    </a:lnTo>
                    <a:cubicBezTo>
                      <a:pt x="3076" y="141"/>
                      <a:pt x="2585" y="1"/>
                      <a:pt x="2150" y="1"/>
                    </a:cubicBezTo>
                    <a:close/>
                  </a:path>
                </a:pathLst>
              </a:custGeom>
              <a:solidFill>
                <a:srgbClr val="D48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757;p35">
                <a:extLst>
                  <a:ext uri="{FF2B5EF4-FFF2-40B4-BE49-F238E27FC236}">
                    <a16:creationId xmlns:a16="http://schemas.microsoft.com/office/drawing/2014/main" id="{94CA4984-43F6-4488-BC86-243FA4072E2C}"/>
                  </a:ext>
                </a:extLst>
              </p:cNvPr>
              <p:cNvSpPr/>
              <p:nvPr/>
            </p:nvSpPr>
            <p:spPr>
              <a:xfrm>
                <a:off x="5395142" y="-5080"/>
                <a:ext cx="1305168" cy="1733454"/>
              </a:xfrm>
              <a:custGeom>
                <a:avLst/>
                <a:gdLst/>
                <a:ahLst/>
                <a:cxnLst/>
                <a:rect l="l" t="t" r="r" b="b"/>
                <a:pathLst>
                  <a:path w="185789" h="246755" extrusionOk="0">
                    <a:moveTo>
                      <a:pt x="177" y="1339"/>
                    </a:moveTo>
                    <a:cubicBezTo>
                      <a:pt x="114" y="1369"/>
                      <a:pt x="54" y="1405"/>
                      <a:pt x="0" y="1445"/>
                    </a:cubicBezTo>
                    <a:lnTo>
                      <a:pt x="177" y="1339"/>
                    </a:lnTo>
                    <a:close/>
                    <a:moveTo>
                      <a:pt x="2823" y="0"/>
                    </a:moveTo>
                    <a:cubicBezTo>
                      <a:pt x="2756" y="0"/>
                      <a:pt x="2689" y="34"/>
                      <a:pt x="2622" y="34"/>
                    </a:cubicBezTo>
                    <a:lnTo>
                      <a:pt x="2554" y="34"/>
                    </a:lnTo>
                    <a:cubicBezTo>
                      <a:pt x="2521" y="67"/>
                      <a:pt x="2487" y="67"/>
                      <a:pt x="2453" y="67"/>
                    </a:cubicBezTo>
                    <a:cubicBezTo>
                      <a:pt x="2386" y="101"/>
                      <a:pt x="2319" y="101"/>
                      <a:pt x="2285" y="135"/>
                    </a:cubicBezTo>
                    <a:cubicBezTo>
                      <a:pt x="2218" y="168"/>
                      <a:pt x="2151" y="168"/>
                      <a:pt x="2117" y="202"/>
                    </a:cubicBezTo>
                    <a:lnTo>
                      <a:pt x="2084" y="202"/>
                    </a:lnTo>
                    <a:lnTo>
                      <a:pt x="177" y="1339"/>
                    </a:lnTo>
                    <a:lnTo>
                      <a:pt x="177" y="1339"/>
                    </a:lnTo>
                    <a:cubicBezTo>
                      <a:pt x="270" y="1296"/>
                      <a:pt x="370" y="1264"/>
                      <a:pt x="471" y="1244"/>
                    </a:cubicBezTo>
                    <a:lnTo>
                      <a:pt x="504" y="1244"/>
                    </a:lnTo>
                    <a:cubicBezTo>
                      <a:pt x="639" y="1210"/>
                      <a:pt x="807" y="1210"/>
                      <a:pt x="1008" y="1210"/>
                    </a:cubicBezTo>
                    <a:cubicBezTo>
                      <a:pt x="1008" y="1210"/>
                      <a:pt x="1042" y="1244"/>
                      <a:pt x="1042" y="1244"/>
                    </a:cubicBezTo>
                    <a:cubicBezTo>
                      <a:pt x="1210" y="1244"/>
                      <a:pt x="1378" y="1277"/>
                      <a:pt x="1580" y="1344"/>
                    </a:cubicBezTo>
                    <a:cubicBezTo>
                      <a:pt x="1613" y="1344"/>
                      <a:pt x="1647" y="1378"/>
                      <a:pt x="1680" y="1378"/>
                    </a:cubicBezTo>
                    <a:cubicBezTo>
                      <a:pt x="1882" y="1479"/>
                      <a:pt x="2084" y="1546"/>
                      <a:pt x="2285" y="1681"/>
                    </a:cubicBezTo>
                    <a:lnTo>
                      <a:pt x="180512" y="104590"/>
                    </a:lnTo>
                    <a:cubicBezTo>
                      <a:pt x="180714" y="104691"/>
                      <a:pt x="180915" y="104826"/>
                      <a:pt x="181117" y="104994"/>
                    </a:cubicBezTo>
                    <a:cubicBezTo>
                      <a:pt x="181184" y="105027"/>
                      <a:pt x="181251" y="105094"/>
                      <a:pt x="181319" y="105162"/>
                    </a:cubicBezTo>
                    <a:cubicBezTo>
                      <a:pt x="181453" y="105262"/>
                      <a:pt x="181587" y="105397"/>
                      <a:pt x="181722" y="105531"/>
                    </a:cubicBezTo>
                    <a:cubicBezTo>
                      <a:pt x="181755" y="105565"/>
                      <a:pt x="181789" y="105599"/>
                      <a:pt x="181823" y="105632"/>
                    </a:cubicBezTo>
                    <a:cubicBezTo>
                      <a:pt x="181991" y="105834"/>
                      <a:pt x="182125" y="106002"/>
                      <a:pt x="182293" y="106203"/>
                    </a:cubicBezTo>
                    <a:cubicBezTo>
                      <a:pt x="182293" y="106237"/>
                      <a:pt x="182293" y="106237"/>
                      <a:pt x="182327" y="106271"/>
                    </a:cubicBezTo>
                    <a:cubicBezTo>
                      <a:pt x="182495" y="106472"/>
                      <a:pt x="182629" y="106708"/>
                      <a:pt x="182764" y="106943"/>
                    </a:cubicBezTo>
                    <a:cubicBezTo>
                      <a:pt x="182764" y="106943"/>
                      <a:pt x="182764" y="106976"/>
                      <a:pt x="182764" y="106976"/>
                    </a:cubicBezTo>
                    <a:cubicBezTo>
                      <a:pt x="182932" y="107212"/>
                      <a:pt x="183033" y="107447"/>
                      <a:pt x="183167" y="107716"/>
                    </a:cubicBezTo>
                    <a:cubicBezTo>
                      <a:pt x="183268" y="107985"/>
                      <a:pt x="183369" y="108220"/>
                      <a:pt x="183436" y="108489"/>
                    </a:cubicBezTo>
                    <a:cubicBezTo>
                      <a:pt x="183469" y="108489"/>
                      <a:pt x="183469" y="108522"/>
                      <a:pt x="183469" y="108556"/>
                    </a:cubicBezTo>
                    <a:cubicBezTo>
                      <a:pt x="183537" y="108791"/>
                      <a:pt x="183570" y="109027"/>
                      <a:pt x="183638" y="109228"/>
                    </a:cubicBezTo>
                    <a:cubicBezTo>
                      <a:pt x="183638" y="109295"/>
                      <a:pt x="183638" y="109329"/>
                      <a:pt x="183638" y="109363"/>
                    </a:cubicBezTo>
                    <a:cubicBezTo>
                      <a:pt x="183671" y="109598"/>
                      <a:pt x="183705" y="109833"/>
                      <a:pt x="183705" y="110102"/>
                    </a:cubicBezTo>
                    <a:lnTo>
                      <a:pt x="183335" y="244705"/>
                    </a:lnTo>
                    <a:cubicBezTo>
                      <a:pt x="183335" y="245713"/>
                      <a:pt x="182965" y="246419"/>
                      <a:pt x="182394" y="246755"/>
                    </a:cubicBezTo>
                    <a:lnTo>
                      <a:pt x="184478" y="245545"/>
                    </a:lnTo>
                    <a:cubicBezTo>
                      <a:pt x="185049" y="245209"/>
                      <a:pt x="185419" y="244503"/>
                      <a:pt x="185419" y="243495"/>
                    </a:cubicBezTo>
                    <a:lnTo>
                      <a:pt x="185788" y="108859"/>
                    </a:lnTo>
                    <a:cubicBezTo>
                      <a:pt x="185788" y="108657"/>
                      <a:pt x="185788" y="108455"/>
                      <a:pt x="185755" y="108254"/>
                    </a:cubicBezTo>
                    <a:cubicBezTo>
                      <a:pt x="185755" y="108220"/>
                      <a:pt x="185755" y="108186"/>
                      <a:pt x="185721" y="108153"/>
                    </a:cubicBezTo>
                    <a:cubicBezTo>
                      <a:pt x="185721" y="108086"/>
                      <a:pt x="185721" y="108052"/>
                      <a:pt x="185721" y="108018"/>
                    </a:cubicBezTo>
                    <a:cubicBezTo>
                      <a:pt x="185688" y="107951"/>
                      <a:pt x="185688" y="107884"/>
                      <a:pt x="185688" y="107817"/>
                    </a:cubicBezTo>
                    <a:cubicBezTo>
                      <a:pt x="185654" y="107682"/>
                      <a:pt x="185620" y="107548"/>
                      <a:pt x="185587" y="107447"/>
                    </a:cubicBezTo>
                    <a:cubicBezTo>
                      <a:pt x="185587" y="107413"/>
                      <a:pt x="185553" y="107380"/>
                      <a:pt x="185553" y="107346"/>
                    </a:cubicBezTo>
                    <a:cubicBezTo>
                      <a:pt x="185553" y="107313"/>
                      <a:pt x="185553" y="107279"/>
                      <a:pt x="185520" y="107279"/>
                    </a:cubicBezTo>
                    <a:cubicBezTo>
                      <a:pt x="185520" y="107212"/>
                      <a:pt x="185520" y="107178"/>
                      <a:pt x="185486" y="107111"/>
                    </a:cubicBezTo>
                    <a:cubicBezTo>
                      <a:pt x="185452" y="107010"/>
                      <a:pt x="185419" y="106909"/>
                      <a:pt x="185385" y="106808"/>
                    </a:cubicBezTo>
                    <a:cubicBezTo>
                      <a:pt x="185352" y="106708"/>
                      <a:pt x="185318" y="106640"/>
                      <a:pt x="185251" y="106540"/>
                    </a:cubicBezTo>
                    <a:cubicBezTo>
                      <a:pt x="185251" y="106540"/>
                      <a:pt x="185251" y="106506"/>
                      <a:pt x="185251" y="106506"/>
                    </a:cubicBezTo>
                    <a:cubicBezTo>
                      <a:pt x="185217" y="106405"/>
                      <a:pt x="185184" y="106338"/>
                      <a:pt x="185116" y="106271"/>
                    </a:cubicBezTo>
                    <a:cubicBezTo>
                      <a:pt x="185083" y="106170"/>
                      <a:pt x="185049" y="106069"/>
                      <a:pt x="184982" y="105968"/>
                    </a:cubicBezTo>
                    <a:lnTo>
                      <a:pt x="184881" y="105767"/>
                    </a:lnTo>
                    <a:cubicBezTo>
                      <a:pt x="184847" y="105733"/>
                      <a:pt x="184847" y="105733"/>
                      <a:pt x="184847" y="105733"/>
                    </a:cubicBezTo>
                    <a:lnTo>
                      <a:pt x="184847" y="105699"/>
                    </a:lnTo>
                    <a:cubicBezTo>
                      <a:pt x="184780" y="105632"/>
                      <a:pt x="184747" y="105531"/>
                      <a:pt x="184679" y="105430"/>
                    </a:cubicBezTo>
                    <a:cubicBezTo>
                      <a:pt x="184612" y="105363"/>
                      <a:pt x="184545" y="105262"/>
                      <a:pt x="184478" y="105162"/>
                    </a:cubicBezTo>
                    <a:cubicBezTo>
                      <a:pt x="184478" y="105128"/>
                      <a:pt x="184444" y="105094"/>
                      <a:pt x="184411" y="105061"/>
                    </a:cubicBezTo>
                    <a:cubicBezTo>
                      <a:pt x="184377" y="105027"/>
                      <a:pt x="184377" y="104994"/>
                      <a:pt x="184377" y="104994"/>
                    </a:cubicBezTo>
                    <a:cubicBezTo>
                      <a:pt x="184343" y="104960"/>
                      <a:pt x="184310" y="104893"/>
                      <a:pt x="184276" y="104859"/>
                    </a:cubicBezTo>
                    <a:cubicBezTo>
                      <a:pt x="184209" y="104758"/>
                      <a:pt x="184108" y="104657"/>
                      <a:pt x="184007" y="104557"/>
                    </a:cubicBezTo>
                    <a:cubicBezTo>
                      <a:pt x="183974" y="104523"/>
                      <a:pt x="183940" y="104456"/>
                      <a:pt x="183906" y="104422"/>
                    </a:cubicBezTo>
                    <a:cubicBezTo>
                      <a:pt x="183873" y="104389"/>
                      <a:pt x="183839" y="104355"/>
                      <a:pt x="183806" y="104321"/>
                    </a:cubicBezTo>
                    <a:cubicBezTo>
                      <a:pt x="183738" y="104254"/>
                      <a:pt x="183705" y="104221"/>
                      <a:pt x="183671" y="104187"/>
                    </a:cubicBezTo>
                    <a:cubicBezTo>
                      <a:pt x="183570" y="104086"/>
                      <a:pt x="183469" y="104019"/>
                      <a:pt x="183402" y="103952"/>
                    </a:cubicBezTo>
                    <a:cubicBezTo>
                      <a:pt x="183335" y="103884"/>
                      <a:pt x="183268" y="103817"/>
                      <a:pt x="183201" y="103784"/>
                    </a:cubicBezTo>
                    <a:cubicBezTo>
                      <a:pt x="182999" y="103616"/>
                      <a:pt x="182797" y="103481"/>
                      <a:pt x="182596" y="103347"/>
                    </a:cubicBezTo>
                    <a:lnTo>
                      <a:pt x="4369" y="437"/>
                    </a:lnTo>
                    <a:cubicBezTo>
                      <a:pt x="4201" y="370"/>
                      <a:pt x="4067" y="269"/>
                      <a:pt x="3899" y="235"/>
                    </a:cubicBezTo>
                    <a:cubicBezTo>
                      <a:pt x="3865" y="202"/>
                      <a:pt x="3831" y="202"/>
                      <a:pt x="3764" y="168"/>
                    </a:cubicBezTo>
                    <a:cubicBezTo>
                      <a:pt x="3731" y="168"/>
                      <a:pt x="3697" y="135"/>
                      <a:pt x="3663" y="135"/>
                    </a:cubicBezTo>
                    <a:cubicBezTo>
                      <a:pt x="3630" y="135"/>
                      <a:pt x="3563" y="101"/>
                      <a:pt x="3529" y="101"/>
                    </a:cubicBezTo>
                    <a:cubicBezTo>
                      <a:pt x="3428" y="67"/>
                      <a:pt x="3361" y="34"/>
                      <a:pt x="3260" y="34"/>
                    </a:cubicBezTo>
                    <a:lnTo>
                      <a:pt x="3092" y="34"/>
                    </a:lnTo>
                    <a:cubicBezTo>
                      <a:pt x="3058" y="0"/>
                      <a:pt x="3025" y="0"/>
                      <a:pt x="3025" y="0"/>
                    </a:cubicBezTo>
                    <a:close/>
                  </a:path>
                </a:pathLst>
              </a:custGeom>
              <a:solidFill>
                <a:srgbClr val="BB41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758;p35">
                <a:extLst>
                  <a:ext uri="{FF2B5EF4-FFF2-40B4-BE49-F238E27FC236}">
                    <a16:creationId xmlns:a16="http://schemas.microsoft.com/office/drawing/2014/main" id="{B62617C5-67C4-4224-972C-BE07A42EF28C}"/>
                  </a:ext>
                </a:extLst>
              </p:cNvPr>
              <p:cNvSpPr/>
              <p:nvPr/>
            </p:nvSpPr>
            <p:spPr>
              <a:xfrm>
                <a:off x="5417807" y="44500"/>
                <a:ext cx="1238114" cy="782922"/>
              </a:xfrm>
              <a:custGeom>
                <a:avLst/>
                <a:gdLst/>
                <a:ahLst/>
                <a:cxnLst/>
                <a:rect l="l" t="t" r="r" b="b"/>
                <a:pathLst>
                  <a:path w="176244" h="111448" extrusionOk="0">
                    <a:moveTo>
                      <a:pt x="153470" y="90980"/>
                    </a:moveTo>
                    <a:cubicBezTo>
                      <a:pt x="153799" y="90980"/>
                      <a:pt x="154171" y="91088"/>
                      <a:pt x="154566" y="91316"/>
                    </a:cubicBezTo>
                    <a:cubicBezTo>
                      <a:pt x="155877" y="92089"/>
                      <a:pt x="156953" y="93937"/>
                      <a:pt x="156953" y="95483"/>
                    </a:cubicBezTo>
                    <a:cubicBezTo>
                      <a:pt x="156953" y="96559"/>
                      <a:pt x="156408" y="97176"/>
                      <a:pt x="155610" y="97176"/>
                    </a:cubicBezTo>
                    <a:cubicBezTo>
                      <a:pt x="155286" y="97176"/>
                      <a:pt x="154921" y="97074"/>
                      <a:pt x="154533" y="96861"/>
                    </a:cubicBezTo>
                    <a:cubicBezTo>
                      <a:pt x="153222" y="96054"/>
                      <a:pt x="152147" y="94206"/>
                      <a:pt x="152147" y="92694"/>
                    </a:cubicBezTo>
                    <a:cubicBezTo>
                      <a:pt x="152147" y="91602"/>
                      <a:pt x="152682" y="90980"/>
                      <a:pt x="153470" y="90980"/>
                    </a:cubicBezTo>
                    <a:close/>
                    <a:moveTo>
                      <a:pt x="161791" y="95773"/>
                    </a:moveTo>
                    <a:cubicBezTo>
                      <a:pt x="162114" y="95773"/>
                      <a:pt x="162480" y="95875"/>
                      <a:pt x="162868" y="96088"/>
                    </a:cubicBezTo>
                    <a:cubicBezTo>
                      <a:pt x="164179" y="96861"/>
                      <a:pt x="165254" y="98710"/>
                      <a:pt x="165254" y="100256"/>
                    </a:cubicBezTo>
                    <a:cubicBezTo>
                      <a:pt x="165254" y="101332"/>
                      <a:pt x="164710" y="101948"/>
                      <a:pt x="163911" y="101948"/>
                    </a:cubicBezTo>
                    <a:cubicBezTo>
                      <a:pt x="163588" y="101948"/>
                      <a:pt x="163222" y="101847"/>
                      <a:pt x="162834" y="101634"/>
                    </a:cubicBezTo>
                    <a:cubicBezTo>
                      <a:pt x="161523" y="100861"/>
                      <a:pt x="160448" y="98978"/>
                      <a:pt x="160448" y="97466"/>
                    </a:cubicBezTo>
                    <a:cubicBezTo>
                      <a:pt x="160448" y="96390"/>
                      <a:pt x="160992" y="95773"/>
                      <a:pt x="161791" y="95773"/>
                    </a:cubicBezTo>
                    <a:close/>
                    <a:moveTo>
                      <a:pt x="170060" y="100559"/>
                    </a:moveTo>
                    <a:cubicBezTo>
                      <a:pt x="170385" y="100559"/>
                      <a:pt x="170750" y="100667"/>
                      <a:pt x="171136" y="100894"/>
                    </a:cubicBezTo>
                    <a:cubicBezTo>
                      <a:pt x="172480" y="101667"/>
                      <a:pt x="173555" y="103516"/>
                      <a:pt x="173522" y="105028"/>
                    </a:cubicBezTo>
                    <a:cubicBezTo>
                      <a:pt x="173522" y="106102"/>
                      <a:pt x="172979" y="106735"/>
                      <a:pt x="172195" y="106735"/>
                    </a:cubicBezTo>
                    <a:cubicBezTo>
                      <a:pt x="171876" y="106735"/>
                      <a:pt x="171515" y="106630"/>
                      <a:pt x="171136" y="106406"/>
                    </a:cubicBezTo>
                    <a:cubicBezTo>
                      <a:pt x="169791" y="105633"/>
                      <a:pt x="168716" y="103784"/>
                      <a:pt x="168716" y="102272"/>
                    </a:cubicBezTo>
                    <a:cubicBezTo>
                      <a:pt x="168739" y="101181"/>
                      <a:pt x="169282" y="100559"/>
                      <a:pt x="170060" y="100559"/>
                    </a:cubicBezTo>
                    <a:close/>
                    <a:moveTo>
                      <a:pt x="34" y="1"/>
                    </a:moveTo>
                    <a:lnTo>
                      <a:pt x="0" y="9714"/>
                    </a:lnTo>
                    <a:lnTo>
                      <a:pt x="176210" y="111447"/>
                    </a:lnTo>
                    <a:lnTo>
                      <a:pt x="176244" y="10176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59;p35">
                <a:extLst>
                  <a:ext uri="{FF2B5EF4-FFF2-40B4-BE49-F238E27FC236}">
                    <a16:creationId xmlns:a16="http://schemas.microsoft.com/office/drawing/2014/main" id="{97F134C4-719E-4E59-8716-FA345159874B}"/>
                  </a:ext>
                </a:extLst>
              </p:cNvPr>
              <p:cNvSpPr/>
              <p:nvPr/>
            </p:nvSpPr>
            <p:spPr>
              <a:xfrm>
                <a:off x="6486727" y="683691"/>
                <a:ext cx="33769" cy="43443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84" extrusionOk="0">
                    <a:moveTo>
                      <a:pt x="1324" y="0"/>
                    </a:moveTo>
                    <a:cubicBezTo>
                      <a:pt x="536" y="0"/>
                      <a:pt x="1" y="622"/>
                      <a:pt x="1" y="1714"/>
                    </a:cubicBezTo>
                    <a:cubicBezTo>
                      <a:pt x="1" y="3226"/>
                      <a:pt x="1076" y="5108"/>
                      <a:pt x="2387" y="5847"/>
                    </a:cubicBezTo>
                    <a:cubicBezTo>
                      <a:pt x="2782" y="6075"/>
                      <a:pt x="3155" y="6183"/>
                      <a:pt x="3483" y="6183"/>
                    </a:cubicBezTo>
                    <a:cubicBezTo>
                      <a:pt x="4271" y="6183"/>
                      <a:pt x="4807" y="5561"/>
                      <a:pt x="4807" y="4470"/>
                    </a:cubicBezTo>
                    <a:cubicBezTo>
                      <a:pt x="4807" y="2957"/>
                      <a:pt x="3731" y="1109"/>
                      <a:pt x="2420" y="336"/>
                    </a:cubicBezTo>
                    <a:cubicBezTo>
                      <a:pt x="2025" y="108"/>
                      <a:pt x="1653" y="0"/>
                      <a:pt x="1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760;p35">
                <a:extLst>
                  <a:ext uri="{FF2B5EF4-FFF2-40B4-BE49-F238E27FC236}">
                    <a16:creationId xmlns:a16="http://schemas.microsoft.com/office/drawing/2014/main" id="{2F70C84C-DE7A-43F1-94CD-1B0306D1FD22}"/>
                  </a:ext>
                </a:extLst>
              </p:cNvPr>
              <p:cNvSpPr/>
              <p:nvPr/>
            </p:nvSpPr>
            <p:spPr>
              <a:xfrm>
                <a:off x="6545047" y="717365"/>
                <a:ext cx="33769" cy="43386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6176" extrusionOk="0">
                    <a:moveTo>
                      <a:pt x="1344" y="0"/>
                    </a:moveTo>
                    <a:cubicBezTo>
                      <a:pt x="545" y="0"/>
                      <a:pt x="1" y="617"/>
                      <a:pt x="1" y="1693"/>
                    </a:cubicBezTo>
                    <a:cubicBezTo>
                      <a:pt x="1" y="3205"/>
                      <a:pt x="1076" y="5088"/>
                      <a:pt x="2387" y="5861"/>
                    </a:cubicBezTo>
                    <a:cubicBezTo>
                      <a:pt x="2775" y="6074"/>
                      <a:pt x="3141" y="6175"/>
                      <a:pt x="3464" y="6175"/>
                    </a:cubicBezTo>
                    <a:cubicBezTo>
                      <a:pt x="4263" y="6175"/>
                      <a:pt x="4807" y="5559"/>
                      <a:pt x="4807" y="4483"/>
                    </a:cubicBezTo>
                    <a:cubicBezTo>
                      <a:pt x="4807" y="2937"/>
                      <a:pt x="3732" y="1088"/>
                      <a:pt x="2421" y="315"/>
                    </a:cubicBezTo>
                    <a:cubicBezTo>
                      <a:pt x="2033" y="102"/>
                      <a:pt x="1667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61;p35">
                <a:extLst>
                  <a:ext uri="{FF2B5EF4-FFF2-40B4-BE49-F238E27FC236}">
                    <a16:creationId xmlns:a16="http://schemas.microsoft.com/office/drawing/2014/main" id="{EE6392F7-FEDD-425A-873E-B6BF700DA8F6}"/>
                  </a:ext>
                </a:extLst>
              </p:cNvPr>
              <p:cNvSpPr/>
              <p:nvPr/>
            </p:nvSpPr>
            <p:spPr>
              <a:xfrm>
                <a:off x="5415446" y="112740"/>
                <a:ext cx="1240243" cy="1575981"/>
              </a:xfrm>
              <a:custGeom>
                <a:avLst/>
                <a:gdLst/>
                <a:ahLst/>
                <a:cxnLst/>
                <a:rect l="l" t="t" r="r" b="b"/>
                <a:pathLst>
                  <a:path w="176547" h="224339" extrusionOk="0">
                    <a:moveTo>
                      <a:pt x="336" y="1"/>
                    </a:moveTo>
                    <a:lnTo>
                      <a:pt x="0" y="122605"/>
                    </a:lnTo>
                    <a:lnTo>
                      <a:pt x="176210" y="224339"/>
                    </a:lnTo>
                    <a:lnTo>
                      <a:pt x="176546" y="101734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62;p35">
                <a:extLst>
                  <a:ext uri="{FF2B5EF4-FFF2-40B4-BE49-F238E27FC236}">
                    <a16:creationId xmlns:a16="http://schemas.microsoft.com/office/drawing/2014/main" id="{021038FB-DFCA-4FAF-916B-A15E33D84814}"/>
                  </a:ext>
                </a:extLst>
              </p:cNvPr>
              <p:cNvSpPr/>
              <p:nvPr/>
            </p:nvSpPr>
            <p:spPr>
              <a:xfrm>
                <a:off x="6603135" y="750983"/>
                <a:ext cx="34008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6178" extrusionOk="0">
                    <a:moveTo>
                      <a:pt x="1345" y="1"/>
                    </a:moveTo>
                    <a:cubicBezTo>
                      <a:pt x="567" y="1"/>
                      <a:pt x="24" y="623"/>
                      <a:pt x="1" y="1714"/>
                    </a:cubicBezTo>
                    <a:cubicBezTo>
                      <a:pt x="1" y="3226"/>
                      <a:pt x="1076" y="5075"/>
                      <a:pt x="2421" y="5848"/>
                    </a:cubicBezTo>
                    <a:cubicBezTo>
                      <a:pt x="2800" y="6072"/>
                      <a:pt x="3161" y="6177"/>
                      <a:pt x="3480" y="6177"/>
                    </a:cubicBezTo>
                    <a:cubicBezTo>
                      <a:pt x="4264" y="6177"/>
                      <a:pt x="4807" y="5544"/>
                      <a:pt x="4807" y="4470"/>
                    </a:cubicBezTo>
                    <a:cubicBezTo>
                      <a:pt x="4840" y="2958"/>
                      <a:pt x="3765" y="1109"/>
                      <a:pt x="2421" y="336"/>
                    </a:cubicBezTo>
                    <a:cubicBezTo>
                      <a:pt x="2035" y="109"/>
                      <a:pt x="1670" y="1"/>
                      <a:pt x="1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63;p35">
                <a:extLst>
                  <a:ext uri="{FF2B5EF4-FFF2-40B4-BE49-F238E27FC236}">
                    <a16:creationId xmlns:a16="http://schemas.microsoft.com/office/drawing/2014/main" id="{91EBB601-569E-4E37-9ACB-33A216575353}"/>
                  </a:ext>
                </a:extLst>
              </p:cNvPr>
              <p:cNvSpPr/>
              <p:nvPr/>
            </p:nvSpPr>
            <p:spPr>
              <a:xfrm>
                <a:off x="6558508" y="1441166"/>
                <a:ext cx="35420" cy="13458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9158" extrusionOk="0">
                    <a:moveTo>
                      <a:pt x="34" y="0"/>
                    </a:moveTo>
                    <a:lnTo>
                      <a:pt x="1" y="16300"/>
                    </a:lnTo>
                    <a:lnTo>
                      <a:pt x="4975" y="19157"/>
                    </a:lnTo>
                    <a:lnTo>
                      <a:pt x="5042" y="289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64;p35">
                <a:extLst>
                  <a:ext uri="{FF2B5EF4-FFF2-40B4-BE49-F238E27FC236}">
                    <a16:creationId xmlns:a16="http://schemas.microsoft.com/office/drawing/2014/main" id="{A9DB8550-F461-44C3-AED3-8FE067FDEEC7}"/>
                  </a:ext>
                </a:extLst>
              </p:cNvPr>
              <p:cNvSpPr/>
              <p:nvPr/>
            </p:nvSpPr>
            <p:spPr>
              <a:xfrm>
                <a:off x="6501839" y="1466901"/>
                <a:ext cx="35188" cy="76270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10857" extrusionOk="0">
                    <a:moveTo>
                      <a:pt x="1" y="0"/>
                    </a:moveTo>
                    <a:lnTo>
                      <a:pt x="1" y="7966"/>
                    </a:lnTo>
                    <a:lnTo>
                      <a:pt x="4975" y="10856"/>
                    </a:lnTo>
                    <a:lnTo>
                      <a:pt x="5008" y="2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765;p35">
                <a:extLst>
                  <a:ext uri="{FF2B5EF4-FFF2-40B4-BE49-F238E27FC236}">
                    <a16:creationId xmlns:a16="http://schemas.microsoft.com/office/drawing/2014/main" id="{DA94A8D3-1114-43AF-A96B-ED5835F796A6}"/>
                  </a:ext>
                </a:extLst>
              </p:cNvPr>
              <p:cNvSpPr/>
              <p:nvPr/>
            </p:nvSpPr>
            <p:spPr>
              <a:xfrm>
                <a:off x="6444932" y="1406221"/>
                <a:ext cx="3542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14822" extrusionOk="0">
                    <a:moveTo>
                      <a:pt x="35" y="0"/>
                    </a:moveTo>
                    <a:lnTo>
                      <a:pt x="1" y="11931"/>
                    </a:lnTo>
                    <a:lnTo>
                      <a:pt x="5009" y="14821"/>
                    </a:lnTo>
                    <a:lnTo>
                      <a:pt x="5042" y="289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66;p35">
                <a:extLst>
                  <a:ext uri="{FF2B5EF4-FFF2-40B4-BE49-F238E27FC236}">
                    <a16:creationId xmlns:a16="http://schemas.microsoft.com/office/drawing/2014/main" id="{17072945-787A-4A84-AD99-5FD16DCBD89A}"/>
                  </a:ext>
                </a:extLst>
              </p:cNvPr>
              <p:cNvSpPr/>
              <p:nvPr/>
            </p:nvSpPr>
            <p:spPr>
              <a:xfrm>
                <a:off x="6388263" y="1312717"/>
                <a:ext cx="35420" cy="164799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3459" extrusionOk="0">
                    <a:moveTo>
                      <a:pt x="68" y="0"/>
                    </a:moveTo>
                    <a:lnTo>
                      <a:pt x="1" y="20602"/>
                    </a:lnTo>
                    <a:lnTo>
                      <a:pt x="5009" y="23459"/>
                    </a:lnTo>
                    <a:lnTo>
                      <a:pt x="5042" y="285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67;p35">
                <a:extLst>
                  <a:ext uri="{FF2B5EF4-FFF2-40B4-BE49-F238E27FC236}">
                    <a16:creationId xmlns:a16="http://schemas.microsoft.com/office/drawing/2014/main" id="{6408B032-84A5-4C77-AF22-F03D60F1EF89}"/>
                  </a:ext>
                </a:extLst>
              </p:cNvPr>
              <p:cNvSpPr/>
              <p:nvPr/>
            </p:nvSpPr>
            <p:spPr>
              <a:xfrm>
                <a:off x="6331594" y="1221805"/>
                <a:ext cx="35659" cy="223121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1761" extrusionOk="0">
                    <a:moveTo>
                      <a:pt x="102" y="1"/>
                    </a:moveTo>
                    <a:lnTo>
                      <a:pt x="1" y="28871"/>
                    </a:lnTo>
                    <a:lnTo>
                      <a:pt x="4975" y="31761"/>
                    </a:lnTo>
                    <a:lnTo>
                      <a:pt x="5076" y="2891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68;p35">
                <a:extLst>
                  <a:ext uri="{FF2B5EF4-FFF2-40B4-BE49-F238E27FC236}">
                    <a16:creationId xmlns:a16="http://schemas.microsoft.com/office/drawing/2014/main" id="{93242A4B-3053-40A1-A3D0-EA869F3D2334}"/>
                  </a:ext>
                </a:extLst>
              </p:cNvPr>
              <p:cNvSpPr/>
              <p:nvPr/>
            </p:nvSpPr>
            <p:spPr>
              <a:xfrm>
                <a:off x="6274926" y="1073522"/>
                <a:ext cx="35898" cy="338577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48196" extrusionOk="0">
                    <a:moveTo>
                      <a:pt x="135" y="0"/>
                    </a:moveTo>
                    <a:lnTo>
                      <a:pt x="1" y="45305"/>
                    </a:lnTo>
                    <a:lnTo>
                      <a:pt x="4975" y="48195"/>
                    </a:lnTo>
                    <a:lnTo>
                      <a:pt x="5109" y="285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69;p35">
                <a:extLst>
                  <a:ext uri="{FF2B5EF4-FFF2-40B4-BE49-F238E27FC236}">
                    <a16:creationId xmlns:a16="http://schemas.microsoft.com/office/drawing/2014/main" id="{37D38B89-4D26-4498-B6C3-7B221E00954B}"/>
                  </a:ext>
                </a:extLst>
              </p:cNvPr>
              <p:cNvSpPr/>
              <p:nvPr/>
            </p:nvSpPr>
            <p:spPr>
              <a:xfrm>
                <a:off x="6218257" y="953574"/>
                <a:ext cx="36130" cy="425694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7" extrusionOk="0">
                    <a:moveTo>
                      <a:pt x="169" y="0"/>
                    </a:moveTo>
                    <a:lnTo>
                      <a:pt x="1" y="57740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70;p35">
                <a:extLst>
                  <a:ext uri="{FF2B5EF4-FFF2-40B4-BE49-F238E27FC236}">
                    <a16:creationId xmlns:a16="http://schemas.microsoft.com/office/drawing/2014/main" id="{C5A114C4-FDB7-44F1-8D8E-ECD350770CD0}"/>
                  </a:ext>
                </a:extLst>
              </p:cNvPr>
              <p:cNvSpPr/>
              <p:nvPr/>
            </p:nvSpPr>
            <p:spPr>
              <a:xfrm>
                <a:off x="6161349" y="952155"/>
                <a:ext cx="36130" cy="39453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161" extrusionOk="0">
                    <a:moveTo>
                      <a:pt x="169" y="1"/>
                    </a:moveTo>
                    <a:lnTo>
                      <a:pt x="1" y="53270"/>
                    </a:lnTo>
                    <a:lnTo>
                      <a:pt x="5009" y="56161"/>
                    </a:lnTo>
                    <a:lnTo>
                      <a:pt x="5143" y="2891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71;p35">
                <a:extLst>
                  <a:ext uri="{FF2B5EF4-FFF2-40B4-BE49-F238E27FC236}">
                    <a16:creationId xmlns:a16="http://schemas.microsoft.com/office/drawing/2014/main" id="{E5AB179D-B70A-4925-AA85-9FD4E11B40D9}"/>
                  </a:ext>
                </a:extLst>
              </p:cNvPr>
              <p:cNvSpPr/>
              <p:nvPr/>
            </p:nvSpPr>
            <p:spPr>
              <a:xfrm>
                <a:off x="6104681" y="1120749"/>
                <a:ext cx="35659" cy="19313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27493" extrusionOk="0">
                    <a:moveTo>
                      <a:pt x="68" y="0"/>
                    </a:moveTo>
                    <a:lnTo>
                      <a:pt x="1" y="24602"/>
                    </a:lnTo>
                    <a:lnTo>
                      <a:pt x="5009" y="27492"/>
                    </a:lnTo>
                    <a:lnTo>
                      <a:pt x="5076" y="285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72;p35">
                <a:extLst>
                  <a:ext uri="{FF2B5EF4-FFF2-40B4-BE49-F238E27FC236}">
                    <a16:creationId xmlns:a16="http://schemas.microsoft.com/office/drawing/2014/main" id="{6D99B8F8-0916-475D-A4F0-03B75DD3FEBB}"/>
                  </a:ext>
                </a:extLst>
              </p:cNvPr>
              <p:cNvSpPr/>
              <p:nvPr/>
            </p:nvSpPr>
            <p:spPr>
              <a:xfrm>
                <a:off x="6048012" y="997730"/>
                <a:ext cx="35659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0331" extrusionOk="0">
                    <a:moveTo>
                      <a:pt x="102" y="0"/>
                    </a:moveTo>
                    <a:lnTo>
                      <a:pt x="1" y="37440"/>
                    </a:lnTo>
                    <a:lnTo>
                      <a:pt x="4975" y="40330"/>
                    </a:lnTo>
                    <a:lnTo>
                      <a:pt x="5076" y="28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73;p35">
                <a:extLst>
                  <a:ext uri="{FF2B5EF4-FFF2-40B4-BE49-F238E27FC236}">
                    <a16:creationId xmlns:a16="http://schemas.microsoft.com/office/drawing/2014/main" id="{583AF6D5-D64A-415A-A3E8-A9BDA98468DA}"/>
                  </a:ext>
                </a:extLst>
              </p:cNvPr>
              <p:cNvSpPr/>
              <p:nvPr/>
            </p:nvSpPr>
            <p:spPr>
              <a:xfrm>
                <a:off x="5991343" y="880613"/>
                <a:ext cx="35898" cy="367611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52329" extrusionOk="0">
                    <a:moveTo>
                      <a:pt x="135" y="0"/>
                    </a:moveTo>
                    <a:lnTo>
                      <a:pt x="1" y="49472"/>
                    </a:lnTo>
                    <a:lnTo>
                      <a:pt x="4975" y="52329"/>
                    </a:lnTo>
                    <a:lnTo>
                      <a:pt x="5109" y="2891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74;p35">
                <a:extLst>
                  <a:ext uri="{FF2B5EF4-FFF2-40B4-BE49-F238E27FC236}">
                    <a16:creationId xmlns:a16="http://schemas.microsoft.com/office/drawing/2014/main" id="{A93E6C4F-0D9C-4A3A-BF0D-B595FDD67506}"/>
                  </a:ext>
                </a:extLst>
              </p:cNvPr>
              <p:cNvSpPr/>
              <p:nvPr/>
            </p:nvSpPr>
            <p:spPr>
              <a:xfrm>
                <a:off x="5934675" y="730672"/>
                <a:ext cx="36130" cy="484957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9033" extrusionOk="0">
                    <a:moveTo>
                      <a:pt x="169" y="1"/>
                    </a:moveTo>
                    <a:lnTo>
                      <a:pt x="1" y="66143"/>
                    </a:lnTo>
                    <a:lnTo>
                      <a:pt x="4975" y="69033"/>
                    </a:lnTo>
                    <a:lnTo>
                      <a:pt x="5143" y="2857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75;p35">
                <a:extLst>
                  <a:ext uri="{FF2B5EF4-FFF2-40B4-BE49-F238E27FC236}">
                    <a16:creationId xmlns:a16="http://schemas.microsoft.com/office/drawing/2014/main" id="{11CCC72C-07CC-47E8-A2FF-8DA80D6C9A00}"/>
                  </a:ext>
                </a:extLst>
              </p:cNvPr>
              <p:cNvSpPr/>
              <p:nvPr/>
            </p:nvSpPr>
            <p:spPr>
              <a:xfrm>
                <a:off x="5877774" y="581679"/>
                <a:ext cx="36600" cy="601122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85569" extrusionOk="0">
                    <a:moveTo>
                      <a:pt x="235" y="1"/>
                    </a:moveTo>
                    <a:lnTo>
                      <a:pt x="0" y="82678"/>
                    </a:lnTo>
                    <a:lnTo>
                      <a:pt x="4974" y="85568"/>
                    </a:lnTo>
                    <a:lnTo>
                      <a:pt x="5209" y="2891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76;p35">
                <a:extLst>
                  <a:ext uri="{FF2B5EF4-FFF2-40B4-BE49-F238E27FC236}">
                    <a16:creationId xmlns:a16="http://schemas.microsoft.com/office/drawing/2014/main" id="{0591FB42-E70B-4A7F-A1B9-CF46156783DE}"/>
                  </a:ext>
                </a:extLst>
              </p:cNvPr>
              <p:cNvSpPr/>
              <p:nvPr/>
            </p:nvSpPr>
            <p:spPr>
              <a:xfrm>
                <a:off x="5821099" y="490775"/>
                <a:ext cx="36839" cy="659198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93836" extrusionOk="0">
                    <a:moveTo>
                      <a:pt x="270" y="0"/>
                    </a:moveTo>
                    <a:lnTo>
                      <a:pt x="1" y="90979"/>
                    </a:lnTo>
                    <a:lnTo>
                      <a:pt x="4975" y="93836"/>
                    </a:lnTo>
                    <a:lnTo>
                      <a:pt x="5244" y="289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77;p35">
                <a:extLst>
                  <a:ext uri="{FF2B5EF4-FFF2-40B4-BE49-F238E27FC236}">
                    <a16:creationId xmlns:a16="http://schemas.microsoft.com/office/drawing/2014/main" id="{78793FBB-0700-40EF-899C-2741D7024876}"/>
                  </a:ext>
                </a:extLst>
              </p:cNvPr>
              <p:cNvSpPr/>
              <p:nvPr/>
            </p:nvSpPr>
            <p:spPr>
              <a:xfrm>
                <a:off x="5764430" y="605763"/>
                <a:ext cx="36368" cy="511638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72831" extrusionOk="0">
                    <a:moveTo>
                      <a:pt x="203" y="1"/>
                    </a:moveTo>
                    <a:lnTo>
                      <a:pt x="1" y="69940"/>
                    </a:lnTo>
                    <a:lnTo>
                      <a:pt x="4975" y="72831"/>
                    </a:lnTo>
                    <a:lnTo>
                      <a:pt x="5177" y="2891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78;p35">
                <a:extLst>
                  <a:ext uri="{FF2B5EF4-FFF2-40B4-BE49-F238E27FC236}">
                    <a16:creationId xmlns:a16="http://schemas.microsoft.com/office/drawing/2014/main" id="{1CCD500A-9971-43DE-A2A1-0D80ACB82DC1}"/>
                  </a:ext>
                </a:extLst>
              </p:cNvPr>
              <p:cNvSpPr/>
              <p:nvPr/>
            </p:nvSpPr>
            <p:spPr>
              <a:xfrm>
                <a:off x="5707761" y="658891"/>
                <a:ext cx="36130" cy="42570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60598" extrusionOk="0">
                    <a:moveTo>
                      <a:pt x="135" y="1"/>
                    </a:moveTo>
                    <a:lnTo>
                      <a:pt x="1" y="57707"/>
                    </a:lnTo>
                    <a:lnTo>
                      <a:pt x="4975" y="60597"/>
                    </a:lnTo>
                    <a:lnTo>
                      <a:pt x="5143" y="289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779;p35">
                <a:extLst>
                  <a:ext uri="{FF2B5EF4-FFF2-40B4-BE49-F238E27FC236}">
                    <a16:creationId xmlns:a16="http://schemas.microsoft.com/office/drawing/2014/main" id="{7D3098A1-5D57-4B9D-9BF8-72EF3B35AA85}"/>
                  </a:ext>
                </a:extLst>
              </p:cNvPr>
              <p:cNvSpPr/>
              <p:nvPr/>
            </p:nvSpPr>
            <p:spPr>
              <a:xfrm>
                <a:off x="5651093" y="682975"/>
                <a:ext cx="35898" cy="368798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52498" extrusionOk="0">
                    <a:moveTo>
                      <a:pt x="135" y="1"/>
                    </a:moveTo>
                    <a:lnTo>
                      <a:pt x="1" y="49641"/>
                    </a:lnTo>
                    <a:lnTo>
                      <a:pt x="4975" y="52497"/>
                    </a:lnTo>
                    <a:lnTo>
                      <a:pt x="5109" y="2857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80;p35">
                <a:extLst>
                  <a:ext uri="{FF2B5EF4-FFF2-40B4-BE49-F238E27FC236}">
                    <a16:creationId xmlns:a16="http://schemas.microsoft.com/office/drawing/2014/main" id="{56D7CF1F-E8ED-43BC-8B84-12E76A2856D9}"/>
                  </a:ext>
                </a:extLst>
              </p:cNvPr>
              <p:cNvSpPr/>
              <p:nvPr/>
            </p:nvSpPr>
            <p:spPr>
              <a:xfrm>
                <a:off x="5594192" y="535401"/>
                <a:ext cx="36361" cy="483777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68865" extrusionOk="0">
                    <a:moveTo>
                      <a:pt x="202" y="0"/>
                    </a:moveTo>
                    <a:lnTo>
                      <a:pt x="0" y="65974"/>
                    </a:lnTo>
                    <a:lnTo>
                      <a:pt x="4974" y="68864"/>
                    </a:lnTo>
                    <a:lnTo>
                      <a:pt x="5176" y="2857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81;p35">
                <a:extLst>
                  <a:ext uri="{FF2B5EF4-FFF2-40B4-BE49-F238E27FC236}">
                    <a16:creationId xmlns:a16="http://schemas.microsoft.com/office/drawing/2014/main" id="{D1EE475A-410B-4BC4-8949-3336A442203B}"/>
                  </a:ext>
                </a:extLst>
              </p:cNvPr>
              <p:cNvSpPr/>
              <p:nvPr/>
            </p:nvSpPr>
            <p:spPr>
              <a:xfrm>
                <a:off x="5537523" y="443310"/>
                <a:ext cx="36361" cy="543040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77301" extrusionOk="0">
                    <a:moveTo>
                      <a:pt x="202" y="1"/>
                    </a:moveTo>
                    <a:lnTo>
                      <a:pt x="0" y="74411"/>
                    </a:lnTo>
                    <a:lnTo>
                      <a:pt x="4974" y="77301"/>
                    </a:lnTo>
                    <a:lnTo>
                      <a:pt x="5176" y="2858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82;p35">
                <a:extLst>
                  <a:ext uri="{FF2B5EF4-FFF2-40B4-BE49-F238E27FC236}">
                    <a16:creationId xmlns:a16="http://schemas.microsoft.com/office/drawing/2014/main" id="{3B3B97BF-E71D-4397-AB7B-F4400D190AC9}"/>
                  </a:ext>
                </a:extLst>
              </p:cNvPr>
              <p:cNvSpPr/>
              <p:nvPr/>
            </p:nvSpPr>
            <p:spPr>
              <a:xfrm>
                <a:off x="5480848" y="554764"/>
                <a:ext cx="36130" cy="398781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6766" extrusionOk="0">
                    <a:moveTo>
                      <a:pt x="135" y="0"/>
                    </a:moveTo>
                    <a:lnTo>
                      <a:pt x="1" y="53909"/>
                    </a:lnTo>
                    <a:lnTo>
                      <a:pt x="4975" y="56765"/>
                    </a:lnTo>
                    <a:lnTo>
                      <a:pt x="5143" y="2857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45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83;p35">
                <a:extLst>
                  <a:ext uri="{FF2B5EF4-FFF2-40B4-BE49-F238E27FC236}">
                    <a16:creationId xmlns:a16="http://schemas.microsoft.com/office/drawing/2014/main" id="{85D6B624-8D4C-401E-B1E2-468F47014E8E}"/>
                  </a:ext>
                </a:extLst>
              </p:cNvPr>
              <p:cNvSpPr/>
              <p:nvPr/>
            </p:nvSpPr>
            <p:spPr>
              <a:xfrm>
                <a:off x="5463853" y="333042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84;p35">
                <a:extLst>
                  <a:ext uri="{FF2B5EF4-FFF2-40B4-BE49-F238E27FC236}">
                    <a16:creationId xmlns:a16="http://schemas.microsoft.com/office/drawing/2014/main" id="{8B135FB2-362F-4C17-9BCA-6445838C26C9}"/>
                  </a:ext>
                </a:extLst>
              </p:cNvPr>
              <p:cNvSpPr/>
              <p:nvPr/>
            </p:nvSpPr>
            <p:spPr>
              <a:xfrm>
                <a:off x="5463853" y="507538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85;p35">
                <a:extLst>
                  <a:ext uri="{FF2B5EF4-FFF2-40B4-BE49-F238E27FC236}">
                    <a16:creationId xmlns:a16="http://schemas.microsoft.com/office/drawing/2014/main" id="{5A674675-9829-4D9E-8B54-91C4ACF136DB}"/>
                  </a:ext>
                </a:extLst>
              </p:cNvPr>
              <p:cNvSpPr/>
              <p:nvPr/>
            </p:nvSpPr>
            <p:spPr>
              <a:xfrm>
                <a:off x="5463853" y="449450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9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86;p35">
                <a:extLst>
                  <a:ext uri="{FF2B5EF4-FFF2-40B4-BE49-F238E27FC236}">
                    <a16:creationId xmlns:a16="http://schemas.microsoft.com/office/drawing/2014/main" id="{2C84DF70-CB07-4893-8C59-966AC59B6D11}"/>
                  </a:ext>
                </a:extLst>
              </p:cNvPr>
              <p:cNvSpPr/>
              <p:nvPr/>
            </p:nvSpPr>
            <p:spPr>
              <a:xfrm>
                <a:off x="5463853" y="391130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87;p35">
                <a:extLst>
                  <a:ext uri="{FF2B5EF4-FFF2-40B4-BE49-F238E27FC236}">
                    <a16:creationId xmlns:a16="http://schemas.microsoft.com/office/drawing/2014/main" id="{5D836F2B-2618-4B81-980F-2740E4D22A42}"/>
                  </a:ext>
                </a:extLst>
              </p:cNvPr>
              <p:cNvSpPr/>
              <p:nvPr/>
            </p:nvSpPr>
            <p:spPr>
              <a:xfrm>
                <a:off x="5463853" y="21663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88;p35">
                <a:extLst>
                  <a:ext uri="{FF2B5EF4-FFF2-40B4-BE49-F238E27FC236}">
                    <a16:creationId xmlns:a16="http://schemas.microsoft.com/office/drawing/2014/main" id="{5CC6EF67-2829-440C-BCC4-8BA66203A926}"/>
                  </a:ext>
                </a:extLst>
              </p:cNvPr>
              <p:cNvSpPr/>
              <p:nvPr/>
            </p:nvSpPr>
            <p:spPr>
              <a:xfrm>
                <a:off x="5463853" y="914849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89;p35">
                <a:extLst>
                  <a:ext uri="{FF2B5EF4-FFF2-40B4-BE49-F238E27FC236}">
                    <a16:creationId xmlns:a16="http://schemas.microsoft.com/office/drawing/2014/main" id="{8273880D-10D2-459E-8791-34B844EA5697}"/>
                  </a:ext>
                </a:extLst>
              </p:cNvPr>
              <p:cNvSpPr/>
              <p:nvPr/>
            </p:nvSpPr>
            <p:spPr>
              <a:xfrm>
                <a:off x="5463853" y="274723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44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90;p35">
                <a:extLst>
                  <a:ext uri="{FF2B5EF4-FFF2-40B4-BE49-F238E27FC236}">
                    <a16:creationId xmlns:a16="http://schemas.microsoft.com/office/drawing/2014/main" id="{415ECC6B-E2A8-4757-9333-6AFDFE064D5A}"/>
                  </a:ext>
                </a:extLst>
              </p:cNvPr>
              <p:cNvSpPr/>
              <p:nvPr/>
            </p:nvSpPr>
            <p:spPr>
              <a:xfrm>
                <a:off x="5463853" y="565858"/>
                <a:ext cx="1143438" cy="669595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16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15"/>
                    </a:lnTo>
                    <a:lnTo>
                      <a:pt x="162767" y="94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91;p35">
                <a:extLst>
                  <a:ext uri="{FF2B5EF4-FFF2-40B4-BE49-F238E27FC236}">
                    <a16:creationId xmlns:a16="http://schemas.microsoft.com/office/drawing/2014/main" id="{FAC4C48A-A1E5-4540-AA3A-4425C8AC0B9C}"/>
                  </a:ext>
                </a:extLst>
              </p:cNvPr>
              <p:cNvSpPr/>
              <p:nvPr/>
            </p:nvSpPr>
            <p:spPr>
              <a:xfrm>
                <a:off x="5463853" y="740353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92;p35">
                <a:extLst>
                  <a:ext uri="{FF2B5EF4-FFF2-40B4-BE49-F238E27FC236}">
                    <a16:creationId xmlns:a16="http://schemas.microsoft.com/office/drawing/2014/main" id="{487DC9B6-6205-4D7A-9620-0FC36FCFDB27}"/>
                  </a:ext>
                </a:extLst>
              </p:cNvPr>
              <p:cNvSpPr/>
              <p:nvPr/>
            </p:nvSpPr>
            <p:spPr>
              <a:xfrm>
                <a:off x="5463853" y="856761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8"/>
                    </a:lnTo>
                    <a:lnTo>
                      <a:pt x="162767" y="941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793;p35">
                <a:extLst>
                  <a:ext uri="{FF2B5EF4-FFF2-40B4-BE49-F238E27FC236}">
                    <a16:creationId xmlns:a16="http://schemas.microsoft.com/office/drawing/2014/main" id="{093D53DB-1428-41B4-A5D7-32D4A1AC94D3}"/>
                  </a:ext>
                </a:extLst>
              </p:cNvPr>
              <p:cNvSpPr/>
              <p:nvPr/>
            </p:nvSpPr>
            <p:spPr>
              <a:xfrm>
                <a:off x="5463853" y="798441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0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94;p35">
                <a:extLst>
                  <a:ext uri="{FF2B5EF4-FFF2-40B4-BE49-F238E27FC236}">
                    <a16:creationId xmlns:a16="http://schemas.microsoft.com/office/drawing/2014/main" id="{422B1080-DDFF-45A0-A58F-02CB7650D3CC}"/>
                  </a:ext>
                </a:extLst>
              </p:cNvPr>
              <p:cNvSpPr/>
              <p:nvPr/>
            </p:nvSpPr>
            <p:spPr>
              <a:xfrm>
                <a:off x="5463853" y="62394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2767" y="95348"/>
                    </a:lnTo>
                    <a:lnTo>
                      <a:pt x="162767" y="94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95;p35">
                <a:extLst>
                  <a:ext uri="{FF2B5EF4-FFF2-40B4-BE49-F238E27FC236}">
                    <a16:creationId xmlns:a16="http://schemas.microsoft.com/office/drawing/2014/main" id="{4AB90B34-A687-4F22-9EC8-8C26336E5AB9}"/>
                  </a:ext>
                </a:extLst>
              </p:cNvPr>
              <p:cNvSpPr/>
              <p:nvPr/>
            </p:nvSpPr>
            <p:spPr>
              <a:xfrm>
                <a:off x="5463853" y="682265"/>
                <a:ext cx="1143438" cy="669827"/>
              </a:xfrm>
              <a:custGeom>
                <a:avLst/>
                <a:gdLst/>
                <a:ahLst/>
                <a:cxnLst/>
                <a:rect l="l" t="t" r="r" b="b"/>
                <a:pathLst>
                  <a:path w="162767" h="95349" extrusionOk="0">
                    <a:moveTo>
                      <a:pt x="0" y="1"/>
                    </a:moveTo>
                    <a:lnTo>
                      <a:pt x="0" y="1211"/>
                    </a:lnTo>
                    <a:lnTo>
                      <a:pt x="162767" y="95349"/>
                    </a:lnTo>
                    <a:lnTo>
                      <a:pt x="162767" y="94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796;p35">
                <a:extLst>
                  <a:ext uri="{FF2B5EF4-FFF2-40B4-BE49-F238E27FC236}">
                    <a16:creationId xmlns:a16="http://schemas.microsoft.com/office/drawing/2014/main" id="{8C253DBD-2733-45C0-BB72-2366255C4CBE}"/>
                  </a:ext>
                </a:extLst>
              </p:cNvPr>
              <p:cNvSpPr/>
              <p:nvPr/>
            </p:nvSpPr>
            <p:spPr>
              <a:xfrm>
                <a:off x="5075666" y="1771027"/>
                <a:ext cx="67531" cy="115400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6427" extrusionOk="0">
                    <a:moveTo>
                      <a:pt x="5143" y="0"/>
                    </a:moveTo>
                    <a:lnTo>
                      <a:pt x="1" y="3328"/>
                    </a:lnTo>
                    <a:cubicBezTo>
                      <a:pt x="1" y="3328"/>
                      <a:pt x="505" y="13578"/>
                      <a:pt x="3731" y="15561"/>
                    </a:cubicBezTo>
                    <a:cubicBezTo>
                      <a:pt x="4664" y="16135"/>
                      <a:pt x="5580" y="16427"/>
                      <a:pt x="6331" y="16427"/>
                    </a:cubicBezTo>
                    <a:cubicBezTo>
                      <a:pt x="8176" y="16427"/>
                      <a:pt x="9020" y="14660"/>
                      <a:pt x="6655" y="10957"/>
                    </a:cubicBezTo>
                    <a:cubicBezTo>
                      <a:pt x="5781" y="9579"/>
                      <a:pt x="5949" y="7563"/>
                      <a:pt x="5949" y="7562"/>
                    </a:cubicBezTo>
                    <a:lnTo>
                      <a:pt x="5949" y="7562"/>
                    </a:lnTo>
                    <a:cubicBezTo>
                      <a:pt x="5950" y="7563"/>
                      <a:pt x="7162" y="9667"/>
                      <a:pt x="8115" y="9667"/>
                    </a:cubicBezTo>
                    <a:cubicBezTo>
                      <a:pt x="8317" y="9667"/>
                      <a:pt x="8507" y="9573"/>
                      <a:pt x="8672" y="9344"/>
                    </a:cubicBezTo>
                    <a:cubicBezTo>
                      <a:pt x="9613" y="8067"/>
                      <a:pt x="5848" y="3731"/>
                      <a:pt x="5143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97;p35">
                <a:extLst>
                  <a:ext uri="{FF2B5EF4-FFF2-40B4-BE49-F238E27FC236}">
                    <a16:creationId xmlns:a16="http://schemas.microsoft.com/office/drawing/2014/main" id="{03CC2F8C-3FBF-458F-A6AA-4E7D2F9255A7}"/>
                  </a:ext>
                </a:extLst>
              </p:cNvPr>
              <p:cNvSpPr/>
              <p:nvPr/>
            </p:nvSpPr>
            <p:spPr>
              <a:xfrm>
                <a:off x="5506821" y="1324864"/>
                <a:ext cx="74851" cy="111810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5916" extrusionOk="0">
                    <a:moveTo>
                      <a:pt x="6058" y="0"/>
                    </a:moveTo>
                    <a:cubicBezTo>
                      <a:pt x="5616" y="0"/>
                      <a:pt x="5279" y="605"/>
                      <a:pt x="5076" y="960"/>
                    </a:cubicBezTo>
                    <a:cubicBezTo>
                      <a:pt x="4706" y="1565"/>
                      <a:pt x="4336" y="2170"/>
                      <a:pt x="3967" y="2808"/>
                    </a:cubicBezTo>
                    <a:cubicBezTo>
                      <a:pt x="3328" y="3850"/>
                      <a:pt x="2656" y="4926"/>
                      <a:pt x="1984" y="6035"/>
                    </a:cubicBezTo>
                    <a:cubicBezTo>
                      <a:pt x="1984" y="6035"/>
                      <a:pt x="68" y="9127"/>
                      <a:pt x="1" y="12286"/>
                    </a:cubicBezTo>
                    <a:lnTo>
                      <a:pt x="4101" y="15916"/>
                    </a:lnTo>
                    <a:lnTo>
                      <a:pt x="5311" y="13462"/>
                    </a:lnTo>
                    <a:cubicBezTo>
                      <a:pt x="5311" y="13462"/>
                      <a:pt x="10655" y="9362"/>
                      <a:pt x="7731" y="6942"/>
                    </a:cubicBezTo>
                    <a:lnTo>
                      <a:pt x="4740" y="5094"/>
                    </a:lnTo>
                    <a:lnTo>
                      <a:pt x="6723" y="1094"/>
                    </a:lnTo>
                    <a:cubicBezTo>
                      <a:pt x="6857" y="724"/>
                      <a:pt x="6891" y="556"/>
                      <a:pt x="6521" y="220"/>
                    </a:cubicBezTo>
                    <a:cubicBezTo>
                      <a:pt x="6356" y="64"/>
                      <a:pt x="6202" y="0"/>
                      <a:pt x="6058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798;p35">
                <a:extLst>
                  <a:ext uri="{FF2B5EF4-FFF2-40B4-BE49-F238E27FC236}">
                    <a16:creationId xmlns:a16="http://schemas.microsoft.com/office/drawing/2014/main" id="{CB07AAB3-7439-41E7-A848-51B60D6374A9}"/>
                  </a:ext>
                </a:extLst>
              </p:cNvPr>
              <p:cNvSpPr/>
              <p:nvPr/>
            </p:nvSpPr>
            <p:spPr>
              <a:xfrm>
                <a:off x="5143196" y="2325700"/>
                <a:ext cx="127736" cy="73812"/>
              </a:xfrm>
              <a:custGeom>
                <a:avLst/>
                <a:gdLst/>
                <a:ahLst/>
                <a:cxnLst/>
                <a:rect l="l" t="t" r="r" b="b"/>
                <a:pathLst>
                  <a:path w="18183" h="10507" extrusionOk="0">
                    <a:moveTo>
                      <a:pt x="12714" y="1"/>
                    </a:moveTo>
                    <a:cubicBezTo>
                      <a:pt x="11149" y="1"/>
                      <a:pt x="8951" y="360"/>
                      <a:pt x="6218" y="1711"/>
                    </a:cubicBezTo>
                    <a:cubicBezTo>
                      <a:pt x="1463" y="4089"/>
                      <a:pt x="330" y="4311"/>
                      <a:pt x="73" y="4311"/>
                    </a:cubicBezTo>
                    <a:cubicBezTo>
                      <a:pt x="14" y="4311"/>
                      <a:pt x="1" y="4299"/>
                      <a:pt x="1" y="4299"/>
                    </a:cubicBezTo>
                    <a:lnTo>
                      <a:pt x="1" y="9240"/>
                    </a:lnTo>
                    <a:cubicBezTo>
                      <a:pt x="1" y="9240"/>
                      <a:pt x="810" y="10507"/>
                      <a:pt x="2913" y="10507"/>
                    </a:cubicBezTo>
                    <a:cubicBezTo>
                      <a:pt x="3716" y="10507"/>
                      <a:pt x="4708" y="10322"/>
                      <a:pt x="5916" y="9811"/>
                    </a:cubicBezTo>
                    <a:cubicBezTo>
                      <a:pt x="10251" y="7929"/>
                      <a:pt x="18183" y="4266"/>
                      <a:pt x="15461" y="468"/>
                    </a:cubicBezTo>
                    <a:cubicBezTo>
                      <a:pt x="15461" y="468"/>
                      <a:pt x="14498" y="1"/>
                      <a:pt x="12714" y="1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799;p35">
                <a:extLst>
                  <a:ext uri="{FF2B5EF4-FFF2-40B4-BE49-F238E27FC236}">
                    <a16:creationId xmlns:a16="http://schemas.microsoft.com/office/drawing/2014/main" id="{35DE23FB-A028-4FE8-9620-BA7B291D361F}"/>
                  </a:ext>
                </a:extLst>
              </p:cNvPr>
              <p:cNvSpPr/>
              <p:nvPr/>
            </p:nvSpPr>
            <p:spPr>
              <a:xfrm>
                <a:off x="5277315" y="2379207"/>
                <a:ext cx="127497" cy="73713"/>
              </a:xfrm>
              <a:custGeom>
                <a:avLst/>
                <a:gdLst/>
                <a:ahLst/>
                <a:cxnLst/>
                <a:rect l="l" t="t" r="r" b="b"/>
                <a:pathLst>
                  <a:path w="18149" h="10493" extrusionOk="0">
                    <a:moveTo>
                      <a:pt x="12658" y="0"/>
                    </a:moveTo>
                    <a:cubicBezTo>
                      <a:pt x="11095" y="0"/>
                      <a:pt x="8905" y="364"/>
                      <a:pt x="6184" y="1724"/>
                    </a:cubicBezTo>
                    <a:cubicBezTo>
                      <a:pt x="1440" y="4069"/>
                      <a:pt x="323" y="4291"/>
                      <a:pt x="71" y="4291"/>
                    </a:cubicBezTo>
                    <a:cubicBezTo>
                      <a:pt x="12" y="4291"/>
                      <a:pt x="0" y="4279"/>
                      <a:pt x="0" y="4279"/>
                    </a:cubicBezTo>
                    <a:lnTo>
                      <a:pt x="0" y="9253"/>
                    </a:lnTo>
                    <a:cubicBezTo>
                      <a:pt x="0" y="9253"/>
                      <a:pt x="804" y="10493"/>
                      <a:pt x="2876" y="10493"/>
                    </a:cubicBezTo>
                    <a:cubicBezTo>
                      <a:pt x="3678" y="10493"/>
                      <a:pt x="4671" y="10307"/>
                      <a:pt x="5882" y="9790"/>
                    </a:cubicBezTo>
                    <a:cubicBezTo>
                      <a:pt x="10251" y="7908"/>
                      <a:pt x="18149" y="4279"/>
                      <a:pt x="15427" y="481"/>
                    </a:cubicBezTo>
                    <a:cubicBezTo>
                      <a:pt x="15427" y="481"/>
                      <a:pt x="14456" y="0"/>
                      <a:pt x="12658" y="0"/>
                    </a:cubicBez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800;p35">
                <a:extLst>
                  <a:ext uri="{FF2B5EF4-FFF2-40B4-BE49-F238E27FC236}">
                    <a16:creationId xmlns:a16="http://schemas.microsoft.com/office/drawing/2014/main" id="{D632DF19-0699-4368-BFA0-1FF0E938A3C7}"/>
                  </a:ext>
                </a:extLst>
              </p:cNvPr>
              <p:cNvSpPr/>
              <p:nvPr/>
            </p:nvSpPr>
            <p:spPr>
              <a:xfrm>
                <a:off x="5143196" y="1787080"/>
                <a:ext cx="198569" cy="629588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89621" extrusionOk="0">
                    <a:moveTo>
                      <a:pt x="1110" y="1"/>
                    </a:moveTo>
                    <a:lnTo>
                      <a:pt x="1" y="80964"/>
                    </a:lnTo>
                    <a:cubicBezTo>
                      <a:pt x="1020" y="82017"/>
                      <a:pt x="2189" y="82368"/>
                      <a:pt x="3294" y="82368"/>
                    </a:cubicBezTo>
                    <a:cubicBezTo>
                      <a:pt x="5505" y="82368"/>
                      <a:pt x="7462" y="80964"/>
                      <a:pt x="7462" y="80964"/>
                    </a:cubicBezTo>
                    <a:lnTo>
                      <a:pt x="13679" y="22250"/>
                    </a:lnTo>
                    <a:lnTo>
                      <a:pt x="19057" y="88694"/>
                    </a:lnTo>
                    <a:cubicBezTo>
                      <a:pt x="19942" y="89389"/>
                      <a:pt x="21066" y="89620"/>
                      <a:pt x="22171" y="89620"/>
                    </a:cubicBezTo>
                    <a:cubicBezTo>
                      <a:pt x="24382" y="89620"/>
                      <a:pt x="26518" y="88694"/>
                      <a:pt x="26518" y="88694"/>
                    </a:cubicBezTo>
                    <a:cubicBezTo>
                      <a:pt x="26518" y="88694"/>
                      <a:pt x="28265" y="24569"/>
                      <a:pt x="27492" y="6118"/>
                    </a:cubicBezTo>
                    <a:cubicBezTo>
                      <a:pt x="9041" y="611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rgbClr val="B93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801;p35">
                <a:extLst>
                  <a:ext uri="{FF2B5EF4-FFF2-40B4-BE49-F238E27FC236}">
                    <a16:creationId xmlns:a16="http://schemas.microsoft.com/office/drawing/2014/main" id="{EA7AF530-DAE2-4C7E-B8E1-7EBA115412EB}"/>
                  </a:ext>
                </a:extLst>
              </p:cNvPr>
              <p:cNvSpPr/>
              <p:nvPr/>
            </p:nvSpPr>
            <p:spPr>
              <a:xfrm>
                <a:off x="5196563" y="1308227"/>
                <a:ext cx="127967" cy="128445"/>
              </a:xfrm>
              <a:custGeom>
                <a:avLst/>
                <a:gdLst/>
                <a:ahLst/>
                <a:cxnLst/>
                <a:rect l="l" t="t" r="r" b="b"/>
                <a:pathLst>
                  <a:path w="18216" h="18284" extrusionOk="0">
                    <a:moveTo>
                      <a:pt x="14284" y="0"/>
                    </a:moveTo>
                    <a:lnTo>
                      <a:pt x="11864" y="2857"/>
                    </a:lnTo>
                    <a:cubicBezTo>
                      <a:pt x="11864" y="2857"/>
                      <a:pt x="11322" y="2624"/>
                      <a:pt x="10746" y="2624"/>
                    </a:cubicBezTo>
                    <a:cubicBezTo>
                      <a:pt x="9837" y="2624"/>
                      <a:pt x="8842" y="3203"/>
                      <a:pt x="9747" y="6184"/>
                    </a:cubicBezTo>
                    <a:cubicBezTo>
                      <a:pt x="10150" y="7495"/>
                      <a:pt x="9848" y="8907"/>
                      <a:pt x="8906" y="9915"/>
                    </a:cubicBezTo>
                    <a:cubicBezTo>
                      <a:pt x="7838" y="11005"/>
                      <a:pt x="6217" y="12138"/>
                      <a:pt x="4073" y="12138"/>
                    </a:cubicBezTo>
                    <a:cubicBezTo>
                      <a:pt x="2912" y="12138"/>
                      <a:pt x="1598" y="11807"/>
                      <a:pt x="135" y="10957"/>
                    </a:cubicBezTo>
                    <a:lnTo>
                      <a:pt x="0" y="17343"/>
                    </a:lnTo>
                    <a:lnTo>
                      <a:pt x="10385" y="18284"/>
                    </a:lnTo>
                    <a:lnTo>
                      <a:pt x="10385" y="14923"/>
                    </a:lnTo>
                    <a:cubicBezTo>
                      <a:pt x="10385" y="14923"/>
                      <a:pt x="18216" y="14015"/>
                      <a:pt x="14284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802;p35">
                <a:extLst>
                  <a:ext uri="{FF2B5EF4-FFF2-40B4-BE49-F238E27FC236}">
                    <a16:creationId xmlns:a16="http://schemas.microsoft.com/office/drawing/2014/main" id="{855202DC-2A16-452A-994E-4D30CD94CD45}"/>
                  </a:ext>
                </a:extLst>
              </p:cNvPr>
              <p:cNvSpPr/>
              <p:nvPr/>
            </p:nvSpPr>
            <p:spPr>
              <a:xfrm>
                <a:off x="5158273" y="1236257"/>
                <a:ext cx="184203" cy="157241"/>
              </a:xfrm>
              <a:custGeom>
                <a:avLst/>
                <a:gdLst/>
                <a:ahLst/>
                <a:cxnLst/>
                <a:rect l="l" t="t" r="r" b="b"/>
                <a:pathLst>
                  <a:path w="26221" h="22383" extrusionOk="0">
                    <a:moveTo>
                      <a:pt x="10431" y="0"/>
                    </a:moveTo>
                    <a:cubicBezTo>
                      <a:pt x="6016" y="0"/>
                      <a:pt x="0" y="1542"/>
                      <a:pt x="1216" y="10244"/>
                    </a:cubicBezTo>
                    <a:cubicBezTo>
                      <a:pt x="1216" y="10244"/>
                      <a:pt x="1888" y="16160"/>
                      <a:pt x="5618" y="21201"/>
                    </a:cubicBezTo>
                    <a:cubicBezTo>
                      <a:pt x="7070" y="22051"/>
                      <a:pt x="8376" y="22382"/>
                      <a:pt x="9532" y="22382"/>
                    </a:cubicBezTo>
                    <a:cubicBezTo>
                      <a:pt x="11667" y="22382"/>
                      <a:pt x="13288" y="21249"/>
                      <a:pt x="14356" y="20159"/>
                    </a:cubicBezTo>
                    <a:cubicBezTo>
                      <a:pt x="15298" y="19151"/>
                      <a:pt x="15600" y="17739"/>
                      <a:pt x="15197" y="16428"/>
                    </a:cubicBezTo>
                    <a:cubicBezTo>
                      <a:pt x="14292" y="13447"/>
                      <a:pt x="15287" y="12868"/>
                      <a:pt x="16196" y="12868"/>
                    </a:cubicBezTo>
                    <a:cubicBezTo>
                      <a:pt x="16772" y="12868"/>
                      <a:pt x="17314" y="13101"/>
                      <a:pt x="17314" y="13101"/>
                    </a:cubicBezTo>
                    <a:lnTo>
                      <a:pt x="19767" y="10244"/>
                    </a:lnTo>
                    <a:cubicBezTo>
                      <a:pt x="19767" y="10244"/>
                      <a:pt x="26220" y="2985"/>
                      <a:pt x="14793" y="464"/>
                    </a:cubicBezTo>
                    <a:cubicBezTo>
                      <a:pt x="14793" y="464"/>
                      <a:pt x="12853" y="0"/>
                      <a:pt x="10431" y="0"/>
                    </a:cubicBezTo>
                    <a:close/>
                  </a:path>
                </a:pathLst>
              </a:custGeom>
              <a:solidFill>
                <a:srgbClr val="8D4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803;p35">
                <a:extLst>
                  <a:ext uri="{FF2B5EF4-FFF2-40B4-BE49-F238E27FC236}">
                    <a16:creationId xmlns:a16="http://schemas.microsoft.com/office/drawing/2014/main" id="{1C44C2F6-F7B4-46CF-B1C2-1B6509CFB45F}"/>
                  </a:ext>
                </a:extLst>
              </p:cNvPr>
              <p:cNvSpPr/>
              <p:nvPr/>
            </p:nvSpPr>
            <p:spPr>
              <a:xfrm>
                <a:off x="5062205" y="1402799"/>
                <a:ext cx="485666" cy="437531"/>
              </a:xfrm>
              <a:custGeom>
                <a:avLst/>
                <a:gdLst/>
                <a:ahLst/>
                <a:cxnLst/>
                <a:rect l="l" t="t" r="r" b="b"/>
                <a:pathLst>
                  <a:path w="69134" h="62282" extrusionOk="0">
                    <a:moveTo>
                      <a:pt x="65335" y="1"/>
                    </a:moveTo>
                    <a:cubicBezTo>
                      <a:pt x="64197" y="1"/>
                      <a:pt x="63080" y="581"/>
                      <a:pt x="62446" y="1630"/>
                    </a:cubicBezTo>
                    <a:lnTo>
                      <a:pt x="54783" y="14300"/>
                    </a:lnTo>
                    <a:cubicBezTo>
                      <a:pt x="54453" y="14866"/>
                      <a:pt x="53875" y="15184"/>
                      <a:pt x="53269" y="15184"/>
                    </a:cubicBezTo>
                    <a:cubicBezTo>
                      <a:pt x="53011" y="15184"/>
                      <a:pt x="52748" y="15126"/>
                      <a:pt x="52498" y="15006"/>
                    </a:cubicBezTo>
                    <a:lnTo>
                      <a:pt x="39491" y="9091"/>
                    </a:lnTo>
                    <a:cubicBezTo>
                      <a:pt x="37743" y="7915"/>
                      <a:pt x="35760" y="7074"/>
                      <a:pt x="33643" y="6805"/>
                    </a:cubicBezTo>
                    <a:lnTo>
                      <a:pt x="30854" y="6402"/>
                    </a:lnTo>
                    <a:lnTo>
                      <a:pt x="29509" y="4823"/>
                    </a:lnTo>
                    <a:lnTo>
                      <a:pt x="19124" y="3882"/>
                    </a:lnTo>
                    <a:lnTo>
                      <a:pt x="17813" y="6032"/>
                    </a:lnTo>
                    <a:lnTo>
                      <a:pt x="15730" y="6032"/>
                    </a:lnTo>
                    <a:cubicBezTo>
                      <a:pt x="11025" y="6032"/>
                      <a:pt x="6958" y="9259"/>
                      <a:pt x="5882" y="13830"/>
                    </a:cubicBezTo>
                    <a:lnTo>
                      <a:pt x="1379" y="33020"/>
                    </a:lnTo>
                    <a:cubicBezTo>
                      <a:pt x="203" y="38129"/>
                      <a:pt x="1" y="43405"/>
                      <a:pt x="807" y="48581"/>
                    </a:cubicBezTo>
                    <a:lnTo>
                      <a:pt x="1984" y="56277"/>
                    </a:lnTo>
                    <a:cubicBezTo>
                      <a:pt x="2219" y="57689"/>
                      <a:pt x="3429" y="58697"/>
                      <a:pt x="4841" y="58697"/>
                    </a:cubicBezTo>
                    <a:cubicBezTo>
                      <a:pt x="6521" y="58697"/>
                      <a:pt x="7832" y="57286"/>
                      <a:pt x="7697" y="55605"/>
                    </a:cubicBezTo>
                    <a:lnTo>
                      <a:pt x="6723" y="44111"/>
                    </a:lnTo>
                    <a:cubicBezTo>
                      <a:pt x="6588" y="42330"/>
                      <a:pt x="6689" y="40515"/>
                      <a:pt x="7025" y="38767"/>
                    </a:cubicBezTo>
                    <a:lnTo>
                      <a:pt x="12537" y="19980"/>
                    </a:lnTo>
                    <a:lnTo>
                      <a:pt x="12705" y="54698"/>
                    </a:lnTo>
                    <a:cubicBezTo>
                      <a:pt x="18391" y="60773"/>
                      <a:pt x="24971" y="62281"/>
                      <a:pt x="30104" y="62281"/>
                    </a:cubicBezTo>
                    <a:cubicBezTo>
                      <a:pt x="35165" y="62281"/>
                      <a:pt x="38819" y="60815"/>
                      <a:pt x="38819" y="60815"/>
                    </a:cubicBezTo>
                    <a:lnTo>
                      <a:pt x="38819" y="48984"/>
                    </a:lnTo>
                    <a:lnTo>
                      <a:pt x="39289" y="21661"/>
                    </a:lnTo>
                    <a:cubicBezTo>
                      <a:pt x="39317" y="20705"/>
                      <a:pt x="40119" y="19994"/>
                      <a:pt x="41014" y="19994"/>
                    </a:cubicBezTo>
                    <a:cubicBezTo>
                      <a:pt x="41221" y="19994"/>
                      <a:pt x="41433" y="20032"/>
                      <a:pt x="41642" y="20115"/>
                    </a:cubicBezTo>
                    <a:lnTo>
                      <a:pt x="54413" y="25290"/>
                    </a:lnTo>
                    <a:cubicBezTo>
                      <a:pt x="54632" y="25378"/>
                      <a:pt x="54859" y="25420"/>
                      <a:pt x="55084" y="25420"/>
                    </a:cubicBezTo>
                    <a:cubicBezTo>
                      <a:pt x="55724" y="25420"/>
                      <a:pt x="56342" y="25080"/>
                      <a:pt x="56665" y="24484"/>
                    </a:cubicBezTo>
                    <a:lnTo>
                      <a:pt x="68193" y="5091"/>
                    </a:lnTo>
                    <a:cubicBezTo>
                      <a:pt x="69134" y="3512"/>
                      <a:pt x="68663" y="1495"/>
                      <a:pt x="67117" y="521"/>
                    </a:cubicBezTo>
                    <a:cubicBezTo>
                      <a:pt x="66565" y="168"/>
                      <a:pt x="65947" y="1"/>
                      <a:pt x="65335" y="1"/>
                    </a:cubicBezTo>
                    <a:close/>
                  </a:path>
                </a:pathLst>
              </a:custGeom>
              <a:solidFill>
                <a:srgbClr val="C29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4478;p61">
              <a:extLst>
                <a:ext uri="{FF2B5EF4-FFF2-40B4-BE49-F238E27FC236}">
                  <a16:creationId xmlns:a16="http://schemas.microsoft.com/office/drawing/2014/main" id="{B83A5C54-9778-4D10-947F-D9E36C022D5A}"/>
                </a:ext>
              </a:extLst>
            </p:cNvPr>
            <p:cNvGrpSpPr/>
            <p:nvPr/>
          </p:nvGrpSpPr>
          <p:grpSpPr>
            <a:xfrm>
              <a:off x="6443861" y="3628850"/>
              <a:ext cx="926938" cy="901203"/>
              <a:chOff x="-8145875" y="7545475"/>
              <a:chExt cx="8807175" cy="8803825"/>
            </a:xfrm>
          </p:grpSpPr>
          <p:sp>
            <p:nvSpPr>
              <p:cNvPr id="284" name="Google Shape;4479;p61">
                <a:extLst>
                  <a:ext uri="{FF2B5EF4-FFF2-40B4-BE49-F238E27FC236}">
                    <a16:creationId xmlns:a16="http://schemas.microsoft.com/office/drawing/2014/main" id="{8C89270F-E4FB-4D18-A567-7CF3D3F81A8B}"/>
                  </a:ext>
                </a:extLst>
              </p:cNvPr>
              <p:cNvSpPr/>
              <p:nvPr/>
            </p:nvSpPr>
            <p:spPr>
              <a:xfrm>
                <a:off x="-8145875" y="10136925"/>
                <a:ext cx="8807175" cy="4964425"/>
              </a:xfrm>
              <a:custGeom>
                <a:avLst/>
                <a:gdLst/>
                <a:ahLst/>
                <a:cxnLst/>
                <a:rect l="l" t="t" r="r" b="b"/>
                <a:pathLst>
                  <a:path w="352287" h="198577" extrusionOk="0">
                    <a:moveTo>
                      <a:pt x="175589" y="0"/>
                    </a:moveTo>
                    <a:cubicBezTo>
                      <a:pt x="163347" y="0"/>
                      <a:pt x="151122" y="2697"/>
                      <a:pt x="141829" y="8091"/>
                    </a:cubicBezTo>
                    <a:lnTo>
                      <a:pt x="18620" y="79711"/>
                    </a:lnTo>
                    <a:cubicBezTo>
                      <a:pt x="1" y="90500"/>
                      <a:pt x="135" y="108077"/>
                      <a:pt x="18822" y="118865"/>
                    </a:cubicBezTo>
                    <a:lnTo>
                      <a:pt x="142871" y="190486"/>
                    </a:lnTo>
                    <a:cubicBezTo>
                      <a:pt x="152214" y="195880"/>
                      <a:pt x="164473" y="198577"/>
                      <a:pt x="176719" y="198577"/>
                    </a:cubicBezTo>
                    <a:cubicBezTo>
                      <a:pt x="188965" y="198577"/>
                      <a:pt x="201199" y="195880"/>
                      <a:pt x="210491" y="190486"/>
                    </a:cubicBezTo>
                    <a:lnTo>
                      <a:pt x="333701" y="118865"/>
                    </a:lnTo>
                    <a:cubicBezTo>
                      <a:pt x="352286" y="108077"/>
                      <a:pt x="352185" y="90500"/>
                      <a:pt x="333465" y="79711"/>
                    </a:cubicBezTo>
                    <a:lnTo>
                      <a:pt x="209450" y="8091"/>
                    </a:lnTo>
                    <a:cubicBezTo>
                      <a:pt x="200090" y="2697"/>
                      <a:pt x="187831" y="0"/>
                      <a:pt x="175589" y="0"/>
                    </a:cubicBezTo>
                    <a:close/>
                  </a:path>
                </a:pathLst>
              </a:custGeom>
              <a:solidFill>
                <a:srgbClr val="CF79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480;p61">
                <a:extLst>
                  <a:ext uri="{FF2B5EF4-FFF2-40B4-BE49-F238E27FC236}">
                    <a16:creationId xmlns:a16="http://schemas.microsoft.com/office/drawing/2014/main" id="{9CDF0615-8B76-44E3-8299-443A5F948749}"/>
                  </a:ext>
                </a:extLst>
              </p:cNvPr>
              <p:cNvSpPr/>
              <p:nvPr/>
            </p:nvSpPr>
            <p:spPr>
              <a:xfrm>
                <a:off x="-8031600" y="12615350"/>
                <a:ext cx="8575250" cy="3733950"/>
              </a:xfrm>
              <a:custGeom>
                <a:avLst/>
                <a:gdLst/>
                <a:ahLst/>
                <a:cxnLst/>
                <a:rect l="l" t="t" r="r" b="b"/>
                <a:pathLst>
                  <a:path w="343010" h="149358" extrusionOk="0">
                    <a:moveTo>
                      <a:pt x="169" y="0"/>
                    </a:moveTo>
                    <a:cubicBezTo>
                      <a:pt x="168" y="22"/>
                      <a:pt x="168" y="44"/>
                      <a:pt x="168" y="65"/>
                    </a:cubicBezTo>
                    <a:lnTo>
                      <a:pt x="168" y="65"/>
                    </a:lnTo>
                    <a:lnTo>
                      <a:pt x="169" y="0"/>
                    </a:lnTo>
                    <a:close/>
                    <a:moveTo>
                      <a:pt x="343010" y="303"/>
                    </a:moveTo>
                    <a:lnTo>
                      <a:pt x="343010" y="329"/>
                    </a:lnTo>
                    <a:lnTo>
                      <a:pt x="343010" y="329"/>
                    </a:lnTo>
                    <a:cubicBezTo>
                      <a:pt x="343010" y="321"/>
                      <a:pt x="343010" y="312"/>
                      <a:pt x="343010" y="303"/>
                    </a:cubicBezTo>
                    <a:close/>
                    <a:moveTo>
                      <a:pt x="168" y="65"/>
                    </a:moveTo>
                    <a:lnTo>
                      <a:pt x="34" y="49943"/>
                    </a:lnTo>
                    <a:cubicBezTo>
                      <a:pt x="0" y="57068"/>
                      <a:pt x="4706" y="64226"/>
                      <a:pt x="14116" y="69637"/>
                    </a:cubicBezTo>
                    <a:lnTo>
                      <a:pt x="138165" y="141257"/>
                    </a:lnTo>
                    <a:cubicBezTo>
                      <a:pt x="139275" y="141930"/>
                      <a:pt x="140451" y="142535"/>
                      <a:pt x="141661" y="143106"/>
                    </a:cubicBezTo>
                    <a:cubicBezTo>
                      <a:pt x="142064" y="143274"/>
                      <a:pt x="142501" y="143442"/>
                      <a:pt x="142904" y="143610"/>
                    </a:cubicBezTo>
                    <a:cubicBezTo>
                      <a:pt x="143610" y="143946"/>
                      <a:pt x="144316" y="144282"/>
                      <a:pt x="145055" y="144551"/>
                    </a:cubicBezTo>
                    <a:cubicBezTo>
                      <a:pt x="145122" y="144585"/>
                      <a:pt x="145223" y="144618"/>
                      <a:pt x="145324" y="144652"/>
                    </a:cubicBezTo>
                    <a:cubicBezTo>
                      <a:pt x="146971" y="145290"/>
                      <a:pt x="148685" y="145862"/>
                      <a:pt x="150433" y="146400"/>
                    </a:cubicBezTo>
                    <a:cubicBezTo>
                      <a:pt x="150567" y="146433"/>
                      <a:pt x="150701" y="146467"/>
                      <a:pt x="150836" y="146534"/>
                    </a:cubicBezTo>
                    <a:cubicBezTo>
                      <a:pt x="151239" y="146635"/>
                      <a:pt x="151643" y="146702"/>
                      <a:pt x="152046" y="146836"/>
                    </a:cubicBezTo>
                    <a:cubicBezTo>
                      <a:pt x="153054" y="147072"/>
                      <a:pt x="154029" y="147341"/>
                      <a:pt x="155037" y="147542"/>
                    </a:cubicBezTo>
                    <a:cubicBezTo>
                      <a:pt x="155306" y="147609"/>
                      <a:pt x="155575" y="147677"/>
                      <a:pt x="155844" y="147744"/>
                    </a:cubicBezTo>
                    <a:cubicBezTo>
                      <a:pt x="156213" y="147811"/>
                      <a:pt x="156617" y="147878"/>
                      <a:pt x="157020" y="147946"/>
                    </a:cubicBezTo>
                    <a:cubicBezTo>
                      <a:pt x="157860" y="148114"/>
                      <a:pt x="158700" y="148248"/>
                      <a:pt x="159574" y="148382"/>
                    </a:cubicBezTo>
                    <a:cubicBezTo>
                      <a:pt x="159910" y="148450"/>
                      <a:pt x="160246" y="148517"/>
                      <a:pt x="160582" y="148584"/>
                    </a:cubicBezTo>
                    <a:cubicBezTo>
                      <a:pt x="160952" y="148618"/>
                      <a:pt x="161322" y="148651"/>
                      <a:pt x="161692" y="148685"/>
                    </a:cubicBezTo>
                    <a:cubicBezTo>
                      <a:pt x="162498" y="148786"/>
                      <a:pt x="163305" y="148887"/>
                      <a:pt x="164111" y="148954"/>
                    </a:cubicBezTo>
                    <a:cubicBezTo>
                      <a:pt x="164481" y="149021"/>
                      <a:pt x="164851" y="149055"/>
                      <a:pt x="165220" y="149088"/>
                    </a:cubicBezTo>
                    <a:cubicBezTo>
                      <a:pt x="165590" y="149122"/>
                      <a:pt x="165960" y="149122"/>
                      <a:pt x="166296" y="149155"/>
                    </a:cubicBezTo>
                    <a:cubicBezTo>
                      <a:pt x="167103" y="149223"/>
                      <a:pt x="167909" y="149256"/>
                      <a:pt x="168749" y="149290"/>
                    </a:cubicBezTo>
                    <a:cubicBezTo>
                      <a:pt x="169153" y="149290"/>
                      <a:pt x="169556" y="149323"/>
                      <a:pt x="169959" y="149357"/>
                    </a:cubicBezTo>
                    <a:lnTo>
                      <a:pt x="170934" y="149357"/>
                    </a:lnTo>
                    <a:cubicBezTo>
                      <a:pt x="171808" y="149357"/>
                      <a:pt x="172682" y="149357"/>
                      <a:pt x="173555" y="149323"/>
                    </a:cubicBezTo>
                    <a:cubicBezTo>
                      <a:pt x="173847" y="149323"/>
                      <a:pt x="174138" y="149338"/>
                      <a:pt x="174429" y="149338"/>
                    </a:cubicBezTo>
                    <a:cubicBezTo>
                      <a:pt x="174575" y="149338"/>
                      <a:pt x="174720" y="149335"/>
                      <a:pt x="174866" y="149323"/>
                    </a:cubicBezTo>
                    <a:cubicBezTo>
                      <a:pt x="175135" y="149323"/>
                      <a:pt x="175370" y="149290"/>
                      <a:pt x="175639" y="149290"/>
                    </a:cubicBezTo>
                    <a:cubicBezTo>
                      <a:pt x="176715" y="149223"/>
                      <a:pt x="177790" y="149155"/>
                      <a:pt x="178899" y="149055"/>
                    </a:cubicBezTo>
                    <a:cubicBezTo>
                      <a:pt x="179302" y="149021"/>
                      <a:pt x="179739" y="149021"/>
                      <a:pt x="180176" y="148987"/>
                    </a:cubicBezTo>
                    <a:cubicBezTo>
                      <a:pt x="180311" y="148954"/>
                      <a:pt x="180445" y="148920"/>
                      <a:pt x="180580" y="148920"/>
                    </a:cubicBezTo>
                    <a:cubicBezTo>
                      <a:pt x="182394" y="148719"/>
                      <a:pt x="184209" y="148483"/>
                      <a:pt x="185991" y="148181"/>
                    </a:cubicBezTo>
                    <a:cubicBezTo>
                      <a:pt x="186091" y="148147"/>
                      <a:pt x="186192" y="148147"/>
                      <a:pt x="186293" y="148114"/>
                    </a:cubicBezTo>
                    <a:cubicBezTo>
                      <a:pt x="186797" y="148046"/>
                      <a:pt x="187301" y="147912"/>
                      <a:pt x="187839" y="147811"/>
                    </a:cubicBezTo>
                    <a:cubicBezTo>
                      <a:pt x="188713" y="147609"/>
                      <a:pt x="189587" y="147441"/>
                      <a:pt x="190460" y="147240"/>
                    </a:cubicBezTo>
                    <a:cubicBezTo>
                      <a:pt x="191099" y="147072"/>
                      <a:pt x="191704" y="146904"/>
                      <a:pt x="192343" y="146736"/>
                    </a:cubicBezTo>
                    <a:cubicBezTo>
                      <a:pt x="193183" y="146500"/>
                      <a:pt x="193989" y="146299"/>
                      <a:pt x="194796" y="146030"/>
                    </a:cubicBezTo>
                    <a:cubicBezTo>
                      <a:pt x="194964" y="145963"/>
                      <a:pt x="195166" y="145929"/>
                      <a:pt x="195334" y="145862"/>
                    </a:cubicBezTo>
                    <a:cubicBezTo>
                      <a:pt x="195636" y="145795"/>
                      <a:pt x="195905" y="145660"/>
                      <a:pt x="196174" y="145559"/>
                    </a:cubicBezTo>
                    <a:cubicBezTo>
                      <a:pt x="197451" y="145122"/>
                      <a:pt x="198695" y="144652"/>
                      <a:pt x="199938" y="144148"/>
                    </a:cubicBezTo>
                    <a:cubicBezTo>
                      <a:pt x="200375" y="143946"/>
                      <a:pt x="200846" y="143744"/>
                      <a:pt x="201282" y="143543"/>
                    </a:cubicBezTo>
                    <a:cubicBezTo>
                      <a:pt x="202828" y="142871"/>
                      <a:pt x="204374" y="142098"/>
                      <a:pt x="205786" y="141291"/>
                    </a:cubicBezTo>
                    <a:lnTo>
                      <a:pt x="328995" y="69671"/>
                    </a:lnTo>
                    <a:cubicBezTo>
                      <a:pt x="329197" y="69570"/>
                      <a:pt x="329399" y="69436"/>
                      <a:pt x="329600" y="69335"/>
                    </a:cubicBezTo>
                    <a:cubicBezTo>
                      <a:pt x="330037" y="69066"/>
                      <a:pt x="330407" y="68797"/>
                      <a:pt x="330810" y="68495"/>
                    </a:cubicBezTo>
                    <a:cubicBezTo>
                      <a:pt x="331415" y="68125"/>
                      <a:pt x="331986" y="67755"/>
                      <a:pt x="332524" y="67352"/>
                    </a:cubicBezTo>
                    <a:cubicBezTo>
                      <a:pt x="332995" y="67016"/>
                      <a:pt x="333432" y="66680"/>
                      <a:pt x="333868" y="66310"/>
                    </a:cubicBezTo>
                    <a:cubicBezTo>
                      <a:pt x="334373" y="65907"/>
                      <a:pt x="334877" y="65503"/>
                      <a:pt x="335347" y="65100"/>
                    </a:cubicBezTo>
                    <a:cubicBezTo>
                      <a:pt x="335414" y="65033"/>
                      <a:pt x="335549" y="64932"/>
                      <a:pt x="335616" y="64865"/>
                    </a:cubicBezTo>
                    <a:cubicBezTo>
                      <a:pt x="335818" y="64697"/>
                      <a:pt x="335952" y="64495"/>
                      <a:pt x="336120" y="64327"/>
                    </a:cubicBezTo>
                    <a:cubicBezTo>
                      <a:pt x="336860" y="63621"/>
                      <a:pt x="337532" y="62882"/>
                      <a:pt x="338137" y="62143"/>
                    </a:cubicBezTo>
                    <a:cubicBezTo>
                      <a:pt x="338271" y="62008"/>
                      <a:pt x="338473" y="61840"/>
                      <a:pt x="338574" y="61672"/>
                    </a:cubicBezTo>
                    <a:cubicBezTo>
                      <a:pt x="338708" y="61504"/>
                      <a:pt x="338809" y="61336"/>
                      <a:pt x="338910" y="61202"/>
                    </a:cubicBezTo>
                    <a:cubicBezTo>
                      <a:pt x="339313" y="60630"/>
                      <a:pt x="339683" y="60092"/>
                      <a:pt x="340052" y="59521"/>
                    </a:cubicBezTo>
                    <a:cubicBezTo>
                      <a:pt x="340187" y="59286"/>
                      <a:pt x="340389" y="59051"/>
                      <a:pt x="340523" y="58815"/>
                    </a:cubicBezTo>
                    <a:cubicBezTo>
                      <a:pt x="340590" y="58715"/>
                      <a:pt x="340624" y="58580"/>
                      <a:pt x="340691" y="58446"/>
                    </a:cubicBezTo>
                    <a:cubicBezTo>
                      <a:pt x="340960" y="57975"/>
                      <a:pt x="341162" y="57471"/>
                      <a:pt x="341397" y="56967"/>
                    </a:cubicBezTo>
                    <a:cubicBezTo>
                      <a:pt x="341498" y="56664"/>
                      <a:pt x="341666" y="56396"/>
                      <a:pt x="341800" y="56093"/>
                    </a:cubicBezTo>
                    <a:cubicBezTo>
                      <a:pt x="341834" y="55992"/>
                      <a:pt x="341834" y="55891"/>
                      <a:pt x="341867" y="55791"/>
                    </a:cubicBezTo>
                    <a:cubicBezTo>
                      <a:pt x="342035" y="55320"/>
                      <a:pt x="342170" y="54850"/>
                      <a:pt x="342271" y="54345"/>
                    </a:cubicBezTo>
                    <a:cubicBezTo>
                      <a:pt x="342371" y="54043"/>
                      <a:pt x="342506" y="53707"/>
                      <a:pt x="342573" y="53404"/>
                    </a:cubicBezTo>
                    <a:cubicBezTo>
                      <a:pt x="342573" y="53304"/>
                      <a:pt x="342573" y="53236"/>
                      <a:pt x="342573" y="53136"/>
                    </a:cubicBezTo>
                    <a:cubicBezTo>
                      <a:pt x="342674" y="52631"/>
                      <a:pt x="342708" y="52127"/>
                      <a:pt x="342775" y="51623"/>
                    </a:cubicBezTo>
                    <a:cubicBezTo>
                      <a:pt x="342775" y="51287"/>
                      <a:pt x="342876" y="50985"/>
                      <a:pt x="342876" y="50648"/>
                    </a:cubicBezTo>
                    <a:cubicBezTo>
                      <a:pt x="342876" y="50514"/>
                      <a:pt x="342876" y="50380"/>
                      <a:pt x="342876" y="50245"/>
                    </a:cubicBezTo>
                    <a:lnTo>
                      <a:pt x="343010" y="329"/>
                    </a:lnTo>
                    <a:lnTo>
                      <a:pt x="343010" y="329"/>
                    </a:lnTo>
                    <a:cubicBezTo>
                      <a:pt x="343007" y="791"/>
                      <a:pt x="342942" y="1253"/>
                      <a:pt x="342876" y="1714"/>
                    </a:cubicBezTo>
                    <a:cubicBezTo>
                      <a:pt x="342842" y="2218"/>
                      <a:pt x="342808" y="2722"/>
                      <a:pt x="342708" y="3193"/>
                    </a:cubicBezTo>
                    <a:cubicBezTo>
                      <a:pt x="342640" y="3630"/>
                      <a:pt x="342506" y="4033"/>
                      <a:pt x="342405" y="4437"/>
                    </a:cubicBezTo>
                    <a:cubicBezTo>
                      <a:pt x="342271" y="4907"/>
                      <a:pt x="342170" y="5378"/>
                      <a:pt x="342002" y="5848"/>
                    </a:cubicBezTo>
                    <a:cubicBezTo>
                      <a:pt x="341867" y="6251"/>
                      <a:pt x="341666" y="6655"/>
                      <a:pt x="341498" y="7024"/>
                    </a:cubicBezTo>
                    <a:cubicBezTo>
                      <a:pt x="341296" y="7529"/>
                      <a:pt x="341061" y="8033"/>
                      <a:pt x="340825" y="8503"/>
                    </a:cubicBezTo>
                    <a:cubicBezTo>
                      <a:pt x="340624" y="8873"/>
                      <a:pt x="340389" y="9243"/>
                      <a:pt x="340153" y="9579"/>
                    </a:cubicBezTo>
                    <a:cubicBezTo>
                      <a:pt x="339817" y="10150"/>
                      <a:pt x="339448" y="10688"/>
                      <a:pt x="339044" y="11259"/>
                    </a:cubicBezTo>
                    <a:cubicBezTo>
                      <a:pt x="338809" y="11562"/>
                      <a:pt x="338540" y="11898"/>
                      <a:pt x="338271" y="12234"/>
                    </a:cubicBezTo>
                    <a:cubicBezTo>
                      <a:pt x="337666" y="12973"/>
                      <a:pt x="336994" y="13679"/>
                      <a:pt x="336255" y="14385"/>
                    </a:cubicBezTo>
                    <a:cubicBezTo>
                      <a:pt x="335986" y="14654"/>
                      <a:pt x="335751" y="14922"/>
                      <a:pt x="335448" y="15158"/>
                    </a:cubicBezTo>
                    <a:cubicBezTo>
                      <a:pt x="335011" y="15595"/>
                      <a:pt x="334507" y="15964"/>
                      <a:pt x="334003" y="16368"/>
                    </a:cubicBezTo>
                    <a:cubicBezTo>
                      <a:pt x="333566" y="16737"/>
                      <a:pt x="333129" y="17073"/>
                      <a:pt x="332659" y="17443"/>
                    </a:cubicBezTo>
                    <a:cubicBezTo>
                      <a:pt x="332121" y="17813"/>
                      <a:pt x="331516" y="18182"/>
                      <a:pt x="330945" y="18552"/>
                    </a:cubicBezTo>
                    <a:cubicBezTo>
                      <a:pt x="330340" y="18955"/>
                      <a:pt x="329768" y="19359"/>
                      <a:pt x="329130" y="19728"/>
                    </a:cubicBezTo>
                    <a:lnTo>
                      <a:pt x="205920" y="91349"/>
                    </a:lnTo>
                    <a:cubicBezTo>
                      <a:pt x="204475" y="92189"/>
                      <a:pt x="202963" y="92928"/>
                      <a:pt x="201417" y="93634"/>
                    </a:cubicBezTo>
                    <a:cubicBezTo>
                      <a:pt x="200980" y="93836"/>
                      <a:pt x="200509" y="94004"/>
                      <a:pt x="200073" y="94205"/>
                    </a:cubicBezTo>
                    <a:cubicBezTo>
                      <a:pt x="198829" y="94709"/>
                      <a:pt x="197586" y="95180"/>
                      <a:pt x="196308" y="95617"/>
                    </a:cubicBezTo>
                    <a:cubicBezTo>
                      <a:pt x="195838" y="95785"/>
                      <a:pt x="195401" y="95953"/>
                      <a:pt x="194930" y="96087"/>
                    </a:cubicBezTo>
                    <a:cubicBezTo>
                      <a:pt x="194124" y="96356"/>
                      <a:pt x="193284" y="96558"/>
                      <a:pt x="192477" y="96793"/>
                    </a:cubicBezTo>
                    <a:cubicBezTo>
                      <a:pt x="191838" y="96961"/>
                      <a:pt x="191233" y="97163"/>
                      <a:pt x="190595" y="97297"/>
                    </a:cubicBezTo>
                    <a:cubicBezTo>
                      <a:pt x="189721" y="97499"/>
                      <a:pt x="188847" y="97667"/>
                      <a:pt x="187973" y="97869"/>
                    </a:cubicBezTo>
                    <a:cubicBezTo>
                      <a:pt x="187369" y="97969"/>
                      <a:pt x="186764" y="98138"/>
                      <a:pt x="186125" y="98238"/>
                    </a:cubicBezTo>
                    <a:cubicBezTo>
                      <a:pt x="184344" y="98541"/>
                      <a:pt x="182529" y="98810"/>
                      <a:pt x="180714" y="98978"/>
                    </a:cubicBezTo>
                    <a:cubicBezTo>
                      <a:pt x="180143" y="99045"/>
                      <a:pt x="179571" y="99079"/>
                      <a:pt x="179034" y="99112"/>
                    </a:cubicBezTo>
                    <a:cubicBezTo>
                      <a:pt x="177924" y="99213"/>
                      <a:pt x="176849" y="99280"/>
                      <a:pt x="175774" y="99347"/>
                    </a:cubicBezTo>
                    <a:cubicBezTo>
                      <a:pt x="175068" y="99381"/>
                      <a:pt x="174396" y="99381"/>
                      <a:pt x="173690" y="99415"/>
                    </a:cubicBezTo>
                    <a:lnTo>
                      <a:pt x="171068" y="99415"/>
                    </a:lnTo>
                    <a:cubicBezTo>
                      <a:pt x="170329" y="99415"/>
                      <a:pt x="169590" y="99381"/>
                      <a:pt x="168884" y="99347"/>
                    </a:cubicBezTo>
                    <a:cubicBezTo>
                      <a:pt x="168044" y="99314"/>
                      <a:pt x="167237" y="99280"/>
                      <a:pt x="166430" y="99213"/>
                    </a:cubicBezTo>
                    <a:cubicBezTo>
                      <a:pt x="165691" y="99179"/>
                      <a:pt x="164985" y="99112"/>
                      <a:pt x="164246" y="99045"/>
                    </a:cubicBezTo>
                    <a:cubicBezTo>
                      <a:pt x="163439" y="98978"/>
                      <a:pt x="162633" y="98877"/>
                      <a:pt x="161826" y="98776"/>
                    </a:cubicBezTo>
                    <a:cubicBezTo>
                      <a:pt x="161120" y="98675"/>
                      <a:pt x="160414" y="98574"/>
                      <a:pt x="159709" y="98474"/>
                    </a:cubicBezTo>
                    <a:cubicBezTo>
                      <a:pt x="158835" y="98339"/>
                      <a:pt x="157995" y="98205"/>
                      <a:pt x="157154" y="98037"/>
                    </a:cubicBezTo>
                    <a:cubicBezTo>
                      <a:pt x="156482" y="97902"/>
                      <a:pt x="155844" y="97768"/>
                      <a:pt x="155171" y="97633"/>
                    </a:cubicBezTo>
                    <a:cubicBezTo>
                      <a:pt x="154197" y="97398"/>
                      <a:pt x="153189" y="97163"/>
                      <a:pt x="152214" y="96894"/>
                    </a:cubicBezTo>
                    <a:cubicBezTo>
                      <a:pt x="151676" y="96760"/>
                      <a:pt x="151105" y="96625"/>
                      <a:pt x="150567" y="96457"/>
                    </a:cubicBezTo>
                    <a:cubicBezTo>
                      <a:pt x="148819" y="95953"/>
                      <a:pt x="147105" y="95382"/>
                      <a:pt x="145459" y="94743"/>
                    </a:cubicBezTo>
                    <a:cubicBezTo>
                      <a:pt x="144618" y="94407"/>
                      <a:pt x="143845" y="94071"/>
                      <a:pt x="143039" y="93701"/>
                    </a:cubicBezTo>
                    <a:cubicBezTo>
                      <a:pt x="142635" y="93533"/>
                      <a:pt x="142199" y="93365"/>
                      <a:pt x="141795" y="93163"/>
                    </a:cubicBezTo>
                    <a:cubicBezTo>
                      <a:pt x="140619" y="92592"/>
                      <a:pt x="139443" y="91987"/>
                      <a:pt x="138300" y="91349"/>
                    </a:cubicBezTo>
                    <a:lnTo>
                      <a:pt x="14251" y="19728"/>
                    </a:lnTo>
                    <a:cubicBezTo>
                      <a:pt x="4869" y="14300"/>
                      <a:pt x="163" y="7202"/>
                      <a:pt x="168" y="65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481;p61">
                <a:extLst>
                  <a:ext uri="{FF2B5EF4-FFF2-40B4-BE49-F238E27FC236}">
                    <a16:creationId xmlns:a16="http://schemas.microsoft.com/office/drawing/2014/main" id="{EF10F7F9-ADF7-40E9-B6C9-2AB53AA57752}"/>
                  </a:ext>
                </a:extLst>
              </p:cNvPr>
              <p:cNvSpPr/>
              <p:nvPr/>
            </p:nvSpPr>
            <p:spPr>
              <a:xfrm>
                <a:off x="-7517400" y="10468600"/>
                <a:ext cx="7546850" cy="4300450"/>
              </a:xfrm>
              <a:custGeom>
                <a:avLst/>
                <a:gdLst/>
                <a:ahLst/>
                <a:cxnLst/>
                <a:rect l="l" t="t" r="r" b="b"/>
                <a:pathLst>
                  <a:path w="301874" h="172018" extrusionOk="0">
                    <a:moveTo>
                      <a:pt x="150467" y="0"/>
                    </a:moveTo>
                    <a:cubicBezTo>
                      <a:pt x="144106" y="0"/>
                      <a:pt x="137746" y="1412"/>
                      <a:pt x="132889" y="4235"/>
                    </a:cubicBezTo>
                    <a:lnTo>
                      <a:pt x="9680" y="75855"/>
                    </a:lnTo>
                    <a:cubicBezTo>
                      <a:pt x="1" y="81467"/>
                      <a:pt x="68" y="90575"/>
                      <a:pt x="9781" y="96188"/>
                    </a:cubicBezTo>
                    <a:lnTo>
                      <a:pt x="133830" y="167808"/>
                    </a:lnTo>
                    <a:cubicBezTo>
                      <a:pt x="138687" y="170614"/>
                      <a:pt x="145056" y="172018"/>
                      <a:pt x="151416" y="172018"/>
                    </a:cubicBezTo>
                    <a:cubicBezTo>
                      <a:pt x="157777" y="172018"/>
                      <a:pt x="164129" y="170614"/>
                      <a:pt x="168951" y="167808"/>
                    </a:cubicBezTo>
                    <a:lnTo>
                      <a:pt x="292194" y="96188"/>
                    </a:lnTo>
                    <a:cubicBezTo>
                      <a:pt x="301874" y="90575"/>
                      <a:pt x="301840" y="81467"/>
                      <a:pt x="292093" y="75821"/>
                    </a:cubicBezTo>
                    <a:lnTo>
                      <a:pt x="168044" y="4235"/>
                    </a:lnTo>
                    <a:cubicBezTo>
                      <a:pt x="163188" y="1412"/>
                      <a:pt x="156827" y="0"/>
                      <a:pt x="150467" y="0"/>
                    </a:cubicBez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4482;p61">
                <a:extLst>
                  <a:ext uri="{FF2B5EF4-FFF2-40B4-BE49-F238E27FC236}">
                    <a16:creationId xmlns:a16="http://schemas.microsoft.com/office/drawing/2014/main" id="{6DEC4698-97CC-4ACA-AFDA-65DF36B3E003}"/>
                  </a:ext>
                </a:extLst>
              </p:cNvPr>
              <p:cNvSpPr/>
              <p:nvPr/>
            </p:nvSpPr>
            <p:spPr>
              <a:xfrm>
                <a:off x="-3075175" y="7545475"/>
                <a:ext cx="378975" cy="408180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163272" extrusionOk="0">
                    <a:moveTo>
                      <a:pt x="15158" y="1"/>
                    </a:moveTo>
                    <a:lnTo>
                      <a:pt x="270" y="8672"/>
                    </a:lnTo>
                    <a:lnTo>
                      <a:pt x="1" y="163271"/>
                    </a:lnTo>
                    <a:lnTo>
                      <a:pt x="14889" y="154634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483;p61">
                <a:extLst>
                  <a:ext uri="{FF2B5EF4-FFF2-40B4-BE49-F238E27FC236}">
                    <a16:creationId xmlns:a16="http://schemas.microsoft.com/office/drawing/2014/main" id="{FB2701FE-504E-4FB2-9293-0817E4821992}"/>
                  </a:ext>
                </a:extLst>
              </p:cNvPr>
              <p:cNvSpPr/>
              <p:nvPr/>
            </p:nvSpPr>
            <p:spPr>
              <a:xfrm>
                <a:off x="-3450750" y="7545475"/>
                <a:ext cx="382325" cy="4081800"/>
              </a:xfrm>
              <a:custGeom>
                <a:avLst/>
                <a:gdLst/>
                <a:ahLst/>
                <a:cxnLst/>
                <a:rect l="l" t="t" r="r" b="b"/>
                <a:pathLst>
                  <a:path w="15293" h="163272" extrusionOk="0">
                    <a:moveTo>
                      <a:pt x="270" y="1"/>
                    </a:moveTo>
                    <a:lnTo>
                      <a:pt x="1" y="154634"/>
                    </a:lnTo>
                    <a:lnTo>
                      <a:pt x="15024" y="163271"/>
                    </a:lnTo>
                    <a:lnTo>
                      <a:pt x="15293" y="8672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484;p61">
                <a:extLst>
                  <a:ext uri="{FF2B5EF4-FFF2-40B4-BE49-F238E27FC236}">
                    <a16:creationId xmlns:a16="http://schemas.microsoft.com/office/drawing/2014/main" id="{75C4D042-FF18-4EF9-97CC-C5023902EE91}"/>
                  </a:ext>
                </a:extLst>
              </p:cNvPr>
              <p:cNvSpPr/>
              <p:nvPr/>
            </p:nvSpPr>
            <p:spPr>
              <a:xfrm>
                <a:off x="-4188450" y="973087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889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889" y="1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485;p61">
                <a:extLst>
                  <a:ext uri="{FF2B5EF4-FFF2-40B4-BE49-F238E27FC236}">
                    <a16:creationId xmlns:a16="http://schemas.microsoft.com/office/drawing/2014/main" id="{3C6A88C6-6321-46E3-A694-EC757C83F21E}"/>
                  </a:ext>
                </a:extLst>
              </p:cNvPr>
              <p:cNvSpPr/>
              <p:nvPr/>
            </p:nvSpPr>
            <p:spPr>
              <a:xfrm>
                <a:off x="-3820450" y="9947650"/>
                <a:ext cx="379800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84527" extrusionOk="0">
                    <a:moveTo>
                      <a:pt x="15192" y="1"/>
                    </a:moveTo>
                    <a:lnTo>
                      <a:pt x="270" y="8672"/>
                    </a:lnTo>
                    <a:lnTo>
                      <a:pt x="1" y="84526"/>
                    </a:lnTo>
                    <a:lnTo>
                      <a:pt x="14923" y="75855"/>
                    </a:lnTo>
                    <a:lnTo>
                      <a:pt x="15192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486;p61">
                <a:extLst>
                  <a:ext uri="{FF2B5EF4-FFF2-40B4-BE49-F238E27FC236}">
                    <a16:creationId xmlns:a16="http://schemas.microsoft.com/office/drawing/2014/main" id="{750A7776-8689-436F-AB5F-AAC50AEBC6AA}"/>
                  </a:ext>
                </a:extLst>
              </p:cNvPr>
              <p:cNvSpPr/>
              <p:nvPr/>
            </p:nvSpPr>
            <p:spPr>
              <a:xfrm>
                <a:off x="-4195175" y="9947650"/>
                <a:ext cx="381475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84527" extrusionOk="0">
                    <a:moveTo>
                      <a:pt x="269" y="1"/>
                    </a:moveTo>
                    <a:lnTo>
                      <a:pt x="0" y="75855"/>
                    </a:lnTo>
                    <a:lnTo>
                      <a:pt x="14990" y="84526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487;p61">
                <a:extLst>
                  <a:ext uri="{FF2B5EF4-FFF2-40B4-BE49-F238E27FC236}">
                    <a16:creationId xmlns:a16="http://schemas.microsoft.com/office/drawing/2014/main" id="{8124A9D1-7E85-4541-A738-2830662A5F96}"/>
                  </a:ext>
                </a:extLst>
              </p:cNvPr>
              <p:cNvSpPr/>
              <p:nvPr/>
            </p:nvSpPr>
            <p:spPr>
              <a:xfrm>
                <a:off x="-4933725" y="973087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889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889" y="1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488;p61">
                <a:extLst>
                  <a:ext uri="{FF2B5EF4-FFF2-40B4-BE49-F238E27FC236}">
                    <a16:creationId xmlns:a16="http://schemas.microsoft.com/office/drawing/2014/main" id="{3F719BF1-1883-453B-A6F0-AC917BB68D85}"/>
                  </a:ext>
                </a:extLst>
              </p:cNvPr>
              <p:cNvSpPr/>
              <p:nvPr/>
            </p:nvSpPr>
            <p:spPr>
              <a:xfrm>
                <a:off x="-4565700" y="9947650"/>
                <a:ext cx="3798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01835" extrusionOk="0">
                    <a:moveTo>
                      <a:pt x="15191" y="1"/>
                    </a:moveTo>
                    <a:lnTo>
                      <a:pt x="269" y="8672"/>
                    </a:lnTo>
                    <a:lnTo>
                      <a:pt x="0" y="101835"/>
                    </a:lnTo>
                    <a:lnTo>
                      <a:pt x="14922" y="93164"/>
                    </a:lnTo>
                    <a:lnTo>
                      <a:pt x="15191" y="1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489;p61">
                <a:extLst>
                  <a:ext uri="{FF2B5EF4-FFF2-40B4-BE49-F238E27FC236}">
                    <a16:creationId xmlns:a16="http://schemas.microsoft.com/office/drawing/2014/main" id="{3F5DA8EE-8F35-45CC-AD7F-04680CC63A79}"/>
                  </a:ext>
                </a:extLst>
              </p:cNvPr>
              <p:cNvSpPr/>
              <p:nvPr/>
            </p:nvSpPr>
            <p:spPr>
              <a:xfrm>
                <a:off x="-4940450" y="9947650"/>
                <a:ext cx="381475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101835" extrusionOk="0">
                    <a:moveTo>
                      <a:pt x="269" y="1"/>
                    </a:moveTo>
                    <a:lnTo>
                      <a:pt x="1" y="93164"/>
                    </a:lnTo>
                    <a:lnTo>
                      <a:pt x="14990" y="101835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490;p61">
                <a:extLst>
                  <a:ext uri="{FF2B5EF4-FFF2-40B4-BE49-F238E27FC236}">
                    <a16:creationId xmlns:a16="http://schemas.microsoft.com/office/drawing/2014/main" id="{A26A584F-8874-4671-A9C6-6685F8735CEF}"/>
                  </a:ext>
                </a:extLst>
              </p:cNvPr>
              <p:cNvSpPr/>
              <p:nvPr/>
            </p:nvSpPr>
            <p:spPr>
              <a:xfrm>
                <a:off x="-5679000" y="880832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923" y="0"/>
                    </a:moveTo>
                    <a:lnTo>
                      <a:pt x="1" y="8671"/>
                    </a:lnTo>
                    <a:lnTo>
                      <a:pt x="14990" y="17342"/>
                    </a:lnTo>
                    <a:lnTo>
                      <a:pt x="29912" y="8671"/>
                    </a:lnTo>
                    <a:lnTo>
                      <a:pt x="14923" y="0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491;p61">
                <a:extLst>
                  <a:ext uri="{FF2B5EF4-FFF2-40B4-BE49-F238E27FC236}">
                    <a16:creationId xmlns:a16="http://schemas.microsoft.com/office/drawing/2014/main" id="{02C590F5-4CB1-4989-B40C-09ED39FB58E2}"/>
                  </a:ext>
                </a:extLst>
              </p:cNvPr>
              <p:cNvSpPr/>
              <p:nvPr/>
            </p:nvSpPr>
            <p:spPr>
              <a:xfrm>
                <a:off x="-5310150" y="9025100"/>
                <a:ext cx="378975" cy="390115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156046" extrusionOk="0">
                    <a:moveTo>
                      <a:pt x="15158" y="0"/>
                    </a:moveTo>
                    <a:lnTo>
                      <a:pt x="236" y="8671"/>
                    </a:lnTo>
                    <a:lnTo>
                      <a:pt x="1" y="156045"/>
                    </a:lnTo>
                    <a:lnTo>
                      <a:pt x="14889" y="147408"/>
                    </a:lnTo>
                    <a:lnTo>
                      <a:pt x="15158" y="0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492;p61">
                <a:extLst>
                  <a:ext uri="{FF2B5EF4-FFF2-40B4-BE49-F238E27FC236}">
                    <a16:creationId xmlns:a16="http://schemas.microsoft.com/office/drawing/2014/main" id="{A66F969E-F3A6-478B-8DFC-99637123ACF5}"/>
                  </a:ext>
                </a:extLst>
              </p:cNvPr>
              <p:cNvSpPr/>
              <p:nvPr/>
            </p:nvSpPr>
            <p:spPr>
              <a:xfrm>
                <a:off x="-5685725" y="9025100"/>
                <a:ext cx="381500" cy="3901150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56046" extrusionOk="0">
                    <a:moveTo>
                      <a:pt x="270" y="0"/>
                    </a:moveTo>
                    <a:lnTo>
                      <a:pt x="1" y="147408"/>
                    </a:lnTo>
                    <a:lnTo>
                      <a:pt x="15024" y="156045"/>
                    </a:lnTo>
                    <a:lnTo>
                      <a:pt x="15259" y="867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493;p61">
                <a:extLst>
                  <a:ext uri="{FF2B5EF4-FFF2-40B4-BE49-F238E27FC236}">
                    <a16:creationId xmlns:a16="http://schemas.microsoft.com/office/drawing/2014/main" id="{93128AA2-81ED-4A77-A4EB-F15C105EAD83}"/>
                  </a:ext>
                </a:extLst>
              </p:cNvPr>
              <p:cNvSpPr/>
              <p:nvPr/>
            </p:nvSpPr>
            <p:spPr>
              <a:xfrm>
                <a:off x="-6424275" y="10597150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889" y="0"/>
                    </a:moveTo>
                    <a:lnTo>
                      <a:pt x="1" y="8671"/>
                    </a:lnTo>
                    <a:lnTo>
                      <a:pt x="14990" y="17342"/>
                    </a:lnTo>
                    <a:lnTo>
                      <a:pt x="29912" y="8671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E5D2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494;p61">
                <a:extLst>
                  <a:ext uri="{FF2B5EF4-FFF2-40B4-BE49-F238E27FC236}">
                    <a16:creationId xmlns:a16="http://schemas.microsoft.com/office/drawing/2014/main" id="{5778395B-AD07-4F16-A26F-14263CBDCB5C}"/>
                  </a:ext>
                </a:extLst>
              </p:cNvPr>
              <p:cNvSpPr/>
              <p:nvPr/>
            </p:nvSpPr>
            <p:spPr>
              <a:xfrm>
                <a:off x="-6056250" y="10813925"/>
                <a:ext cx="3798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01835" extrusionOk="0">
                    <a:moveTo>
                      <a:pt x="15191" y="0"/>
                    </a:moveTo>
                    <a:lnTo>
                      <a:pt x="269" y="8671"/>
                    </a:lnTo>
                    <a:lnTo>
                      <a:pt x="0" y="101834"/>
                    </a:lnTo>
                    <a:lnTo>
                      <a:pt x="0" y="101834"/>
                    </a:lnTo>
                    <a:lnTo>
                      <a:pt x="14923" y="93163"/>
                    </a:lnTo>
                    <a:lnTo>
                      <a:pt x="15191" y="0"/>
                    </a:lnTo>
                    <a:close/>
                  </a:path>
                </a:pathLst>
              </a:custGeom>
              <a:solidFill>
                <a:srgbClr val="D9B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495;p61">
                <a:extLst>
                  <a:ext uri="{FF2B5EF4-FFF2-40B4-BE49-F238E27FC236}">
                    <a16:creationId xmlns:a16="http://schemas.microsoft.com/office/drawing/2014/main" id="{33423C17-454B-4ADC-B0A8-1714EE433E0A}"/>
                  </a:ext>
                </a:extLst>
              </p:cNvPr>
              <p:cNvSpPr/>
              <p:nvPr/>
            </p:nvSpPr>
            <p:spPr>
              <a:xfrm>
                <a:off x="-6431000" y="10813925"/>
                <a:ext cx="381500" cy="2545875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01835" extrusionOk="0">
                    <a:moveTo>
                      <a:pt x="270" y="0"/>
                    </a:moveTo>
                    <a:lnTo>
                      <a:pt x="1" y="93163"/>
                    </a:lnTo>
                    <a:lnTo>
                      <a:pt x="14990" y="101834"/>
                    </a:lnTo>
                    <a:lnTo>
                      <a:pt x="15259" y="867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D4B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496;p61">
                <a:extLst>
                  <a:ext uri="{FF2B5EF4-FFF2-40B4-BE49-F238E27FC236}">
                    <a16:creationId xmlns:a16="http://schemas.microsoft.com/office/drawing/2014/main" id="{0ABF9D5B-EA95-42B7-B6F2-38D6E646AD78}"/>
                  </a:ext>
                </a:extLst>
              </p:cNvPr>
              <p:cNvSpPr/>
              <p:nvPr/>
            </p:nvSpPr>
            <p:spPr>
              <a:xfrm>
                <a:off x="-1949275" y="983927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922" y="0"/>
                    </a:moveTo>
                    <a:lnTo>
                      <a:pt x="0" y="8671"/>
                    </a:lnTo>
                    <a:lnTo>
                      <a:pt x="15023" y="17342"/>
                    </a:lnTo>
                    <a:lnTo>
                      <a:pt x="29912" y="8671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497;p61">
                <a:extLst>
                  <a:ext uri="{FF2B5EF4-FFF2-40B4-BE49-F238E27FC236}">
                    <a16:creationId xmlns:a16="http://schemas.microsoft.com/office/drawing/2014/main" id="{D765219A-C87D-457E-8574-6B0671CB390A}"/>
                  </a:ext>
                </a:extLst>
              </p:cNvPr>
              <p:cNvSpPr/>
              <p:nvPr/>
            </p:nvSpPr>
            <p:spPr>
              <a:xfrm>
                <a:off x="-1580425" y="10056050"/>
                <a:ext cx="378950" cy="2447575"/>
              </a:xfrm>
              <a:custGeom>
                <a:avLst/>
                <a:gdLst/>
                <a:ahLst/>
                <a:cxnLst/>
                <a:rect l="l" t="t" r="r" b="b"/>
                <a:pathLst>
                  <a:path w="15158" h="97903" extrusionOk="0">
                    <a:moveTo>
                      <a:pt x="15158" y="0"/>
                    </a:moveTo>
                    <a:lnTo>
                      <a:pt x="269" y="8671"/>
                    </a:lnTo>
                    <a:lnTo>
                      <a:pt x="0" y="97902"/>
                    </a:lnTo>
                    <a:lnTo>
                      <a:pt x="14889" y="89265"/>
                    </a:lnTo>
                    <a:lnTo>
                      <a:pt x="15158" y="0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498;p61">
                <a:extLst>
                  <a:ext uri="{FF2B5EF4-FFF2-40B4-BE49-F238E27FC236}">
                    <a16:creationId xmlns:a16="http://schemas.microsoft.com/office/drawing/2014/main" id="{137470AF-8316-41F4-B14D-054471E5DD9A}"/>
                  </a:ext>
                </a:extLst>
              </p:cNvPr>
              <p:cNvSpPr/>
              <p:nvPr/>
            </p:nvSpPr>
            <p:spPr>
              <a:xfrm>
                <a:off x="-1956000" y="10056050"/>
                <a:ext cx="382325" cy="2447575"/>
              </a:xfrm>
              <a:custGeom>
                <a:avLst/>
                <a:gdLst/>
                <a:ahLst/>
                <a:cxnLst/>
                <a:rect l="l" t="t" r="r" b="b"/>
                <a:pathLst>
                  <a:path w="15293" h="97903" extrusionOk="0">
                    <a:moveTo>
                      <a:pt x="269" y="0"/>
                    </a:moveTo>
                    <a:lnTo>
                      <a:pt x="0" y="89265"/>
                    </a:lnTo>
                    <a:lnTo>
                      <a:pt x="15023" y="97902"/>
                    </a:lnTo>
                    <a:lnTo>
                      <a:pt x="15292" y="867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499;p61">
                <a:extLst>
                  <a:ext uri="{FF2B5EF4-FFF2-40B4-BE49-F238E27FC236}">
                    <a16:creationId xmlns:a16="http://schemas.microsoft.com/office/drawing/2014/main" id="{E1245A8E-6072-45EF-8397-6A6A0D566103}"/>
                  </a:ext>
                </a:extLst>
              </p:cNvPr>
              <p:cNvSpPr/>
              <p:nvPr/>
            </p:nvSpPr>
            <p:spPr>
              <a:xfrm>
                <a:off x="-2693700" y="10607225"/>
                <a:ext cx="747800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43" extrusionOk="0">
                    <a:moveTo>
                      <a:pt x="14889" y="0"/>
                    </a:moveTo>
                    <a:lnTo>
                      <a:pt x="0" y="8672"/>
                    </a:lnTo>
                    <a:lnTo>
                      <a:pt x="14989" y="17343"/>
                    </a:lnTo>
                    <a:lnTo>
                      <a:pt x="29912" y="8672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500;p61">
                <a:extLst>
                  <a:ext uri="{FF2B5EF4-FFF2-40B4-BE49-F238E27FC236}">
                    <a16:creationId xmlns:a16="http://schemas.microsoft.com/office/drawing/2014/main" id="{7D8556A8-4A70-4D8A-B972-7311D67A2DA3}"/>
                  </a:ext>
                </a:extLst>
              </p:cNvPr>
              <p:cNvSpPr/>
              <p:nvPr/>
            </p:nvSpPr>
            <p:spPr>
              <a:xfrm>
                <a:off x="-2325700" y="10824000"/>
                <a:ext cx="379800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84527" extrusionOk="0">
                    <a:moveTo>
                      <a:pt x="15192" y="1"/>
                    </a:moveTo>
                    <a:lnTo>
                      <a:pt x="269" y="8672"/>
                    </a:lnTo>
                    <a:lnTo>
                      <a:pt x="1" y="84526"/>
                    </a:lnTo>
                    <a:lnTo>
                      <a:pt x="14923" y="75855"/>
                    </a:lnTo>
                    <a:lnTo>
                      <a:pt x="15192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501;p61">
                <a:extLst>
                  <a:ext uri="{FF2B5EF4-FFF2-40B4-BE49-F238E27FC236}">
                    <a16:creationId xmlns:a16="http://schemas.microsoft.com/office/drawing/2014/main" id="{0CAF3218-E668-494D-B6F1-9088E87315DB}"/>
                  </a:ext>
                </a:extLst>
              </p:cNvPr>
              <p:cNvSpPr/>
              <p:nvPr/>
            </p:nvSpPr>
            <p:spPr>
              <a:xfrm>
                <a:off x="-2700425" y="10824000"/>
                <a:ext cx="381475" cy="211317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84527" extrusionOk="0">
                    <a:moveTo>
                      <a:pt x="269" y="1"/>
                    </a:moveTo>
                    <a:lnTo>
                      <a:pt x="0" y="75855"/>
                    </a:lnTo>
                    <a:lnTo>
                      <a:pt x="14990" y="84526"/>
                    </a:lnTo>
                    <a:lnTo>
                      <a:pt x="15258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502;p61">
                <a:extLst>
                  <a:ext uri="{FF2B5EF4-FFF2-40B4-BE49-F238E27FC236}">
                    <a16:creationId xmlns:a16="http://schemas.microsoft.com/office/drawing/2014/main" id="{BF4E3689-8086-40E7-8363-C36C40F6164F}"/>
                  </a:ext>
                </a:extLst>
              </p:cNvPr>
              <p:cNvSpPr/>
              <p:nvPr/>
            </p:nvSpPr>
            <p:spPr>
              <a:xfrm>
                <a:off x="-3438975" y="9298175"/>
                <a:ext cx="747800" cy="43272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09" extrusionOk="0">
                    <a:moveTo>
                      <a:pt x="14889" y="0"/>
                    </a:moveTo>
                    <a:lnTo>
                      <a:pt x="0" y="8671"/>
                    </a:lnTo>
                    <a:lnTo>
                      <a:pt x="14990" y="17309"/>
                    </a:lnTo>
                    <a:lnTo>
                      <a:pt x="29912" y="8671"/>
                    </a:lnTo>
                    <a:lnTo>
                      <a:pt x="14889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503;p61">
                <a:extLst>
                  <a:ext uri="{FF2B5EF4-FFF2-40B4-BE49-F238E27FC236}">
                    <a16:creationId xmlns:a16="http://schemas.microsoft.com/office/drawing/2014/main" id="{1ECB4F57-05DA-43DB-842C-B95EDAB3E805}"/>
                  </a:ext>
                </a:extLst>
              </p:cNvPr>
              <p:cNvSpPr/>
              <p:nvPr/>
            </p:nvSpPr>
            <p:spPr>
              <a:xfrm>
                <a:off x="-3070975" y="9514950"/>
                <a:ext cx="379800" cy="3854925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54197" extrusionOk="0">
                    <a:moveTo>
                      <a:pt x="15192" y="0"/>
                    </a:moveTo>
                    <a:lnTo>
                      <a:pt x="270" y="8638"/>
                    </a:lnTo>
                    <a:lnTo>
                      <a:pt x="1" y="154197"/>
                    </a:lnTo>
                    <a:lnTo>
                      <a:pt x="14923" y="145526"/>
                    </a:lnTo>
                    <a:lnTo>
                      <a:pt x="15192" y="0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504;p61">
                <a:extLst>
                  <a:ext uri="{FF2B5EF4-FFF2-40B4-BE49-F238E27FC236}">
                    <a16:creationId xmlns:a16="http://schemas.microsoft.com/office/drawing/2014/main" id="{6FE1C646-43E0-4E35-90E1-60A21A79A813}"/>
                  </a:ext>
                </a:extLst>
              </p:cNvPr>
              <p:cNvSpPr/>
              <p:nvPr/>
            </p:nvSpPr>
            <p:spPr>
              <a:xfrm>
                <a:off x="-3445700" y="9514950"/>
                <a:ext cx="381475" cy="3854925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154197" extrusionOk="0">
                    <a:moveTo>
                      <a:pt x="269" y="0"/>
                    </a:moveTo>
                    <a:lnTo>
                      <a:pt x="0" y="145526"/>
                    </a:lnTo>
                    <a:lnTo>
                      <a:pt x="14990" y="154197"/>
                    </a:lnTo>
                    <a:lnTo>
                      <a:pt x="15259" y="8638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505;p61">
                <a:extLst>
                  <a:ext uri="{FF2B5EF4-FFF2-40B4-BE49-F238E27FC236}">
                    <a16:creationId xmlns:a16="http://schemas.microsoft.com/office/drawing/2014/main" id="{3A4D18A2-739C-443D-8D87-02DF5FFB7F80}"/>
                  </a:ext>
                </a:extLst>
              </p:cNvPr>
              <p:cNvSpPr/>
              <p:nvPr/>
            </p:nvSpPr>
            <p:spPr>
              <a:xfrm>
                <a:off x="-4184250" y="11302925"/>
                <a:ext cx="747800" cy="432725"/>
              </a:xfrm>
              <a:custGeom>
                <a:avLst/>
                <a:gdLst/>
                <a:ahLst/>
                <a:cxnLst/>
                <a:rect l="l" t="t" r="r" b="b"/>
                <a:pathLst>
                  <a:path w="29912" h="17309" extrusionOk="0">
                    <a:moveTo>
                      <a:pt x="14923" y="0"/>
                    </a:moveTo>
                    <a:lnTo>
                      <a:pt x="0" y="8638"/>
                    </a:lnTo>
                    <a:lnTo>
                      <a:pt x="14990" y="17309"/>
                    </a:lnTo>
                    <a:lnTo>
                      <a:pt x="29912" y="8638"/>
                    </a:lnTo>
                    <a:lnTo>
                      <a:pt x="14923" y="0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506;p61">
                <a:extLst>
                  <a:ext uri="{FF2B5EF4-FFF2-40B4-BE49-F238E27FC236}">
                    <a16:creationId xmlns:a16="http://schemas.microsoft.com/office/drawing/2014/main" id="{B4968087-92A5-438B-BCC4-546A7824A541}"/>
                  </a:ext>
                </a:extLst>
              </p:cNvPr>
              <p:cNvSpPr/>
              <p:nvPr/>
            </p:nvSpPr>
            <p:spPr>
              <a:xfrm>
                <a:off x="-3815400" y="11518850"/>
                <a:ext cx="378950" cy="2283750"/>
              </a:xfrm>
              <a:custGeom>
                <a:avLst/>
                <a:gdLst/>
                <a:ahLst/>
                <a:cxnLst/>
                <a:rect l="l" t="t" r="r" b="b"/>
                <a:pathLst>
                  <a:path w="15158" h="91350" extrusionOk="0">
                    <a:moveTo>
                      <a:pt x="15158" y="1"/>
                    </a:moveTo>
                    <a:lnTo>
                      <a:pt x="236" y="8672"/>
                    </a:lnTo>
                    <a:lnTo>
                      <a:pt x="1" y="91349"/>
                    </a:lnTo>
                    <a:lnTo>
                      <a:pt x="14889" y="82712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507;p61">
                <a:extLst>
                  <a:ext uri="{FF2B5EF4-FFF2-40B4-BE49-F238E27FC236}">
                    <a16:creationId xmlns:a16="http://schemas.microsoft.com/office/drawing/2014/main" id="{1F5B9613-BE48-490A-96D7-6D9C1942DF7D}"/>
                  </a:ext>
                </a:extLst>
              </p:cNvPr>
              <p:cNvSpPr/>
              <p:nvPr/>
            </p:nvSpPr>
            <p:spPr>
              <a:xfrm>
                <a:off x="-4190975" y="11518850"/>
                <a:ext cx="381475" cy="2283750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91350" extrusionOk="0">
                    <a:moveTo>
                      <a:pt x="269" y="1"/>
                    </a:moveTo>
                    <a:lnTo>
                      <a:pt x="0" y="82712"/>
                    </a:lnTo>
                    <a:lnTo>
                      <a:pt x="15024" y="91349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508;p61">
                <a:extLst>
                  <a:ext uri="{FF2B5EF4-FFF2-40B4-BE49-F238E27FC236}">
                    <a16:creationId xmlns:a16="http://schemas.microsoft.com/office/drawing/2014/main" id="{A7E09357-0A97-4AC3-A2F8-4EE620A24528}"/>
                  </a:ext>
                </a:extLst>
              </p:cNvPr>
              <p:cNvSpPr/>
              <p:nvPr/>
            </p:nvSpPr>
            <p:spPr>
              <a:xfrm>
                <a:off x="-4929525" y="12638025"/>
                <a:ext cx="747825" cy="433575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7343" extrusionOk="0">
                    <a:moveTo>
                      <a:pt x="14923" y="1"/>
                    </a:moveTo>
                    <a:lnTo>
                      <a:pt x="0" y="8672"/>
                    </a:lnTo>
                    <a:lnTo>
                      <a:pt x="14990" y="17343"/>
                    </a:lnTo>
                    <a:lnTo>
                      <a:pt x="29912" y="8672"/>
                    </a:lnTo>
                    <a:lnTo>
                      <a:pt x="14923" y="1"/>
                    </a:lnTo>
                    <a:close/>
                  </a:path>
                </a:pathLst>
              </a:custGeom>
              <a:solidFill>
                <a:srgbClr val="6D5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509;p61">
                <a:extLst>
                  <a:ext uri="{FF2B5EF4-FFF2-40B4-BE49-F238E27FC236}">
                    <a16:creationId xmlns:a16="http://schemas.microsoft.com/office/drawing/2014/main" id="{FC261969-50B4-498B-A736-F3E1118B6EBE}"/>
                  </a:ext>
                </a:extLst>
              </p:cNvPr>
              <p:cNvSpPr/>
              <p:nvPr/>
            </p:nvSpPr>
            <p:spPr>
              <a:xfrm>
                <a:off x="-4560675" y="12854800"/>
                <a:ext cx="378975" cy="1381350"/>
              </a:xfrm>
              <a:custGeom>
                <a:avLst/>
                <a:gdLst/>
                <a:ahLst/>
                <a:cxnLst/>
                <a:rect l="l" t="t" r="r" b="b"/>
                <a:pathLst>
                  <a:path w="15159" h="55254" extrusionOk="0">
                    <a:moveTo>
                      <a:pt x="15158" y="1"/>
                    </a:moveTo>
                    <a:lnTo>
                      <a:pt x="236" y="8672"/>
                    </a:lnTo>
                    <a:lnTo>
                      <a:pt x="1" y="55253"/>
                    </a:lnTo>
                    <a:lnTo>
                      <a:pt x="14889" y="46582"/>
                    </a:lnTo>
                    <a:lnTo>
                      <a:pt x="15158" y="1"/>
                    </a:lnTo>
                    <a:close/>
                  </a:path>
                </a:pathLst>
              </a:custGeom>
              <a:solidFill>
                <a:srgbClr val="503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510;p61">
                <a:extLst>
                  <a:ext uri="{FF2B5EF4-FFF2-40B4-BE49-F238E27FC236}">
                    <a16:creationId xmlns:a16="http://schemas.microsoft.com/office/drawing/2014/main" id="{19ECF251-5B8C-4344-92EC-737730639600}"/>
                  </a:ext>
                </a:extLst>
              </p:cNvPr>
              <p:cNvSpPr/>
              <p:nvPr/>
            </p:nvSpPr>
            <p:spPr>
              <a:xfrm>
                <a:off x="-4936250" y="12854800"/>
                <a:ext cx="381475" cy="1381350"/>
              </a:xfrm>
              <a:custGeom>
                <a:avLst/>
                <a:gdLst/>
                <a:ahLst/>
                <a:cxnLst/>
                <a:rect l="l" t="t" r="r" b="b"/>
                <a:pathLst>
                  <a:path w="15259" h="55254" extrusionOk="0">
                    <a:moveTo>
                      <a:pt x="269" y="1"/>
                    </a:moveTo>
                    <a:lnTo>
                      <a:pt x="1" y="46582"/>
                    </a:lnTo>
                    <a:lnTo>
                      <a:pt x="15024" y="55253"/>
                    </a:lnTo>
                    <a:lnTo>
                      <a:pt x="15259" y="8672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" name="Arrow: Left 332">
            <a:extLst>
              <a:ext uri="{FF2B5EF4-FFF2-40B4-BE49-F238E27FC236}">
                <a16:creationId xmlns:a16="http://schemas.microsoft.com/office/drawing/2014/main" id="{544C3E51-CE8C-4A66-B759-334DC471017E}"/>
              </a:ext>
            </a:extLst>
          </p:cNvPr>
          <p:cNvSpPr/>
          <p:nvPr/>
        </p:nvSpPr>
        <p:spPr>
          <a:xfrm rot="5400000">
            <a:off x="7457093" y="2365417"/>
            <a:ext cx="978408" cy="4846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E5A6D1-5625-49D9-B279-B2381F26085D}"/>
              </a:ext>
            </a:extLst>
          </p:cNvPr>
          <p:cNvGrpSpPr/>
          <p:nvPr/>
        </p:nvGrpSpPr>
        <p:grpSpPr>
          <a:xfrm>
            <a:off x="258333" y="2530377"/>
            <a:ext cx="4587563" cy="2240616"/>
            <a:chOff x="258333" y="2530377"/>
            <a:chExt cx="4587563" cy="22406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0FD4FD-346B-45ED-8D67-0A70393FF269}"/>
                </a:ext>
              </a:extLst>
            </p:cNvPr>
            <p:cNvGrpSpPr/>
            <p:nvPr/>
          </p:nvGrpSpPr>
          <p:grpSpPr>
            <a:xfrm>
              <a:off x="258333" y="2553219"/>
              <a:ext cx="4587563" cy="2217774"/>
              <a:chOff x="258333" y="2553219"/>
              <a:chExt cx="4587563" cy="221777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4526173-BA2E-4C2E-8794-7D771C130B20}"/>
                  </a:ext>
                </a:extLst>
              </p:cNvPr>
              <p:cNvGrpSpPr/>
              <p:nvPr/>
            </p:nvGrpSpPr>
            <p:grpSpPr>
              <a:xfrm>
                <a:off x="258333" y="2553219"/>
                <a:ext cx="4587563" cy="2217774"/>
                <a:chOff x="343390" y="2352869"/>
                <a:chExt cx="4582559" cy="2421567"/>
              </a:xfrm>
            </p:grpSpPr>
            <p:graphicFrame>
              <p:nvGraphicFramePr>
                <p:cNvPr id="49" name="Google Shape;2484;p40">
                  <a:extLst>
                    <a:ext uri="{FF2B5EF4-FFF2-40B4-BE49-F238E27FC236}">
                      <a16:creationId xmlns:a16="http://schemas.microsoft.com/office/drawing/2014/main" id="{A79E8349-8DFD-42AC-94A0-3FA0E4744A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90227285"/>
                    </p:ext>
                  </p:extLst>
                </p:nvPr>
              </p:nvGraphicFramePr>
              <p:xfrm>
                <a:off x="343390" y="2352869"/>
                <a:ext cx="4582559" cy="2421567"/>
              </p:xfrm>
              <a:graphic>
                <a:graphicData uri="http://schemas.openxmlformats.org/drawingml/2006/table">
                  <a:tbl>
                    <a:tblPr>
                      <a:noFill/>
                    </a:tblPr>
                    <a:tblGrid>
                      <a:gridCol w="8084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32406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635246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623006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629478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629478">
                        <a:extLst>
                          <a:ext uri="{9D8B030D-6E8A-4147-A177-3AD203B41FA5}">
                            <a16:colId xmlns:a16="http://schemas.microsoft.com/office/drawing/2014/main" val="3167412353"/>
                          </a:ext>
                        </a:extLst>
                      </a:gridCol>
                      <a:gridCol w="629478">
                        <a:extLst>
                          <a:ext uri="{9D8B030D-6E8A-4147-A177-3AD203B41FA5}">
                            <a16:colId xmlns:a16="http://schemas.microsoft.com/office/drawing/2014/main" val="1387997014"/>
                          </a:ext>
                        </a:extLst>
                      </a:gridCol>
                    </a:tblGrid>
                    <a:tr h="424064">
                      <a:tc>
                        <a:txBody>
                          <a:bodyPr/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lang="en"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200" b="1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R>
                          <a:lnT w="9525" cap="flat" cmpd="sng">
                            <a:solidFill>
                              <a:srgbClr val="66A2B9">
                                <a:alpha val="0"/>
                              </a:srgbClr>
                            </a:solidFill>
                            <a:prstDash val="dash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542278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600" dirty="0">
                              <a:solidFill>
                                <a:srgbClr val="FFFFFF"/>
                              </a:solidFill>
                              <a:latin typeface="Fira Sans"/>
                              <a:ea typeface="Fira Sans"/>
                              <a:cs typeface="Fira Sans"/>
                              <a:sym typeface="Fira Sans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solidFill>
                            <a:schemeClr val="accent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rgbClr val="7030A0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C</a:t>
                            </a:r>
                            <a:endParaRPr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rgbClr val="7030A0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598377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600" dirty="0">
                              <a:solidFill>
                                <a:srgbClr val="FFFFFF"/>
                              </a:solidFill>
                              <a:latin typeface="Fira Sans"/>
                              <a:ea typeface="Fira Sans"/>
                              <a:cs typeface="Fira Sans"/>
                              <a:sym typeface="Fira Sans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solidFill>
                            <a:schemeClr val="accent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rgbClr val="7030A0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rgbClr val="7030A0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598377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600" dirty="0">
                              <a:solidFill>
                                <a:srgbClr val="FFFFFF"/>
                              </a:solidFill>
                              <a:latin typeface="Fira Sans"/>
                              <a:ea typeface="Fira Sans"/>
                              <a:cs typeface="Fira Sans"/>
                              <a:sym typeface="Fira Sans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solidFill>
                            <a:schemeClr val="accent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E15101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rgbClr val="E15101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rgbClr val="7030A0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C</a:t>
                            </a:r>
                            <a:endParaRPr sz="2500" dirty="0">
                              <a:solidFill>
                                <a:srgbClr val="7030A0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B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 algn="ctr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500" dirty="0">
                                <a:solidFill>
                                  <a:schemeClr val="accent4"/>
                                </a:solidFill>
                                <a:latin typeface="Raleway Thin"/>
                                <a:ea typeface="Raleway Thin"/>
                                <a:cs typeface="Raleway Thin"/>
                                <a:sym typeface="Raleway Thin"/>
                              </a:rPr>
                              <a:t>A</a:t>
                            </a:r>
                            <a:endParaRPr sz="2500" dirty="0">
                              <a:solidFill>
                                <a:schemeClr val="accent4"/>
                              </a:solidFill>
                              <a:latin typeface="Raleway Thin"/>
                              <a:ea typeface="Raleway Thin"/>
                              <a:cs typeface="Raleway Thin"/>
                              <a:sym typeface="Raleway Thin"/>
                            </a:endParaRPr>
                          </a:p>
                        </a:txBody>
                        <a:tcPr marL="91425" marR="91425" marT="91425" marB="91425" anchor="ctr">
                          <a:lnL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L>
                          <a:lnR w="9525" cap="flat" cmpd="sng">
                            <a:solidFill>
                              <a:schemeClr val="accent3">
                                <a:alpha val="0"/>
                              </a:schemeClr>
                            </a:solidFill>
                            <a:prstDash val="dot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3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20DCB7D-A3BC-4CDD-8699-A8B681E27060}"/>
                    </a:ext>
                  </a:extLst>
                </p:cNvPr>
                <p:cNvGrpSpPr/>
                <p:nvPr/>
              </p:nvGrpSpPr>
              <p:grpSpPr>
                <a:xfrm>
                  <a:off x="1278273" y="2405805"/>
                  <a:ext cx="2331567" cy="331908"/>
                  <a:chOff x="1278273" y="2405805"/>
                  <a:chExt cx="2331567" cy="331908"/>
                </a:xfrm>
              </p:grpSpPr>
              <p:grpSp>
                <p:nvGrpSpPr>
                  <p:cNvPr id="109" name="Google Shape;13500;p73">
                    <a:extLst>
                      <a:ext uri="{FF2B5EF4-FFF2-40B4-BE49-F238E27FC236}">
                        <a16:creationId xmlns:a16="http://schemas.microsoft.com/office/drawing/2014/main" id="{EFA4DF59-6570-4021-8A81-B41B60A90C1E}"/>
                      </a:ext>
                    </a:extLst>
                  </p:cNvPr>
                  <p:cNvGrpSpPr/>
                  <p:nvPr/>
                </p:nvGrpSpPr>
                <p:grpSpPr>
                  <a:xfrm>
                    <a:off x="1278273" y="2409615"/>
                    <a:ext cx="369763" cy="324103"/>
                    <a:chOff x="-43097528" y="2320046"/>
                    <a:chExt cx="285125" cy="309375"/>
                  </a:xfrm>
                </p:grpSpPr>
                <p:sp>
                  <p:nvSpPr>
                    <p:cNvPr id="110" name="Google Shape;13501;p73">
                      <a:extLst>
                        <a:ext uri="{FF2B5EF4-FFF2-40B4-BE49-F238E27FC236}">
                          <a16:creationId xmlns:a16="http://schemas.microsoft.com/office/drawing/2014/main" id="{B5462FE3-3C7B-4155-9505-E5ED5AD4D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3097528" y="2320046"/>
                      <a:ext cx="285125" cy="309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05" h="12375" extrusionOk="0">
                          <a:moveTo>
                            <a:pt x="5654" y="815"/>
                          </a:moveTo>
                          <a:cubicBezTo>
                            <a:pt x="5920" y="815"/>
                            <a:pt x="6185" y="965"/>
                            <a:pt x="6459" y="1253"/>
                          </a:cubicBezTo>
                          <a:cubicBezTo>
                            <a:pt x="6711" y="1568"/>
                            <a:pt x="6963" y="1978"/>
                            <a:pt x="7120" y="2419"/>
                          </a:cubicBezTo>
                          <a:cubicBezTo>
                            <a:pt x="6616" y="2545"/>
                            <a:pt x="6144" y="2734"/>
                            <a:pt x="5671" y="2923"/>
                          </a:cubicBezTo>
                          <a:cubicBezTo>
                            <a:pt x="5198" y="2734"/>
                            <a:pt x="4726" y="2545"/>
                            <a:pt x="4190" y="2419"/>
                          </a:cubicBezTo>
                          <a:cubicBezTo>
                            <a:pt x="4348" y="2072"/>
                            <a:pt x="4568" y="1663"/>
                            <a:pt x="4789" y="1348"/>
                          </a:cubicBezTo>
                          <a:cubicBezTo>
                            <a:pt x="5083" y="988"/>
                            <a:pt x="5368" y="815"/>
                            <a:pt x="5654" y="815"/>
                          </a:cubicBezTo>
                          <a:close/>
                          <a:moveTo>
                            <a:pt x="3938" y="3238"/>
                          </a:moveTo>
                          <a:cubicBezTo>
                            <a:pt x="4159" y="3332"/>
                            <a:pt x="4411" y="3364"/>
                            <a:pt x="4600" y="3427"/>
                          </a:cubicBezTo>
                          <a:cubicBezTo>
                            <a:pt x="4285" y="3616"/>
                            <a:pt x="4033" y="3774"/>
                            <a:pt x="3781" y="3900"/>
                          </a:cubicBezTo>
                          <a:cubicBezTo>
                            <a:pt x="3844" y="3679"/>
                            <a:pt x="3907" y="3427"/>
                            <a:pt x="3938" y="3238"/>
                          </a:cubicBezTo>
                          <a:close/>
                          <a:moveTo>
                            <a:pt x="7341" y="3238"/>
                          </a:moveTo>
                          <a:cubicBezTo>
                            <a:pt x="7435" y="3490"/>
                            <a:pt x="7467" y="3711"/>
                            <a:pt x="7498" y="3963"/>
                          </a:cubicBezTo>
                          <a:cubicBezTo>
                            <a:pt x="7246" y="3805"/>
                            <a:pt x="6963" y="3616"/>
                            <a:pt x="6679" y="3490"/>
                          </a:cubicBezTo>
                          <a:cubicBezTo>
                            <a:pt x="6868" y="3364"/>
                            <a:pt x="7120" y="3301"/>
                            <a:pt x="7341" y="3238"/>
                          </a:cubicBezTo>
                          <a:close/>
                          <a:moveTo>
                            <a:pt x="2340" y="2993"/>
                          </a:moveTo>
                          <a:cubicBezTo>
                            <a:pt x="2618" y="2993"/>
                            <a:pt x="2897" y="3021"/>
                            <a:pt x="3151" y="3049"/>
                          </a:cubicBezTo>
                          <a:cubicBezTo>
                            <a:pt x="3025" y="3522"/>
                            <a:pt x="2899" y="3994"/>
                            <a:pt x="2867" y="4593"/>
                          </a:cubicBezTo>
                          <a:cubicBezTo>
                            <a:pt x="2457" y="4908"/>
                            <a:pt x="2048" y="5223"/>
                            <a:pt x="1670" y="5569"/>
                          </a:cubicBezTo>
                          <a:cubicBezTo>
                            <a:pt x="1040" y="4782"/>
                            <a:pt x="473" y="3616"/>
                            <a:pt x="1355" y="3175"/>
                          </a:cubicBezTo>
                          <a:cubicBezTo>
                            <a:pt x="1651" y="3036"/>
                            <a:pt x="1995" y="2993"/>
                            <a:pt x="2340" y="2993"/>
                          </a:cubicBezTo>
                          <a:close/>
                          <a:moveTo>
                            <a:pt x="8935" y="3013"/>
                          </a:moveTo>
                          <a:cubicBezTo>
                            <a:pt x="9678" y="3013"/>
                            <a:pt x="10397" y="3218"/>
                            <a:pt x="10397" y="3868"/>
                          </a:cubicBezTo>
                          <a:cubicBezTo>
                            <a:pt x="10397" y="4435"/>
                            <a:pt x="9956" y="5097"/>
                            <a:pt x="9609" y="5569"/>
                          </a:cubicBezTo>
                          <a:cubicBezTo>
                            <a:pt x="9294" y="5254"/>
                            <a:pt x="8884" y="4908"/>
                            <a:pt x="8412" y="4593"/>
                          </a:cubicBezTo>
                          <a:cubicBezTo>
                            <a:pt x="8349" y="4089"/>
                            <a:pt x="8254" y="3553"/>
                            <a:pt x="8160" y="3080"/>
                          </a:cubicBezTo>
                          <a:cubicBezTo>
                            <a:pt x="8400" y="3039"/>
                            <a:pt x="8669" y="3013"/>
                            <a:pt x="8935" y="3013"/>
                          </a:cubicBezTo>
                          <a:close/>
                          <a:moveTo>
                            <a:pt x="8538" y="5695"/>
                          </a:moveTo>
                          <a:cubicBezTo>
                            <a:pt x="8727" y="5853"/>
                            <a:pt x="8884" y="6010"/>
                            <a:pt x="9042" y="6168"/>
                          </a:cubicBezTo>
                          <a:cubicBezTo>
                            <a:pt x="8884" y="6325"/>
                            <a:pt x="8695" y="6483"/>
                            <a:pt x="8538" y="6640"/>
                          </a:cubicBezTo>
                          <a:lnTo>
                            <a:pt x="8538" y="5695"/>
                          </a:lnTo>
                          <a:close/>
                          <a:moveTo>
                            <a:pt x="2741" y="5727"/>
                          </a:moveTo>
                          <a:lnTo>
                            <a:pt x="2741" y="6672"/>
                          </a:lnTo>
                          <a:cubicBezTo>
                            <a:pt x="2552" y="6514"/>
                            <a:pt x="2394" y="6357"/>
                            <a:pt x="2237" y="6199"/>
                          </a:cubicBezTo>
                          <a:cubicBezTo>
                            <a:pt x="2426" y="6010"/>
                            <a:pt x="2583" y="5884"/>
                            <a:pt x="2741" y="5727"/>
                          </a:cubicBezTo>
                          <a:close/>
                          <a:moveTo>
                            <a:pt x="5671" y="3837"/>
                          </a:moveTo>
                          <a:cubicBezTo>
                            <a:pt x="6364" y="4152"/>
                            <a:pt x="7026" y="4561"/>
                            <a:pt x="7656" y="5002"/>
                          </a:cubicBezTo>
                          <a:cubicBezTo>
                            <a:pt x="7750" y="5821"/>
                            <a:pt x="7750" y="6609"/>
                            <a:pt x="7656" y="7334"/>
                          </a:cubicBezTo>
                          <a:cubicBezTo>
                            <a:pt x="7026" y="7775"/>
                            <a:pt x="6364" y="8184"/>
                            <a:pt x="5671" y="8531"/>
                          </a:cubicBezTo>
                          <a:cubicBezTo>
                            <a:pt x="4946" y="8216"/>
                            <a:pt x="4285" y="7806"/>
                            <a:pt x="3655" y="7334"/>
                          </a:cubicBezTo>
                          <a:cubicBezTo>
                            <a:pt x="3560" y="6609"/>
                            <a:pt x="3560" y="5821"/>
                            <a:pt x="3655" y="5002"/>
                          </a:cubicBezTo>
                          <a:cubicBezTo>
                            <a:pt x="3970" y="4782"/>
                            <a:pt x="4285" y="4593"/>
                            <a:pt x="4631" y="4404"/>
                          </a:cubicBezTo>
                          <a:cubicBezTo>
                            <a:pt x="4978" y="4183"/>
                            <a:pt x="5356" y="3994"/>
                            <a:pt x="5671" y="3837"/>
                          </a:cubicBezTo>
                          <a:close/>
                          <a:moveTo>
                            <a:pt x="3781" y="8436"/>
                          </a:moveTo>
                          <a:lnTo>
                            <a:pt x="3781" y="8436"/>
                          </a:lnTo>
                          <a:cubicBezTo>
                            <a:pt x="3907" y="8531"/>
                            <a:pt x="4033" y="8594"/>
                            <a:pt x="4222" y="8688"/>
                          </a:cubicBezTo>
                          <a:cubicBezTo>
                            <a:pt x="4241" y="8641"/>
                            <a:pt x="4248" y="8625"/>
                            <a:pt x="4250" y="8625"/>
                          </a:cubicBezTo>
                          <a:lnTo>
                            <a:pt x="4250" y="8625"/>
                          </a:lnTo>
                          <a:cubicBezTo>
                            <a:pt x="4252" y="8625"/>
                            <a:pt x="4233" y="8679"/>
                            <a:pt x="4225" y="8690"/>
                          </a:cubicBezTo>
                          <a:lnTo>
                            <a:pt x="4225" y="8690"/>
                          </a:lnTo>
                          <a:cubicBezTo>
                            <a:pt x="4224" y="8689"/>
                            <a:pt x="4223" y="8689"/>
                            <a:pt x="4222" y="8688"/>
                          </a:cubicBezTo>
                          <a:lnTo>
                            <a:pt x="4222" y="8688"/>
                          </a:lnTo>
                          <a:cubicBezTo>
                            <a:pt x="4222" y="8691"/>
                            <a:pt x="4222" y="8692"/>
                            <a:pt x="4223" y="8692"/>
                          </a:cubicBezTo>
                          <a:cubicBezTo>
                            <a:pt x="4223" y="8692"/>
                            <a:pt x="4224" y="8691"/>
                            <a:pt x="4225" y="8690"/>
                          </a:cubicBezTo>
                          <a:lnTo>
                            <a:pt x="4225" y="8690"/>
                          </a:lnTo>
                          <a:cubicBezTo>
                            <a:pt x="4350" y="8753"/>
                            <a:pt x="4475" y="8846"/>
                            <a:pt x="4631" y="8909"/>
                          </a:cubicBezTo>
                          <a:cubicBezTo>
                            <a:pt x="4411" y="9003"/>
                            <a:pt x="4159" y="9066"/>
                            <a:pt x="3970" y="9129"/>
                          </a:cubicBezTo>
                          <a:cubicBezTo>
                            <a:pt x="3907" y="8909"/>
                            <a:pt x="3844" y="8688"/>
                            <a:pt x="3781" y="8436"/>
                          </a:cubicBezTo>
                          <a:close/>
                          <a:moveTo>
                            <a:pt x="7498" y="8499"/>
                          </a:moveTo>
                          <a:cubicBezTo>
                            <a:pt x="7467" y="8688"/>
                            <a:pt x="7435" y="8909"/>
                            <a:pt x="7341" y="9161"/>
                          </a:cubicBezTo>
                          <a:cubicBezTo>
                            <a:pt x="7120" y="9066"/>
                            <a:pt x="6868" y="9035"/>
                            <a:pt x="6679" y="8972"/>
                          </a:cubicBezTo>
                          <a:cubicBezTo>
                            <a:pt x="6994" y="8814"/>
                            <a:pt x="7278" y="8625"/>
                            <a:pt x="7498" y="8499"/>
                          </a:cubicBezTo>
                          <a:close/>
                          <a:moveTo>
                            <a:pt x="1638" y="6798"/>
                          </a:moveTo>
                          <a:cubicBezTo>
                            <a:pt x="1985" y="7145"/>
                            <a:pt x="2394" y="7491"/>
                            <a:pt x="2836" y="7775"/>
                          </a:cubicBezTo>
                          <a:cubicBezTo>
                            <a:pt x="2899" y="8279"/>
                            <a:pt x="2993" y="8814"/>
                            <a:pt x="3088" y="9287"/>
                          </a:cubicBezTo>
                          <a:cubicBezTo>
                            <a:pt x="2848" y="9347"/>
                            <a:pt x="2583" y="9369"/>
                            <a:pt x="2309" y="9369"/>
                          </a:cubicBezTo>
                          <a:cubicBezTo>
                            <a:pt x="2150" y="9369"/>
                            <a:pt x="1989" y="9361"/>
                            <a:pt x="1827" y="9350"/>
                          </a:cubicBezTo>
                          <a:cubicBezTo>
                            <a:pt x="1103" y="9224"/>
                            <a:pt x="725" y="8846"/>
                            <a:pt x="945" y="8090"/>
                          </a:cubicBezTo>
                          <a:cubicBezTo>
                            <a:pt x="1040" y="7649"/>
                            <a:pt x="1323" y="7239"/>
                            <a:pt x="1638" y="6798"/>
                          </a:cubicBezTo>
                          <a:close/>
                          <a:moveTo>
                            <a:pt x="9641" y="6830"/>
                          </a:moveTo>
                          <a:cubicBezTo>
                            <a:pt x="9987" y="7271"/>
                            <a:pt x="10428" y="7932"/>
                            <a:pt x="10428" y="8531"/>
                          </a:cubicBezTo>
                          <a:cubicBezTo>
                            <a:pt x="10405" y="9192"/>
                            <a:pt x="9707" y="9391"/>
                            <a:pt x="8988" y="9391"/>
                          </a:cubicBezTo>
                          <a:cubicBezTo>
                            <a:pt x="8713" y="9391"/>
                            <a:pt x="8435" y="9362"/>
                            <a:pt x="8191" y="9318"/>
                          </a:cubicBezTo>
                          <a:cubicBezTo>
                            <a:pt x="8286" y="8846"/>
                            <a:pt x="8412" y="8373"/>
                            <a:pt x="8443" y="7806"/>
                          </a:cubicBezTo>
                          <a:cubicBezTo>
                            <a:pt x="8853" y="7491"/>
                            <a:pt x="9294" y="7176"/>
                            <a:pt x="9641" y="6830"/>
                          </a:cubicBezTo>
                          <a:close/>
                          <a:moveTo>
                            <a:pt x="5671" y="9444"/>
                          </a:moveTo>
                          <a:cubicBezTo>
                            <a:pt x="6144" y="9633"/>
                            <a:pt x="6616" y="9822"/>
                            <a:pt x="7120" y="9948"/>
                          </a:cubicBezTo>
                          <a:cubicBezTo>
                            <a:pt x="6868" y="10453"/>
                            <a:pt x="6522" y="11177"/>
                            <a:pt x="6049" y="11429"/>
                          </a:cubicBezTo>
                          <a:cubicBezTo>
                            <a:pt x="5909" y="11527"/>
                            <a:pt x="5782" y="11569"/>
                            <a:pt x="5659" y="11569"/>
                          </a:cubicBezTo>
                          <a:cubicBezTo>
                            <a:pt x="5504" y="11569"/>
                            <a:pt x="5356" y="11503"/>
                            <a:pt x="5198" y="11398"/>
                          </a:cubicBezTo>
                          <a:cubicBezTo>
                            <a:pt x="4757" y="11083"/>
                            <a:pt x="4411" y="10453"/>
                            <a:pt x="4222" y="9948"/>
                          </a:cubicBezTo>
                          <a:cubicBezTo>
                            <a:pt x="4694" y="9822"/>
                            <a:pt x="5198" y="9633"/>
                            <a:pt x="5671" y="9444"/>
                          </a:cubicBezTo>
                          <a:close/>
                          <a:moveTo>
                            <a:pt x="5689" y="1"/>
                          </a:moveTo>
                          <a:cubicBezTo>
                            <a:pt x="5142" y="1"/>
                            <a:pt x="4663" y="283"/>
                            <a:pt x="4285" y="686"/>
                          </a:cubicBezTo>
                          <a:cubicBezTo>
                            <a:pt x="3907" y="1127"/>
                            <a:pt x="3623" y="1663"/>
                            <a:pt x="3434" y="2261"/>
                          </a:cubicBezTo>
                          <a:cubicBezTo>
                            <a:pt x="3054" y="2197"/>
                            <a:pt x="2712" y="2168"/>
                            <a:pt x="2405" y="2168"/>
                          </a:cubicBezTo>
                          <a:cubicBezTo>
                            <a:pt x="753" y="2168"/>
                            <a:pt x="126" y="3018"/>
                            <a:pt x="126" y="3868"/>
                          </a:cubicBezTo>
                          <a:cubicBezTo>
                            <a:pt x="126" y="4687"/>
                            <a:pt x="630" y="5538"/>
                            <a:pt x="1166" y="6168"/>
                          </a:cubicBezTo>
                          <a:cubicBezTo>
                            <a:pt x="788" y="6640"/>
                            <a:pt x="441" y="7176"/>
                            <a:pt x="221" y="7775"/>
                          </a:cubicBezTo>
                          <a:cubicBezTo>
                            <a:pt x="0" y="8499"/>
                            <a:pt x="126" y="9224"/>
                            <a:pt x="693" y="9696"/>
                          </a:cubicBezTo>
                          <a:cubicBezTo>
                            <a:pt x="1155" y="10078"/>
                            <a:pt x="1784" y="10204"/>
                            <a:pt x="2416" y="10204"/>
                          </a:cubicBezTo>
                          <a:cubicBezTo>
                            <a:pt x="2775" y="10204"/>
                            <a:pt x="3135" y="10163"/>
                            <a:pt x="3466" y="10106"/>
                          </a:cubicBezTo>
                          <a:lnTo>
                            <a:pt x="3812" y="10925"/>
                          </a:lnTo>
                          <a:cubicBezTo>
                            <a:pt x="4442" y="12059"/>
                            <a:pt x="5135" y="12374"/>
                            <a:pt x="5702" y="12374"/>
                          </a:cubicBezTo>
                          <a:cubicBezTo>
                            <a:pt x="6837" y="12374"/>
                            <a:pt x="7593" y="11177"/>
                            <a:pt x="8002" y="10106"/>
                          </a:cubicBezTo>
                          <a:cubicBezTo>
                            <a:pt x="8317" y="10159"/>
                            <a:pt x="8660" y="10194"/>
                            <a:pt x="9004" y="10194"/>
                          </a:cubicBezTo>
                          <a:cubicBezTo>
                            <a:pt x="9690" y="10194"/>
                            <a:pt x="10376" y="10054"/>
                            <a:pt x="10838" y="9633"/>
                          </a:cubicBezTo>
                          <a:cubicBezTo>
                            <a:pt x="11310" y="9161"/>
                            <a:pt x="11373" y="8531"/>
                            <a:pt x="11216" y="7901"/>
                          </a:cubicBezTo>
                          <a:cubicBezTo>
                            <a:pt x="10995" y="7302"/>
                            <a:pt x="10617" y="6703"/>
                            <a:pt x="10208" y="6199"/>
                          </a:cubicBezTo>
                          <a:cubicBezTo>
                            <a:pt x="10838" y="5443"/>
                            <a:pt x="11405" y="4435"/>
                            <a:pt x="11184" y="3490"/>
                          </a:cubicBezTo>
                          <a:cubicBezTo>
                            <a:pt x="10995" y="2765"/>
                            <a:pt x="10397" y="2387"/>
                            <a:pt x="9641" y="2230"/>
                          </a:cubicBezTo>
                          <a:cubicBezTo>
                            <a:pt x="9406" y="2175"/>
                            <a:pt x="9153" y="2150"/>
                            <a:pt x="8895" y="2150"/>
                          </a:cubicBezTo>
                          <a:cubicBezTo>
                            <a:pt x="8565" y="2150"/>
                            <a:pt x="8226" y="2191"/>
                            <a:pt x="7908" y="2261"/>
                          </a:cubicBezTo>
                          <a:cubicBezTo>
                            <a:pt x="7593" y="1348"/>
                            <a:pt x="6994" y="340"/>
                            <a:pt x="6112" y="56"/>
                          </a:cubicBezTo>
                          <a:cubicBezTo>
                            <a:pt x="5967" y="18"/>
                            <a:pt x="5826" y="1"/>
                            <a:pt x="5689" y="1"/>
                          </a:cubicBezTo>
                          <a:close/>
                        </a:path>
                      </a:pathLst>
                    </a:custGeom>
                    <a:solidFill>
                      <a:srgbClr val="5F7D9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" name="Google Shape;13502;p73">
                      <a:extLst>
                        <a:ext uri="{FF2B5EF4-FFF2-40B4-BE49-F238E27FC236}">
                          <a16:creationId xmlns:a16="http://schemas.microsoft.com/office/drawing/2014/main" id="{C934C6B9-5396-4859-AEA8-C2832BE07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986090" y="2443996"/>
                      <a:ext cx="62250" cy="6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90" h="2459" extrusionOk="0">
                          <a:moveTo>
                            <a:pt x="1249" y="858"/>
                          </a:moveTo>
                          <a:cubicBezTo>
                            <a:pt x="1468" y="858"/>
                            <a:pt x="1639" y="1027"/>
                            <a:pt x="1639" y="1260"/>
                          </a:cubicBezTo>
                          <a:cubicBezTo>
                            <a:pt x="1607" y="1418"/>
                            <a:pt x="1481" y="1575"/>
                            <a:pt x="1323" y="1670"/>
                          </a:cubicBezTo>
                          <a:cubicBezTo>
                            <a:pt x="1285" y="1681"/>
                            <a:pt x="1248" y="1686"/>
                            <a:pt x="1211" y="1686"/>
                          </a:cubicBezTo>
                          <a:cubicBezTo>
                            <a:pt x="1040" y="1686"/>
                            <a:pt x="897" y="1569"/>
                            <a:pt x="819" y="1386"/>
                          </a:cubicBezTo>
                          <a:cubicBezTo>
                            <a:pt x="756" y="1134"/>
                            <a:pt x="851" y="945"/>
                            <a:pt x="1103" y="882"/>
                          </a:cubicBezTo>
                          <a:cubicBezTo>
                            <a:pt x="1153" y="866"/>
                            <a:pt x="1202" y="858"/>
                            <a:pt x="1249" y="858"/>
                          </a:cubicBezTo>
                          <a:close/>
                          <a:moveTo>
                            <a:pt x="1229" y="0"/>
                          </a:moveTo>
                          <a:cubicBezTo>
                            <a:pt x="567" y="0"/>
                            <a:pt x="0" y="567"/>
                            <a:pt x="0" y="1229"/>
                          </a:cubicBezTo>
                          <a:cubicBezTo>
                            <a:pt x="0" y="1874"/>
                            <a:pt x="509" y="2459"/>
                            <a:pt x="1177" y="2459"/>
                          </a:cubicBezTo>
                          <a:cubicBezTo>
                            <a:pt x="1194" y="2459"/>
                            <a:pt x="1211" y="2458"/>
                            <a:pt x="1229" y="2458"/>
                          </a:cubicBezTo>
                          <a:cubicBezTo>
                            <a:pt x="1891" y="2458"/>
                            <a:pt x="2489" y="1891"/>
                            <a:pt x="2489" y="1229"/>
                          </a:cubicBezTo>
                          <a:cubicBezTo>
                            <a:pt x="2426" y="567"/>
                            <a:pt x="1891" y="0"/>
                            <a:pt x="1229" y="0"/>
                          </a:cubicBezTo>
                          <a:close/>
                        </a:path>
                      </a:pathLst>
                    </a:custGeom>
                    <a:solidFill>
                      <a:srgbClr val="5F7D9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3" name="Google Shape;13509;p73">
                    <a:extLst>
                      <a:ext uri="{FF2B5EF4-FFF2-40B4-BE49-F238E27FC236}">
                        <a16:creationId xmlns:a16="http://schemas.microsoft.com/office/drawing/2014/main" id="{D0468DE0-ACCE-4BCC-99E8-5A1CD75A080F}"/>
                      </a:ext>
                    </a:extLst>
                  </p:cNvPr>
                  <p:cNvSpPr/>
                  <p:nvPr/>
                </p:nvSpPr>
                <p:spPr>
                  <a:xfrm>
                    <a:off x="2529283" y="2405805"/>
                    <a:ext cx="413694" cy="331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0" h="12673" extrusionOk="0">
                        <a:moveTo>
                          <a:pt x="2225" y="866"/>
                        </a:moveTo>
                        <a:cubicBezTo>
                          <a:pt x="2371" y="866"/>
                          <a:pt x="2521" y="929"/>
                          <a:pt x="2647" y="1056"/>
                        </a:cubicBezTo>
                        <a:lnTo>
                          <a:pt x="3245" y="1654"/>
                        </a:lnTo>
                        <a:lnTo>
                          <a:pt x="1702" y="3166"/>
                        </a:lnTo>
                        <a:lnTo>
                          <a:pt x="1103" y="2599"/>
                        </a:lnTo>
                        <a:cubicBezTo>
                          <a:pt x="1072" y="2536"/>
                          <a:pt x="977" y="2473"/>
                          <a:pt x="977" y="2379"/>
                        </a:cubicBezTo>
                        <a:cubicBezTo>
                          <a:pt x="914" y="2190"/>
                          <a:pt x="946" y="1906"/>
                          <a:pt x="1103" y="1749"/>
                        </a:cubicBezTo>
                        <a:lnTo>
                          <a:pt x="1828" y="1056"/>
                        </a:lnTo>
                        <a:cubicBezTo>
                          <a:pt x="1938" y="929"/>
                          <a:pt x="2080" y="866"/>
                          <a:pt x="2225" y="866"/>
                        </a:cubicBezTo>
                        <a:close/>
                        <a:moveTo>
                          <a:pt x="3812" y="2221"/>
                        </a:moveTo>
                        <a:lnTo>
                          <a:pt x="4506" y="2914"/>
                        </a:lnTo>
                        <a:lnTo>
                          <a:pt x="2962" y="4427"/>
                        </a:lnTo>
                        <a:lnTo>
                          <a:pt x="2300" y="3765"/>
                        </a:lnTo>
                        <a:lnTo>
                          <a:pt x="3812" y="2221"/>
                        </a:lnTo>
                        <a:close/>
                        <a:moveTo>
                          <a:pt x="9452" y="1056"/>
                        </a:moveTo>
                        <a:lnTo>
                          <a:pt x="11783" y="3387"/>
                        </a:lnTo>
                        <a:lnTo>
                          <a:pt x="8979" y="6159"/>
                        </a:lnTo>
                        <a:lnTo>
                          <a:pt x="6648" y="3828"/>
                        </a:lnTo>
                        <a:lnTo>
                          <a:pt x="7908" y="2599"/>
                        </a:lnTo>
                        <a:lnTo>
                          <a:pt x="8790" y="3450"/>
                        </a:lnTo>
                        <a:cubicBezTo>
                          <a:pt x="8869" y="3529"/>
                          <a:pt x="8979" y="3568"/>
                          <a:pt x="9090" y="3568"/>
                        </a:cubicBezTo>
                        <a:cubicBezTo>
                          <a:pt x="9200" y="3568"/>
                          <a:pt x="9310" y="3529"/>
                          <a:pt x="9389" y="3450"/>
                        </a:cubicBezTo>
                        <a:cubicBezTo>
                          <a:pt x="9546" y="3292"/>
                          <a:pt x="9546" y="3009"/>
                          <a:pt x="9389" y="2851"/>
                        </a:cubicBezTo>
                        <a:lnTo>
                          <a:pt x="8507" y="2001"/>
                        </a:lnTo>
                        <a:lnTo>
                          <a:pt x="9452" y="1056"/>
                        </a:lnTo>
                        <a:close/>
                        <a:moveTo>
                          <a:pt x="5041" y="3450"/>
                        </a:moveTo>
                        <a:cubicBezTo>
                          <a:pt x="5356" y="3765"/>
                          <a:pt x="10366" y="8711"/>
                          <a:pt x="10523" y="8932"/>
                        </a:cubicBezTo>
                        <a:lnTo>
                          <a:pt x="8948" y="10412"/>
                        </a:lnTo>
                        <a:lnTo>
                          <a:pt x="3497" y="4994"/>
                        </a:lnTo>
                        <a:lnTo>
                          <a:pt x="5041" y="3450"/>
                        </a:lnTo>
                        <a:close/>
                        <a:moveTo>
                          <a:pt x="10996" y="9625"/>
                        </a:moveTo>
                        <a:lnTo>
                          <a:pt x="11657" y="11610"/>
                        </a:lnTo>
                        <a:lnTo>
                          <a:pt x="9609" y="10948"/>
                        </a:lnTo>
                        <a:lnTo>
                          <a:pt x="10996" y="9625"/>
                        </a:lnTo>
                        <a:close/>
                        <a:moveTo>
                          <a:pt x="3939" y="6600"/>
                        </a:moveTo>
                        <a:lnTo>
                          <a:pt x="6270" y="8932"/>
                        </a:lnTo>
                        <a:lnTo>
                          <a:pt x="3466" y="11736"/>
                        </a:lnTo>
                        <a:lnTo>
                          <a:pt x="1135" y="9404"/>
                        </a:lnTo>
                        <a:lnTo>
                          <a:pt x="2489" y="8050"/>
                        </a:lnTo>
                        <a:lnTo>
                          <a:pt x="3340" y="8932"/>
                        </a:lnTo>
                        <a:cubicBezTo>
                          <a:pt x="3419" y="9010"/>
                          <a:pt x="3529" y="9050"/>
                          <a:pt x="3639" y="9050"/>
                        </a:cubicBezTo>
                        <a:cubicBezTo>
                          <a:pt x="3749" y="9050"/>
                          <a:pt x="3860" y="9010"/>
                          <a:pt x="3939" y="8932"/>
                        </a:cubicBezTo>
                        <a:cubicBezTo>
                          <a:pt x="4096" y="8774"/>
                          <a:pt x="4096" y="8491"/>
                          <a:pt x="3939" y="8333"/>
                        </a:cubicBezTo>
                        <a:lnTo>
                          <a:pt x="3088" y="7482"/>
                        </a:lnTo>
                        <a:lnTo>
                          <a:pt x="3939" y="6600"/>
                        </a:lnTo>
                        <a:close/>
                        <a:moveTo>
                          <a:pt x="2194" y="0"/>
                        </a:moveTo>
                        <a:cubicBezTo>
                          <a:pt x="1828" y="0"/>
                          <a:pt x="1465" y="142"/>
                          <a:pt x="1198" y="425"/>
                        </a:cubicBezTo>
                        <a:lnTo>
                          <a:pt x="473" y="1119"/>
                        </a:lnTo>
                        <a:cubicBezTo>
                          <a:pt x="221" y="1402"/>
                          <a:pt x="95" y="1749"/>
                          <a:pt x="95" y="2127"/>
                        </a:cubicBezTo>
                        <a:cubicBezTo>
                          <a:pt x="95" y="2473"/>
                          <a:pt x="252" y="2851"/>
                          <a:pt x="473" y="3103"/>
                        </a:cubicBezTo>
                        <a:lnTo>
                          <a:pt x="1387" y="4017"/>
                        </a:lnTo>
                        <a:cubicBezTo>
                          <a:pt x="1387" y="4017"/>
                          <a:pt x="2647" y="5277"/>
                          <a:pt x="2615" y="5277"/>
                        </a:cubicBezTo>
                        <a:lnTo>
                          <a:pt x="3277" y="5939"/>
                        </a:lnTo>
                        <a:lnTo>
                          <a:pt x="2174" y="7041"/>
                        </a:lnTo>
                        <a:lnTo>
                          <a:pt x="2048" y="7167"/>
                        </a:lnTo>
                        <a:lnTo>
                          <a:pt x="158" y="9058"/>
                        </a:lnTo>
                        <a:cubicBezTo>
                          <a:pt x="0" y="9215"/>
                          <a:pt x="0" y="9467"/>
                          <a:pt x="158" y="9625"/>
                        </a:cubicBezTo>
                        <a:lnTo>
                          <a:pt x="3088" y="12555"/>
                        </a:lnTo>
                        <a:cubicBezTo>
                          <a:pt x="3167" y="12634"/>
                          <a:pt x="3269" y="12673"/>
                          <a:pt x="3371" y="12673"/>
                        </a:cubicBezTo>
                        <a:cubicBezTo>
                          <a:pt x="3474" y="12673"/>
                          <a:pt x="3576" y="12634"/>
                          <a:pt x="3655" y="12555"/>
                        </a:cubicBezTo>
                        <a:lnTo>
                          <a:pt x="6742" y="9467"/>
                        </a:lnTo>
                        <a:lnTo>
                          <a:pt x="8570" y="11295"/>
                        </a:lnTo>
                        <a:cubicBezTo>
                          <a:pt x="8601" y="11326"/>
                          <a:pt x="8633" y="11358"/>
                          <a:pt x="8696" y="11358"/>
                        </a:cubicBezTo>
                        <a:cubicBezTo>
                          <a:pt x="8759" y="11452"/>
                          <a:pt x="8822" y="11515"/>
                          <a:pt x="8948" y="11578"/>
                        </a:cubicBezTo>
                        <a:lnTo>
                          <a:pt x="12098" y="12618"/>
                        </a:lnTo>
                        <a:cubicBezTo>
                          <a:pt x="12147" y="12637"/>
                          <a:pt x="12196" y="12646"/>
                          <a:pt x="12243" y="12646"/>
                        </a:cubicBezTo>
                        <a:cubicBezTo>
                          <a:pt x="12500" y="12646"/>
                          <a:pt x="12709" y="12380"/>
                          <a:pt x="12602" y="12114"/>
                        </a:cubicBezTo>
                        <a:lnTo>
                          <a:pt x="11657" y="8963"/>
                        </a:lnTo>
                        <a:cubicBezTo>
                          <a:pt x="11626" y="8900"/>
                          <a:pt x="11594" y="8806"/>
                          <a:pt x="11468" y="8743"/>
                        </a:cubicBezTo>
                        <a:cubicBezTo>
                          <a:pt x="11437" y="8648"/>
                          <a:pt x="11531" y="8806"/>
                          <a:pt x="9546" y="6758"/>
                        </a:cubicBezTo>
                        <a:lnTo>
                          <a:pt x="12602" y="3702"/>
                        </a:lnTo>
                        <a:cubicBezTo>
                          <a:pt x="12760" y="3544"/>
                          <a:pt x="12760" y="3261"/>
                          <a:pt x="12602" y="3103"/>
                        </a:cubicBezTo>
                        <a:lnTo>
                          <a:pt x="9704" y="173"/>
                        </a:lnTo>
                        <a:cubicBezTo>
                          <a:pt x="9625" y="95"/>
                          <a:pt x="9515" y="55"/>
                          <a:pt x="9405" y="55"/>
                        </a:cubicBezTo>
                        <a:cubicBezTo>
                          <a:pt x="9294" y="55"/>
                          <a:pt x="9184" y="95"/>
                          <a:pt x="9105" y="173"/>
                        </a:cubicBezTo>
                        <a:lnTo>
                          <a:pt x="7656" y="1654"/>
                        </a:lnTo>
                        <a:lnTo>
                          <a:pt x="7530" y="1749"/>
                        </a:lnTo>
                        <a:lnTo>
                          <a:pt x="6049" y="3261"/>
                        </a:lnTo>
                        <a:lnTo>
                          <a:pt x="3214" y="425"/>
                        </a:lnTo>
                        <a:cubicBezTo>
                          <a:pt x="2930" y="142"/>
                          <a:pt x="256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5F7D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3524;p73">
                    <a:extLst>
                      <a:ext uri="{FF2B5EF4-FFF2-40B4-BE49-F238E27FC236}">
                        <a16:creationId xmlns:a16="http://schemas.microsoft.com/office/drawing/2014/main" id="{6D3D774A-F009-44B3-9A50-EF3E935A7893}"/>
                      </a:ext>
                    </a:extLst>
                  </p:cNvPr>
                  <p:cNvSpPr/>
                  <p:nvPr/>
                </p:nvSpPr>
                <p:spPr>
                  <a:xfrm>
                    <a:off x="1915272" y="2405805"/>
                    <a:ext cx="357540" cy="33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8" h="12666" extrusionOk="0">
                        <a:moveTo>
                          <a:pt x="8538" y="820"/>
                        </a:moveTo>
                        <a:lnTo>
                          <a:pt x="8538" y="2710"/>
                        </a:lnTo>
                        <a:lnTo>
                          <a:pt x="8412" y="2584"/>
                        </a:lnTo>
                        <a:cubicBezTo>
                          <a:pt x="8333" y="2505"/>
                          <a:pt x="8223" y="2466"/>
                          <a:pt x="8113" y="2466"/>
                        </a:cubicBezTo>
                        <a:cubicBezTo>
                          <a:pt x="8003" y="2466"/>
                          <a:pt x="7892" y="2505"/>
                          <a:pt x="7814" y="2584"/>
                        </a:cubicBezTo>
                        <a:lnTo>
                          <a:pt x="7719" y="2710"/>
                        </a:lnTo>
                        <a:lnTo>
                          <a:pt x="7719" y="820"/>
                        </a:lnTo>
                        <a:close/>
                        <a:moveTo>
                          <a:pt x="10177" y="820"/>
                        </a:moveTo>
                        <a:lnTo>
                          <a:pt x="10177" y="9357"/>
                        </a:lnTo>
                        <a:lnTo>
                          <a:pt x="2458" y="9357"/>
                        </a:lnTo>
                        <a:lnTo>
                          <a:pt x="2458" y="820"/>
                        </a:lnTo>
                        <a:lnTo>
                          <a:pt x="6869" y="820"/>
                        </a:lnTo>
                        <a:lnTo>
                          <a:pt x="6869" y="3687"/>
                        </a:lnTo>
                        <a:cubicBezTo>
                          <a:pt x="6869" y="3813"/>
                          <a:pt x="6932" y="3970"/>
                          <a:pt x="7026" y="4033"/>
                        </a:cubicBezTo>
                        <a:cubicBezTo>
                          <a:pt x="7100" y="4093"/>
                          <a:pt x="7196" y="4124"/>
                          <a:pt x="7292" y="4124"/>
                        </a:cubicBezTo>
                        <a:cubicBezTo>
                          <a:pt x="7400" y="4124"/>
                          <a:pt x="7510" y="4085"/>
                          <a:pt x="7593" y="4002"/>
                        </a:cubicBezTo>
                        <a:lnTo>
                          <a:pt x="8129" y="3466"/>
                        </a:lnTo>
                        <a:lnTo>
                          <a:pt x="8664" y="3970"/>
                        </a:lnTo>
                        <a:cubicBezTo>
                          <a:pt x="8719" y="4024"/>
                          <a:pt x="8844" y="4102"/>
                          <a:pt x="8958" y="4102"/>
                        </a:cubicBezTo>
                        <a:cubicBezTo>
                          <a:pt x="8976" y="4102"/>
                          <a:pt x="8994" y="4100"/>
                          <a:pt x="9011" y="4096"/>
                        </a:cubicBezTo>
                        <a:cubicBezTo>
                          <a:pt x="9200" y="4033"/>
                          <a:pt x="9357" y="3876"/>
                          <a:pt x="9357" y="3687"/>
                        </a:cubicBezTo>
                        <a:lnTo>
                          <a:pt x="9357" y="820"/>
                        </a:lnTo>
                        <a:close/>
                        <a:moveTo>
                          <a:pt x="1639" y="851"/>
                        </a:moveTo>
                        <a:lnTo>
                          <a:pt x="1639" y="9326"/>
                        </a:lnTo>
                        <a:cubicBezTo>
                          <a:pt x="1355" y="9326"/>
                          <a:pt x="1103" y="9389"/>
                          <a:pt x="820" y="9546"/>
                        </a:cubicBezTo>
                        <a:lnTo>
                          <a:pt x="820" y="2017"/>
                        </a:lnTo>
                        <a:cubicBezTo>
                          <a:pt x="820" y="1481"/>
                          <a:pt x="1166" y="1040"/>
                          <a:pt x="1639" y="851"/>
                        </a:cubicBezTo>
                        <a:close/>
                        <a:moveTo>
                          <a:pt x="10145" y="10177"/>
                        </a:moveTo>
                        <a:lnTo>
                          <a:pt x="10145" y="11846"/>
                        </a:lnTo>
                        <a:lnTo>
                          <a:pt x="1639" y="11846"/>
                        </a:lnTo>
                        <a:cubicBezTo>
                          <a:pt x="1166" y="11846"/>
                          <a:pt x="820" y="11500"/>
                          <a:pt x="820" y="11027"/>
                        </a:cubicBezTo>
                        <a:cubicBezTo>
                          <a:pt x="820" y="10555"/>
                          <a:pt x="1166" y="10177"/>
                          <a:pt x="1639" y="10177"/>
                        </a:cubicBezTo>
                        <a:close/>
                        <a:moveTo>
                          <a:pt x="1985" y="0"/>
                        </a:moveTo>
                        <a:cubicBezTo>
                          <a:pt x="851" y="32"/>
                          <a:pt x="0" y="946"/>
                          <a:pt x="0" y="2017"/>
                        </a:cubicBezTo>
                        <a:lnTo>
                          <a:pt x="0" y="11027"/>
                        </a:lnTo>
                        <a:cubicBezTo>
                          <a:pt x="0" y="11909"/>
                          <a:pt x="725" y="12665"/>
                          <a:pt x="1639" y="12665"/>
                        </a:cubicBezTo>
                        <a:lnTo>
                          <a:pt x="10618" y="12665"/>
                        </a:lnTo>
                        <a:cubicBezTo>
                          <a:pt x="10870" y="12665"/>
                          <a:pt x="11027" y="12476"/>
                          <a:pt x="11027" y="12224"/>
                        </a:cubicBezTo>
                        <a:lnTo>
                          <a:pt x="11027" y="379"/>
                        </a:lnTo>
                        <a:cubicBezTo>
                          <a:pt x="11027" y="189"/>
                          <a:pt x="10807" y="0"/>
                          <a:pt x="10586" y="0"/>
                        </a:cubicBezTo>
                        <a:close/>
                      </a:path>
                    </a:pathLst>
                  </a:custGeom>
                  <a:solidFill>
                    <a:srgbClr val="5F7D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3526;p73">
                    <a:extLst>
                      <a:ext uri="{FF2B5EF4-FFF2-40B4-BE49-F238E27FC236}">
                        <a16:creationId xmlns:a16="http://schemas.microsoft.com/office/drawing/2014/main" id="{1D62C54F-F18C-4A1D-945C-E428D1E8B03E}"/>
                      </a:ext>
                    </a:extLst>
                  </p:cNvPr>
                  <p:cNvSpPr/>
                  <p:nvPr/>
                </p:nvSpPr>
                <p:spPr>
                  <a:xfrm>
                    <a:off x="3198156" y="2430880"/>
                    <a:ext cx="411684" cy="302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98" h="11563" extrusionOk="0">
                        <a:moveTo>
                          <a:pt x="2490" y="820"/>
                        </a:moveTo>
                        <a:cubicBezTo>
                          <a:pt x="3529" y="914"/>
                          <a:pt x="4600" y="1292"/>
                          <a:pt x="5483" y="2017"/>
                        </a:cubicBezTo>
                        <a:lnTo>
                          <a:pt x="5798" y="2237"/>
                        </a:lnTo>
                        <a:lnTo>
                          <a:pt x="5798" y="10334"/>
                        </a:lnTo>
                        <a:lnTo>
                          <a:pt x="5766" y="10334"/>
                        </a:lnTo>
                        <a:cubicBezTo>
                          <a:pt x="4789" y="9609"/>
                          <a:pt x="3655" y="9168"/>
                          <a:pt x="2490" y="9105"/>
                        </a:cubicBezTo>
                        <a:lnTo>
                          <a:pt x="2490" y="820"/>
                        </a:lnTo>
                        <a:close/>
                        <a:moveTo>
                          <a:pt x="9925" y="883"/>
                        </a:moveTo>
                        <a:lnTo>
                          <a:pt x="9925" y="9137"/>
                        </a:lnTo>
                        <a:cubicBezTo>
                          <a:pt x="8728" y="9200"/>
                          <a:pt x="7593" y="9609"/>
                          <a:pt x="6617" y="10334"/>
                        </a:cubicBezTo>
                        <a:lnTo>
                          <a:pt x="6617" y="2300"/>
                        </a:lnTo>
                        <a:lnTo>
                          <a:pt x="6932" y="2048"/>
                        </a:lnTo>
                        <a:cubicBezTo>
                          <a:pt x="7782" y="1355"/>
                          <a:pt x="8854" y="946"/>
                          <a:pt x="9925" y="883"/>
                        </a:cubicBezTo>
                        <a:close/>
                        <a:moveTo>
                          <a:pt x="1702" y="2458"/>
                        </a:moveTo>
                        <a:lnTo>
                          <a:pt x="1702" y="9483"/>
                        </a:lnTo>
                        <a:cubicBezTo>
                          <a:pt x="1702" y="9735"/>
                          <a:pt x="1891" y="9924"/>
                          <a:pt x="2080" y="9924"/>
                        </a:cubicBezTo>
                        <a:cubicBezTo>
                          <a:pt x="3057" y="9924"/>
                          <a:pt x="4096" y="10208"/>
                          <a:pt x="4978" y="10744"/>
                        </a:cubicBezTo>
                        <a:lnTo>
                          <a:pt x="1261" y="10744"/>
                        </a:lnTo>
                        <a:cubicBezTo>
                          <a:pt x="1009" y="10744"/>
                          <a:pt x="851" y="10555"/>
                          <a:pt x="851" y="10334"/>
                        </a:cubicBezTo>
                        <a:lnTo>
                          <a:pt x="851" y="2867"/>
                        </a:lnTo>
                        <a:cubicBezTo>
                          <a:pt x="851" y="2647"/>
                          <a:pt x="1040" y="2489"/>
                          <a:pt x="1261" y="2458"/>
                        </a:cubicBezTo>
                        <a:close/>
                        <a:moveTo>
                          <a:pt x="11406" y="2458"/>
                        </a:moveTo>
                        <a:cubicBezTo>
                          <a:pt x="11658" y="2458"/>
                          <a:pt x="11815" y="2647"/>
                          <a:pt x="11847" y="2867"/>
                        </a:cubicBezTo>
                        <a:lnTo>
                          <a:pt x="11847" y="10334"/>
                        </a:lnTo>
                        <a:cubicBezTo>
                          <a:pt x="11847" y="10555"/>
                          <a:pt x="11658" y="10712"/>
                          <a:pt x="11406" y="10744"/>
                        </a:cubicBezTo>
                        <a:lnTo>
                          <a:pt x="7436" y="10744"/>
                        </a:lnTo>
                        <a:cubicBezTo>
                          <a:pt x="8255" y="10239"/>
                          <a:pt x="9295" y="9924"/>
                          <a:pt x="10303" y="9924"/>
                        </a:cubicBezTo>
                        <a:cubicBezTo>
                          <a:pt x="10555" y="9924"/>
                          <a:pt x="10712" y="9735"/>
                          <a:pt x="10712" y="9483"/>
                        </a:cubicBezTo>
                        <a:lnTo>
                          <a:pt x="10712" y="2458"/>
                        </a:lnTo>
                        <a:close/>
                        <a:moveTo>
                          <a:pt x="2080" y="0"/>
                        </a:moveTo>
                        <a:cubicBezTo>
                          <a:pt x="1828" y="0"/>
                          <a:pt x="1670" y="189"/>
                          <a:pt x="1670" y="410"/>
                        </a:cubicBezTo>
                        <a:lnTo>
                          <a:pt x="1670" y="1670"/>
                        </a:lnTo>
                        <a:lnTo>
                          <a:pt x="1261" y="1670"/>
                        </a:lnTo>
                        <a:cubicBezTo>
                          <a:pt x="568" y="1670"/>
                          <a:pt x="1" y="2206"/>
                          <a:pt x="32" y="2930"/>
                        </a:cubicBezTo>
                        <a:lnTo>
                          <a:pt x="32" y="10334"/>
                        </a:lnTo>
                        <a:cubicBezTo>
                          <a:pt x="32" y="10996"/>
                          <a:pt x="568" y="11563"/>
                          <a:pt x="1261" y="11563"/>
                        </a:cubicBezTo>
                        <a:lnTo>
                          <a:pt x="11437" y="11563"/>
                        </a:lnTo>
                        <a:cubicBezTo>
                          <a:pt x="12130" y="11563"/>
                          <a:pt x="12697" y="11027"/>
                          <a:pt x="12697" y="10334"/>
                        </a:cubicBezTo>
                        <a:lnTo>
                          <a:pt x="12697" y="2867"/>
                        </a:lnTo>
                        <a:cubicBezTo>
                          <a:pt x="12666" y="2206"/>
                          <a:pt x="12130" y="1670"/>
                          <a:pt x="11437" y="1670"/>
                        </a:cubicBezTo>
                        <a:lnTo>
                          <a:pt x="10744" y="1670"/>
                        </a:lnTo>
                        <a:lnTo>
                          <a:pt x="10744" y="410"/>
                        </a:lnTo>
                        <a:cubicBezTo>
                          <a:pt x="10744" y="158"/>
                          <a:pt x="10555" y="0"/>
                          <a:pt x="10334" y="0"/>
                        </a:cubicBezTo>
                        <a:cubicBezTo>
                          <a:pt x="8980" y="0"/>
                          <a:pt x="7562" y="473"/>
                          <a:pt x="6396" y="1387"/>
                        </a:cubicBezTo>
                        <a:lnTo>
                          <a:pt x="6207" y="1544"/>
                        </a:lnTo>
                        <a:lnTo>
                          <a:pt x="6018" y="1387"/>
                        </a:lnTo>
                        <a:cubicBezTo>
                          <a:pt x="4915" y="473"/>
                          <a:pt x="3498" y="0"/>
                          <a:pt x="2080" y="0"/>
                        </a:cubicBezTo>
                        <a:close/>
                      </a:path>
                    </a:pathLst>
                  </a:custGeom>
                  <a:solidFill>
                    <a:srgbClr val="5F7D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25" name="Google Shape;4395;p61">
                <a:extLst>
                  <a:ext uri="{FF2B5EF4-FFF2-40B4-BE49-F238E27FC236}">
                    <a16:creationId xmlns:a16="http://schemas.microsoft.com/office/drawing/2014/main" id="{055276F3-186A-4132-8EEB-8E77101B3051}"/>
                  </a:ext>
                </a:extLst>
              </p:cNvPr>
              <p:cNvGrpSpPr/>
              <p:nvPr/>
            </p:nvGrpSpPr>
            <p:grpSpPr>
              <a:xfrm>
                <a:off x="598580" y="3081254"/>
                <a:ext cx="426626" cy="461874"/>
                <a:chOff x="4206163" y="3450550"/>
                <a:chExt cx="705224" cy="978096"/>
              </a:xfrm>
            </p:grpSpPr>
            <p:sp>
              <p:nvSpPr>
                <p:cNvPr id="126" name="Google Shape;4396;p61">
                  <a:extLst>
                    <a:ext uri="{FF2B5EF4-FFF2-40B4-BE49-F238E27FC236}">
                      <a16:creationId xmlns:a16="http://schemas.microsoft.com/office/drawing/2014/main" id="{C0B54465-B734-45CC-B60E-C111475CC67C}"/>
                    </a:ext>
                  </a:extLst>
                </p:cNvPr>
                <p:cNvSpPr/>
                <p:nvPr/>
              </p:nvSpPr>
              <p:spPr>
                <a:xfrm>
                  <a:off x="4433046" y="3622971"/>
                  <a:ext cx="340818" cy="55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3" h="85230" extrusionOk="0">
                      <a:moveTo>
                        <a:pt x="48913" y="1"/>
                      </a:moveTo>
                      <a:cubicBezTo>
                        <a:pt x="18666" y="303"/>
                        <a:pt x="34058" y="22989"/>
                        <a:pt x="15338" y="33912"/>
                      </a:cubicBezTo>
                      <a:cubicBezTo>
                        <a:pt x="15338" y="33912"/>
                        <a:pt x="14868" y="31929"/>
                        <a:pt x="14498" y="29039"/>
                      </a:cubicBezTo>
                      <a:cubicBezTo>
                        <a:pt x="15430" y="23161"/>
                        <a:pt x="9616" y="15802"/>
                        <a:pt x="5615" y="15802"/>
                      </a:cubicBezTo>
                      <a:cubicBezTo>
                        <a:pt x="2113" y="15802"/>
                        <a:pt x="0" y="21441"/>
                        <a:pt x="5021" y="38651"/>
                      </a:cubicBezTo>
                      <a:cubicBezTo>
                        <a:pt x="5021" y="38651"/>
                        <a:pt x="5357" y="40533"/>
                        <a:pt x="5995" y="43793"/>
                      </a:cubicBezTo>
                      <a:cubicBezTo>
                        <a:pt x="4012" y="43491"/>
                        <a:pt x="2197" y="42986"/>
                        <a:pt x="584" y="42314"/>
                      </a:cubicBezTo>
                      <a:lnTo>
                        <a:pt x="584" y="42314"/>
                      </a:lnTo>
                      <a:cubicBezTo>
                        <a:pt x="1088" y="43356"/>
                        <a:pt x="1626" y="44331"/>
                        <a:pt x="2197" y="45305"/>
                      </a:cubicBezTo>
                      <a:lnTo>
                        <a:pt x="4046" y="61975"/>
                      </a:lnTo>
                      <a:cubicBezTo>
                        <a:pt x="4248" y="62479"/>
                        <a:pt x="4483" y="62950"/>
                        <a:pt x="4684" y="63420"/>
                      </a:cubicBezTo>
                      <a:cubicBezTo>
                        <a:pt x="12267" y="80429"/>
                        <a:pt x="19339" y="85230"/>
                        <a:pt x="24907" y="85230"/>
                      </a:cubicBezTo>
                      <a:cubicBezTo>
                        <a:pt x="32124" y="85230"/>
                        <a:pt x="36814" y="77166"/>
                        <a:pt x="36814" y="77166"/>
                      </a:cubicBezTo>
                      <a:lnTo>
                        <a:pt x="25690" y="63689"/>
                      </a:lnTo>
                      <a:lnTo>
                        <a:pt x="25690" y="63689"/>
                      </a:lnTo>
                      <a:cubicBezTo>
                        <a:pt x="27706" y="64361"/>
                        <a:pt x="29588" y="64698"/>
                        <a:pt x="31336" y="64765"/>
                      </a:cubicBezTo>
                      <a:cubicBezTo>
                        <a:pt x="31559" y="64774"/>
                        <a:pt x="31779" y="64778"/>
                        <a:pt x="31997" y="64778"/>
                      </a:cubicBezTo>
                      <a:cubicBezTo>
                        <a:pt x="50300" y="64778"/>
                        <a:pt x="52073" y="32952"/>
                        <a:pt x="52073" y="14453"/>
                      </a:cubicBezTo>
                      <a:cubicBezTo>
                        <a:pt x="52073" y="8907"/>
                        <a:pt x="50930" y="4101"/>
                        <a:pt x="48913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397;p61">
                  <a:extLst>
                    <a:ext uri="{FF2B5EF4-FFF2-40B4-BE49-F238E27FC236}">
                      <a16:creationId xmlns:a16="http://schemas.microsoft.com/office/drawing/2014/main" id="{E91A53B5-F1CA-4ED6-86A1-752B162D4C07}"/>
                    </a:ext>
                  </a:extLst>
                </p:cNvPr>
                <p:cNvSpPr/>
                <p:nvPr/>
              </p:nvSpPr>
              <p:spPr>
                <a:xfrm>
                  <a:off x="4342959" y="3450550"/>
                  <a:ext cx="437959" cy="4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15" h="70142" extrusionOk="0">
                      <a:moveTo>
                        <a:pt x="65840" y="1"/>
                      </a:moveTo>
                      <a:cubicBezTo>
                        <a:pt x="65839" y="1"/>
                        <a:pt x="52090" y="7541"/>
                        <a:pt x="44858" y="7541"/>
                      </a:cubicBezTo>
                      <a:cubicBezTo>
                        <a:pt x="44127" y="7541"/>
                        <a:pt x="43462" y="7464"/>
                        <a:pt x="42885" y="7294"/>
                      </a:cubicBezTo>
                      <a:cubicBezTo>
                        <a:pt x="39550" y="6299"/>
                        <a:pt x="35993" y="5804"/>
                        <a:pt x="32412" y="5804"/>
                      </a:cubicBezTo>
                      <a:cubicBezTo>
                        <a:pt x="26069" y="5804"/>
                        <a:pt x="19655" y="7359"/>
                        <a:pt x="14284" y="10453"/>
                      </a:cubicBezTo>
                      <a:cubicBezTo>
                        <a:pt x="3529" y="16637"/>
                        <a:pt x="1412" y="28770"/>
                        <a:pt x="740" y="40129"/>
                      </a:cubicBezTo>
                      <a:cubicBezTo>
                        <a:pt x="0" y="52262"/>
                        <a:pt x="3260" y="64193"/>
                        <a:pt x="14351" y="68663"/>
                      </a:cubicBezTo>
                      <a:cubicBezTo>
                        <a:pt x="15998" y="69335"/>
                        <a:pt x="17779" y="69840"/>
                        <a:pt x="19762" y="70142"/>
                      </a:cubicBezTo>
                      <a:cubicBezTo>
                        <a:pt x="19157" y="66882"/>
                        <a:pt x="18788" y="65000"/>
                        <a:pt x="18788" y="65000"/>
                      </a:cubicBezTo>
                      <a:cubicBezTo>
                        <a:pt x="13767" y="47790"/>
                        <a:pt x="15887" y="42151"/>
                        <a:pt x="19394" y="42151"/>
                      </a:cubicBezTo>
                      <a:cubicBezTo>
                        <a:pt x="23399" y="42151"/>
                        <a:pt x="29215" y="49510"/>
                        <a:pt x="28265" y="55388"/>
                      </a:cubicBezTo>
                      <a:cubicBezTo>
                        <a:pt x="28635" y="58278"/>
                        <a:pt x="29105" y="60261"/>
                        <a:pt x="29105" y="60261"/>
                      </a:cubicBezTo>
                      <a:cubicBezTo>
                        <a:pt x="47825" y="49338"/>
                        <a:pt x="32433" y="26652"/>
                        <a:pt x="62714" y="26350"/>
                      </a:cubicBezTo>
                      <a:cubicBezTo>
                        <a:pt x="66915" y="17545"/>
                        <a:pt x="65840" y="1"/>
                        <a:pt x="65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398;p61">
                  <a:extLst>
                    <a:ext uri="{FF2B5EF4-FFF2-40B4-BE49-F238E27FC236}">
                      <a16:creationId xmlns:a16="http://schemas.microsoft.com/office/drawing/2014/main" id="{7114D2E0-7F35-4427-B815-DDF2AD7BD93B}"/>
                    </a:ext>
                  </a:extLst>
                </p:cNvPr>
                <p:cNvSpPr/>
                <p:nvPr/>
              </p:nvSpPr>
              <p:spPr>
                <a:xfrm>
                  <a:off x="4206163" y="4037975"/>
                  <a:ext cx="705224" cy="390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50" h="59690" extrusionOk="0">
                      <a:moveTo>
                        <a:pt x="39356" y="0"/>
                      </a:moveTo>
                      <a:cubicBezTo>
                        <a:pt x="37609" y="1143"/>
                        <a:pt x="35962" y="2252"/>
                        <a:pt x="34416" y="3361"/>
                      </a:cubicBezTo>
                      <a:cubicBezTo>
                        <a:pt x="32366" y="3429"/>
                        <a:pt x="25106" y="8537"/>
                        <a:pt x="1" y="38684"/>
                      </a:cubicBezTo>
                      <a:cubicBezTo>
                        <a:pt x="7899" y="45675"/>
                        <a:pt x="17074" y="51186"/>
                        <a:pt x="27190" y="54783"/>
                      </a:cubicBezTo>
                      <a:cubicBezTo>
                        <a:pt x="36029" y="57975"/>
                        <a:pt x="45540" y="59689"/>
                        <a:pt x="55455" y="59689"/>
                      </a:cubicBezTo>
                      <a:cubicBezTo>
                        <a:pt x="67050" y="59689"/>
                        <a:pt x="78074" y="57337"/>
                        <a:pt x="88123" y="53069"/>
                      </a:cubicBezTo>
                      <a:cubicBezTo>
                        <a:pt x="87551" y="51018"/>
                        <a:pt x="86980" y="48968"/>
                        <a:pt x="86375" y="46952"/>
                      </a:cubicBezTo>
                      <a:lnTo>
                        <a:pt x="86375" y="46952"/>
                      </a:lnTo>
                      <a:cubicBezTo>
                        <a:pt x="87484" y="48767"/>
                        <a:pt x="88593" y="50581"/>
                        <a:pt x="89736" y="52363"/>
                      </a:cubicBezTo>
                      <a:cubicBezTo>
                        <a:pt x="95012" y="50010"/>
                        <a:pt x="99986" y="47086"/>
                        <a:pt x="104591" y="43759"/>
                      </a:cubicBezTo>
                      <a:cubicBezTo>
                        <a:pt x="105734" y="42314"/>
                        <a:pt x="106775" y="40633"/>
                        <a:pt x="107750" y="38415"/>
                      </a:cubicBezTo>
                      <a:cubicBezTo>
                        <a:pt x="83821" y="9579"/>
                        <a:pt x="72125" y="2689"/>
                        <a:pt x="66714" y="1647"/>
                      </a:cubicBezTo>
                      <a:cubicBezTo>
                        <a:pt x="66479" y="1546"/>
                        <a:pt x="66243" y="1446"/>
                        <a:pt x="66008" y="1345"/>
                      </a:cubicBezTo>
                      <a:cubicBezTo>
                        <a:pt x="64260" y="1278"/>
                        <a:pt x="62378" y="941"/>
                        <a:pt x="60362" y="269"/>
                      </a:cubicBezTo>
                      <a:lnTo>
                        <a:pt x="60362" y="269"/>
                      </a:lnTo>
                      <a:lnTo>
                        <a:pt x="71486" y="13746"/>
                      </a:lnTo>
                      <a:cubicBezTo>
                        <a:pt x="71486" y="13746"/>
                        <a:pt x="66796" y="21810"/>
                        <a:pt x="59579" y="21810"/>
                      </a:cubicBezTo>
                      <a:cubicBezTo>
                        <a:pt x="54011" y="21810"/>
                        <a:pt x="46939" y="17009"/>
                        <a:pt x="39356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3824;p50">
                <a:extLst>
                  <a:ext uri="{FF2B5EF4-FFF2-40B4-BE49-F238E27FC236}">
                    <a16:creationId xmlns:a16="http://schemas.microsoft.com/office/drawing/2014/main" id="{7A272962-A55F-4684-B357-BA6C2BADC1CB}"/>
                  </a:ext>
                </a:extLst>
              </p:cNvPr>
              <p:cNvGrpSpPr/>
              <p:nvPr/>
            </p:nvGrpSpPr>
            <p:grpSpPr>
              <a:xfrm>
                <a:off x="598581" y="4231518"/>
                <a:ext cx="426625" cy="510539"/>
                <a:chOff x="6210625" y="676385"/>
                <a:chExt cx="521143" cy="673622"/>
              </a:xfrm>
            </p:grpSpPr>
            <p:sp>
              <p:nvSpPr>
                <p:cNvPr id="134" name="Google Shape;3825;p50">
                  <a:extLst>
                    <a:ext uri="{FF2B5EF4-FFF2-40B4-BE49-F238E27FC236}">
                      <a16:creationId xmlns:a16="http://schemas.microsoft.com/office/drawing/2014/main" id="{971C5E01-BD5F-4175-AE68-4817F7D818BE}"/>
                    </a:ext>
                  </a:extLst>
                </p:cNvPr>
                <p:cNvSpPr/>
                <p:nvPr/>
              </p:nvSpPr>
              <p:spPr>
                <a:xfrm>
                  <a:off x="6530923" y="851463"/>
                  <a:ext cx="138455" cy="325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6" h="67252" extrusionOk="0">
                      <a:moveTo>
                        <a:pt x="19830" y="1"/>
                      </a:moveTo>
                      <a:cubicBezTo>
                        <a:pt x="19763" y="18519"/>
                        <a:pt x="17780" y="49069"/>
                        <a:pt x="34" y="49372"/>
                      </a:cubicBezTo>
                      <a:lnTo>
                        <a:pt x="1" y="49775"/>
                      </a:lnTo>
                      <a:cubicBezTo>
                        <a:pt x="1479" y="50414"/>
                        <a:pt x="2790" y="51086"/>
                        <a:pt x="3798" y="51657"/>
                      </a:cubicBezTo>
                      <a:cubicBezTo>
                        <a:pt x="4167" y="51553"/>
                        <a:pt x="4616" y="51484"/>
                        <a:pt x="5159" y="51484"/>
                      </a:cubicBezTo>
                      <a:cubicBezTo>
                        <a:pt x="8482" y="51484"/>
                        <a:pt x="15319" y="54080"/>
                        <a:pt x="28635" y="67252"/>
                      </a:cubicBezTo>
                      <a:cubicBezTo>
                        <a:pt x="24938" y="43390"/>
                        <a:pt x="21779" y="18351"/>
                        <a:pt x="21275" y="3093"/>
                      </a:cubicBezTo>
                      <a:cubicBezTo>
                        <a:pt x="20838" y="2017"/>
                        <a:pt x="20334" y="1009"/>
                        <a:pt x="19830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3826;p50">
                  <a:extLst>
                    <a:ext uri="{FF2B5EF4-FFF2-40B4-BE49-F238E27FC236}">
                      <a16:creationId xmlns:a16="http://schemas.microsoft.com/office/drawing/2014/main" id="{B03F1AE8-034E-4CF4-BFF3-BD317B927111}"/>
                    </a:ext>
                  </a:extLst>
                </p:cNvPr>
                <p:cNvSpPr/>
                <p:nvPr/>
              </p:nvSpPr>
              <p:spPr>
                <a:xfrm>
                  <a:off x="6568299" y="723572"/>
                  <a:ext cx="65007" cy="8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5" h="1747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05" y="606"/>
                        <a:pt x="807" y="975"/>
                        <a:pt x="807" y="975"/>
                      </a:cubicBezTo>
                      <a:cubicBezTo>
                        <a:pt x="807" y="975"/>
                        <a:pt x="807" y="1009"/>
                        <a:pt x="841" y="1043"/>
                      </a:cubicBezTo>
                      <a:cubicBezTo>
                        <a:pt x="841" y="1043"/>
                        <a:pt x="841" y="1076"/>
                        <a:pt x="875" y="1076"/>
                      </a:cubicBezTo>
                      <a:cubicBezTo>
                        <a:pt x="7428" y="4471"/>
                        <a:pt x="11260" y="10789"/>
                        <a:pt x="13444" y="17477"/>
                      </a:cubicBezTo>
                      <a:cubicBezTo>
                        <a:pt x="12570" y="3026"/>
                        <a:pt x="5277" y="135"/>
                        <a:pt x="1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3827;p50">
                  <a:extLst>
                    <a:ext uri="{FF2B5EF4-FFF2-40B4-BE49-F238E27FC236}">
                      <a16:creationId xmlns:a16="http://schemas.microsoft.com/office/drawing/2014/main" id="{035CE64D-CF76-460A-B25A-98DD18FC1FFF}"/>
                    </a:ext>
                  </a:extLst>
                </p:cNvPr>
                <p:cNvSpPr/>
                <p:nvPr/>
              </p:nvSpPr>
              <p:spPr>
                <a:xfrm>
                  <a:off x="6436669" y="1084821"/>
                  <a:ext cx="295099" cy="26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34" h="54683" extrusionOk="0">
                      <a:moveTo>
                        <a:pt x="12940" y="1"/>
                      </a:moveTo>
                      <a:lnTo>
                        <a:pt x="24064" y="13512"/>
                      </a:lnTo>
                      <a:cubicBezTo>
                        <a:pt x="24064" y="13512"/>
                        <a:pt x="19363" y="21564"/>
                        <a:pt x="12141" y="21564"/>
                      </a:cubicBezTo>
                      <a:cubicBezTo>
                        <a:pt x="8612" y="21564"/>
                        <a:pt x="4480" y="19641"/>
                        <a:pt x="1" y="13915"/>
                      </a:cubicBezTo>
                      <a:lnTo>
                        <a:pt x="1" y="13915"/>
                      </a:lnTo>
                      <a:cubicBezTo>
                        <a:pt x="2958" y="27795"/>
                        <a:pt x="6353" y="42885"/>
                        <a:pt x="9579" y="54682"/>
                      </a:cubicBezTo>
                      <a:cubicBezTo>
                        <a:pt x="25442" y="53741"/>
                        <a:pt x="40096" y="48364"/>
                        <a:pt x="52363" y="39827"/>
                      </a:cubicBezTo>
                      <a:cubicBezTo>
                        <a:pt x="55421" y="37710"/>
                        <a:pt x="58312" y="35357"/>
                        <a:pt x="61034" y="32870"/>
                      </a:cubicBezTo>
                      <a:cubicBezTo>
                        <a:pt x="56161" y="27291"/>
                        <a:pt x="51892" y="22720"/>
                        <a:pt x="48128" y="18990"/>
                      </a:cubicBezTo>
                      <a:cubicBezTo>
                        <a:pt x="34756" y="5763"/>
                        <a:pt x="27918" y="3201"/>
                        <a:pt x="24611" y="3201"/>
                      </a:cubicBezTo>
                      <a:cubicBezTo>
                        <a:pt x="24086" y="3201"/>
                        <a:pt x="23650" y="3265"/>
                        <a:pt x="23291" y="3362"/>
                      </a:cubicBezTo>
                      <a:cubicBezTo>
                        <a:pt x="22283" y="2790"/>
                        <a:pt x="20972" y="2152"/>
                        <a:pt x="19494" y="1513"/>
                      </a:cubicBezTo>
                      <a:cubicBezTo>
                        <a:pt x="19191" y="1379"/>
                        <a:pt x="18889" y="1244"/>
                        <a:pt x="18586" y="1110"/>
                      </a:cubicBezTo>
                      <a:cubicBezTo>
                        <a:pt x="16839" y="1043"/>
                        <a:pt x="14957" y="673"/>
                        <a:pt x="12940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3828;p50">
                  <a:extLst>
                    <a:ext uri="{FF2B5EF4-FFF2-40B4-BE49-F238E27FC236}">
                      <a16:creationId xmlns:a16="http://schemas.microsoft.com/office/drawing/2014/main" id="{6F6D299B-289F-43DF-B50A-AE41F667BA96}"/>
                    </a:ext>
                  </a:extLst>
                </p:cNvPr>
                <p:cNvSpPr/>
                <p:nvPr/>
              </p:nvSpPr>
              <p:spPr>
                <a:xfrm>
                  <a:off x="6375005" y="778335"/>
                  <a:ext cx="251787" cy="410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6" h="84951" extrusionOk="0">
                      <a:moveTo>
                        <a:pt x="40750" y="1"/>
                      </a:moveTo>
                      <a:cubicBezTo>
                        <a:pt x="40414" y="1043"/>
                        <a:pt x="39977" y="2152"/>
                        <a:pt x="39405" y="3295"/>
                      </a:cubicBezTo>
                      <a:cubicBezTo>
                        <a:pt x="38397" y="9512"/>
                        <a:pt x="34062" y="22720"/>
                        <a:pt x="15342" y="33610"/>
                      </a:cubicBezTo>
                      <a:cubicBezTo>
                        <a:pt x="15342" y="33610"/>
                        <a:pt x="14837" y="31660"/>
                        <a:pt x="14501" y="28736"/>
                      </a:cubicBezTo>
                      <a:cubicBezTo>
                        <a:pt x="15433" y="22862"/>
                        <a:pt x="9626" y="15518"/>
                        <a:pt x="5625" y="15518"/>
                      </a:cubicBezTo>
                      <a:cubicBezTo>
                        <a:pt x="2119" y="15518"/>
                        <a:pt x="0" y="21160"/>
                        <a:pt x="5024" y="38382"/>
                      </a:cubicBezTo>
                      <a:cubicBezTo>
                        <a:pt x="5024" y="38382"/>
                        <a:pt x="8351" y="56463"/>
                        <a:pt x="12754" y="77301"/>
                      </a:cubicBezTo>
                      <a:cubicBezTo>
                        <a:pt x="17233" y="83027"/>
                        <a:pt x="21361" y="84950"/>
                        <a:pt x="24886" y="84950"/>
                      </a:cubicBezTo>
                      <a:cubicBezTo>
                        <a:pt x="32098" y="84950"/>
                        <a:pt x="36784" y="76898"/>
                        <a:pt x="36784" y="76898"/>
                      </a:cubicBezTo>
                      <a:lnTo>
                        <a:pt x="25659" y="63420"/>
                      </a:lnTo>
                      <a:lnTo>
                        <a:pt x="25659" y="63420"/>
                      </a:lnTo>
                      <a:cubicBezTo>
                        <a:pt x="27710" y="64059"/>
                        <a:pt x="29592" y="64429"/>
                        <a:pt x="31339" y="64496"/>
                      </a:cubicBezTo>
                      <a:lnTo>
                        <a:pt x="32280" y="64496"/>
                      </a:lnTo>
                      <a:cubicBezTo>
                        <a:pt x="50026" y="64193"/>
                        <a:pt x="52009" y="33643"/>
                        <a:pt x="52076" y="15125"/>
                      </a:cubicBezTo>
                      <a:cubicBezTo>
                        <a:pt x="48648" y="8538"/>
                        <a:pt x="43842" y="3127"/>
                        <a:pt x="4075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3829;p50">
                  <a:extLst>
                    <a:ext uri="{FF2B5EF4-FFF2-40B4-BE49-F238E27FC236}">
                      <a16:creationId xmlns:a16="http://schemas.microsoft.com/office/drawing/2014/main" id="{11D54FEE-6181-4709-80DB-9D58B10BA3CB}"/>
                    </a:ext>
                  </a:extLst>
                </p:cNvPr>
                <p:cNvSpPr/>
                <p:nvPr/>
              </p:nvSpPr>
              <p:spPr>
                <a:xfrm>
                  <a:off x="6572361" y="728610"/>
                  <a:ext cx="169" cy="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4"/>
                      </a:cubicBezTo>
                      <a:lnTo>
                        <a:pt x="35" y="34"/>
                      </a:lnTo>
                      <a:cubicBezTo>
                        <a:pt x="1" y="34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3830;p50">
                  <a:extLst>
                    <a:ext uri="{FF2B5EF4-FFF2-40B4-BE49-F238E27FC236}">
                      <a16:creationId xmlns:a16="http://schemas.microsoft.com/office/drawing/2014/main" id="{C2990239-FAB0-4700-95E4-61229587B0B2}"/>
                    </a:ext>
                  </a:extLst>
                </p:cNvPr>
                <p:cNvSpPr/>
                <p:nvPr/>
              </p:nvSpPr>
              <p:spPr>
                <a:xfrm>
                  <a:off x="6210625" y="676385"/>
                  <a:ext cx="441484" cy="67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10" h="139322" extrusionOk="0">
                      <a:moveTo>
                        <a:pt x="90138" y="52073"/>
                      </a:moveTo>
                      <a:cubicBezTo>
                        <a:pt x="90138" y="52073"/>
                        <a:pt x="90138" y="52073"/>
                        <a:pt x="90138" y="52073"/>
                      </a:cubicBezTo>
                      <a:cubicBezTo>
                        <a:pt x="90138" y="52073"/>
                        <a:pt x="90138" y="52073"/>
                        <a:pt x="90138" y="52073"/>
                      </a:cubicBezTo>
                      <a:close/>
                      <a:moveTo>
                        <a:pt x="51763" y="1"/>
                      </a:moveTo>
                      <a:cubicBezTo>
                        <a:pt x="10346" y="1"/>
                        <a:pt x="1579" y="77159"/>
                        <a:pt x="0" y="121744"/>
                      </a:cubicBezTo>
                      <a:cubicBezTo>
                        <a:pt x="14149" y="132767"/>
                        <a:pt x="31962" y="139321"/>
                        <a:pt x="51287" y="139321"/>
                      </a:cubicBezTo>
                      <a:cubicBezTo>
                        <a:pt x="53001" y="139321"/>
                        <a:pt x="54681" y="139254"/>
                        <a:pt x="56328" y="139153"/>
                      </a:cubicBezTo>
                      <a:cubicBezTo>
                        <a:pt x="53102" y="127356"/>
                        <a:pt x="49707" y="112266"/>
                        <a:pt x="46750" y="98386"/>
                      </a:cubicBezTo>
                      <a:cubicBezTo>
                        <a:pt x="42347" y="77548"/>
                        <a:pt x="39020" y="59467"/>
                        <a:pt x="39020" y="59467"/>
                      </a:cubicBezTo>
                      <a:cubicBezTo>
                        <a:pt x="34000" y="42257"/>
                        <a:pt x="36112" y="36618"/>
                        <a:pt x="39614" y="36618"/>
                      </a:cubicBezTo>
                      <a:cubicBezTo>
                        <a:pt x="43615" y="36618"/>
                        <a:pt x="49429" y="43977"/>
                        <a:pt x="48497" y="49855"/>
                      </a:cubicBezTo>
                      <a:cubicBezTo>
                        <a:pt x="48867" y="52745"/>
                        <a:pt x="49338" y="54695"/>
                        <a:pt x="49338" y="54695"/>
                      </a:cubicBezTo>
                      <a:cubicBezTo>
                        <a:pt x="68058" y="43805"/>
                        <a:pt x="72427" y="30597"/>
                        <a:pt x="73401" y="24380"/>
                      </a:cubicBezTo>
                      <a:cubicBezTo>
                        <a:pt x="73973" y="23237"/>
                        <a:pt x="74410" y="22128"/>
                        <a:pt x="74746" y="21120"/>
                      </a:cubicBezTo>
                      <a:cubicBezTo>
                        <a:pt x="77871" y="24245"/>
                        <a:pt x="82644" y="29623"/>
                        <a:pt x="86072" y="36210"/>
                      </a:cubicBezTo>
                      <a:cubicBezTo>
                        <a:pt x="86576" y="37218"/>
                        <a:pt x="87080" y="38260"/>
                        <a:pt x="87517" y="39302"/>
                      </a:cubicBezTo>
                      <a:cubicBezTo>
                        <a:pt x="89197" y="43301"/>
                        <a:pt x="90273" y="47603"/>
                        <a:pt x="90138" y="52073"/>
                      </a:cubicBezTo>
                      <a:lnTo>
                        <a:pt x="90138" y="52073"/>
                      </a:lnTo>
                      <a:cubicBezTo>
                        <a:pt x="90141" y="52007"/>
                        <a:pt x="91310" y="39052"/>
                        <a:pt x="87416" y="27236"/>
                      </a:cubicBezTo>
                      <a:cubicBezTo>
                        <a:pt x="85232" y="20548"/>
                        <a:pt x="81400" y="14230"/>
                        <a:pt x="74847" y="10835"/>
                      </a:cubicBezTo>
                      <a:lnTo>
                        <a:pt x="74813" y="10835"/>
                      </a:lnTo>
                      <a:cubicBezTo>
                        <a:pt x="74813" y="10802"/>
                        <a:pt x="74813" y="10802"/>
                        <a:pt x="74813" y="10802"/>
                      </a:cubicBezTo>
                      <a:cubicBezTo>
                        <a:pt x="74779" y="10768"/>
                        <a:pt x="74779" y="10734"/>
                        <a:pt x="74779" y="10734"/>
                      </a:cubicBezTo>
                      <a:cubicBezTo>
                        <a:pt x="74779" y="10734"/>
                        <a:pt x="74477" y="10365"/>
                        <a:pt x="73973" y="9760"/>
                      </a:cubicBezTo>
                      <a:cubicBezTo>
                        <a:pt x="72259" y="7743"/>
                        <a:pt x="67957" y="3172"/>
                        <a:pt x="63117" y="1761"/>
                      </a:cubicBezTo>
                      <a:cubicBezTo>
                        <a:pt x="59083" y="565"/>
                        <a:pt x="55304" y="1"/>
                        <a:pt x="5176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" name="Google Shape;3816;p50">
                <a:extLst>
                  <a:ext uri="{FF2B5EF4-FFF2-40B4-BE49-F238E27FC236}">
                    <a16:creationId xmlns:a16="http://schemas.microsoft.com/office/drawing/2014/main" id="{B286884A-4B28-4407-9E4E-F4CA48DC6EC8}"/>
                  </a:ext>
                </a:extLst>
              </p:cNvPr>
              <p:cNvGrpSpPr/>
              <p:nvPr/>
            </p:nvGrpSpPr>
            <p:grpSpPr>
              <a:xfrm>
                <a:off x="598580" y="3658377"/>
                <a:ext cx="426626" cy="463523"/>
                <a:chOff x="7443890" y="740627"/>
                <a:chExt cx="539659" cy="693962"/>
              </a:xfrm>
            </p:grpSpPr>
            <p:sp>
              <p:nvSpPr>
                <p:cNvPr id="141" name="Google Shape;3817;p50">
                  <a:extLst>
                    <a:ext uri="{FF2B5EF4-FFF2-40B4-BE49-F238E27FC236}">
                      <a16:creationId xmlns:a16="http://schemas.microsoft.com/office/drawing/2014/main" id="{BEA929D1-3100-4964-89BA-E94CF04D9C28}"/>
                    </a:ext>
                  </a:extLst>
                </p:cNvPr>
                <p:cNvSpPr/>
                <p:nvPr/>
              </p:nvSpPr>
              <p:spPr>
                <a:xfrm>
                  <a:off x="7443890" y="1149237"/>
                  <a:ext cx="539659" cy="28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15" h="59018" extrusionOk="0">
                      <a:moveTo>
                        <a:pt x="61404" y="0"/>
                      </a:moveTo>
                      <a:lnTo>
                        <a:pt x="72528" y="13478"/>
                      </a:lnTo>
                      <a:cubicBezTo>
                        <a:pt x="72528" y="13478"/>
                        <a:pt x="67838" y="21541"/>
                        <a:pt x="60620" y="21541"/>
                      </a:cubicBezTo>
                      <a:cubicBezTo>
                        <a:pt x="55316" y="21541"/>
                        <a:pt x="48648" y="17188"/>
                        <a:pt x="41474" y="2084"/>
                      </a:cubicBezTo>
                      <a:lnTo>
                        <a:pt x="41440" y="2084"/>
                      </a:lnTo>
                      <a:cubicBezTo>
                        <a:pt x="40365" y="1782"/>
                        <a:pt x="39289" y="1479"/>
                        <a:pt x="38214" y="1177"/>
                      </a:cubicBezTo>
                      <a:cubicBezTo>
                        <a:pt x="37273" y="1815"/>
                        <a:pt x="36332" y="2454"/>
                        <a:pt x="35458" y="3092"/>
                      </a:cubicBezTo>
                      <a:cubicBezTo>
                        <a:pt x="33374" y="3160"/>
                        <a:pt x="25947" y="8403"/>
                        <a:pt x="1" y="39692"/>
                      </a:cubicBezTo>
                      <a:cubicBezTo>
                        <a:pt x="68" y="39793"/>
                        <a:pt x="102" y="39894"/>
                        <a:pt x="169" y="39995"/>
                      </a:cubicBezTo>
                      <a:cubicBezTo>
                        <a:pt x="14587" y="51859"/>
                        <a:pt x="33105" y="59017"/>
                        <a:pt x="53270" y="59017"/>
                      </a:cubicBezTo>
                      <a:cubicBezTo>
                        <a:pt x="75956" y="59017"/>
                        <a:pt x="96558" y="49977"/>
                        <a:pt x="111615" y="35290"/>
                      </a:cubicBezTo>
                      <a:cubicBezTo>
                        <a:pt x="88065" y="7729"/>
                        <a:pt x="77517" y="3189"/>
                        <a:pt x="73138" y="3189"/>
                      </a:cubicBezTo>
                      <a:cubicBezTo>
                        <a:pt x="72599" y="3189"/>
                        <a:pt x="72154" y="3258"/>
                        <a:pt x="71789" y="3361"/>
                      </a:cubicBezTo>
                      <a:cubicBezTo>
                        <a:pt x="70545" y="2656"/>
                        <a:pt x="68932" y="1849"/>
                        <a:pt x="67050" y="1076"/>
                      </a:cubicBezTo>
                      <a:cubicBezTo>
                        <a:pt x="65302" y="1009"/>
                        <a:pt x="63420" y="639"/>
                        <a:pt x="61404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2" name="Google Shape;3818;p50">
                  <a:extLst>
                    <a:ext uri="{FF2B5EF4-FFF2-40B4-BE49-F238E27FC236}">
                      <a16:creationId xmlns:a16="http://schemas.microsoft.com/office/drawing/2014/main" id="{A07DDDD5-67A1-4815-8960-335C08B4B8BF}"/>
                    </a:ext>
                  </a:extLst>
                </p:cNvPr>
                <p:cNvSpPr/>
                <p:nvPr/>
              </p:nvSpPr>
              <p:spPr>
                <a:xfrm>
                  <a:off x="7616557" y="842588"/>
                  <a:ext cx="251792" cy="41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7" h="84947" extrusionOk="0">
                      <a:moveTo>
                        <a:pt x="40750" y="1"/>
                      </a:moveTo>
                      <a:cubicBezTo>
                        <a:pt x="40414" y="1043"/>
                        <a:pt x="39977" y="2152"/>
                        <a:pt x="39406" y="3295"/>
                      </a:cubicBezTo>
                      <a:cubicBezTo>
                        <a:pt x="38431" y="9512"/>
                        <a:pt x="34062" y="22720"/>
                        <a:pt x="15376" y="33610"/>
                      </a:cubicBezTo>
                      <a:cubicBezTo>
                        <a:pt x="15376" y="33610"/>
                        <a:pt x="14872" y="31660"/>
                        <a:pt x="14502" y="28736"/>
                      </a:cubicBezTo>
                      <a:cubicBezTo>
                        <a:pt x="15451" y="22862"/>
                        <a:pt x="9643" y="15518"/>
                        <a:pt x="5638" y="15518"/>
                      </a:cubicBezTo>
                      <a:cubicBezTo>
                        <a:pt x="2127" y="15518"/>
                        <a:pt x="1" y="21160"/>
                        <a:pt x="5024" y="38382"/>
                      </a:cubicBezTo>
                      <a:cubicBezTo>
                        <a:pt x="5024" y="38382"/>
                        <a:pt x="7243" y="50414"/>
                        <a:pt x="10469" y="66176"/>
                      </a:cubicBezTo>
                      <a:cubicBezTo>
                        <a:pt x="8889" y="65975"/>
                        <a:pt x="7343" y="65739"/>
                        <a:pt x="5764" y="65504"/>
                      </a:cubicBezTo>
                      <a:lnTo>
                        <a:pt x="5764" y="65504"/>
                      </a:lnTo>
                      <a:cubicBezTo>
                        <a:pt x="12940" y="80597"/>
                        <a:pt x="19610" y="84947"/>
                        <a:pt x="24914" y="84947"/>
                      </a:cubicBezTo>
                      <a:cubicBezTo>
                        <a:pt x="32129" y="84947"/>
                        <a:pt x="36818" y="76898"/>
                        <a:pt x="36818" y="76898"/>
                      </a:cubicBezTo>
                      <a:lnTo>
                        <a:pt x="25694" y="63387"/>
                      </a:lnTo>
                      <a:lnTo>
                        <a:pt x="25694" y="63387"/>
                      </a:lnTo>
                      <a:cubicBezTo>
                        <a:pt x="27710" y="64059"/>
                        <a:pt x="29592" y="64429"/>
                        <a:pt x="31340" y="64496"/>
                      </a:cubicBezTo>
                      <a:cubicBezTo>
                        <a:pt x="31945" y="64496"/>
                        <a:pt x="32550" y="64496"/>
                        <a:pt x="33121" y="64462"/>
                      </a:cubicBezTo>
                      <a:cubicBezTo>
                        <a:pt x="50094" y="63219"/>
                        <a:pt x="52009" y="33341"/>
                        <a:pt x="52076" y="15125"/>
                      </a:cubicBezTo>
                      <a:cubicBezTo>
                        <a:pt x="48648" y="8538"/>
                        <a:pt x="43876" y="3127"/>
                        <a:pt x="4075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3" name="Google Shape;3819;p50">
                  <a:extLst>
                    <a:ext uri="{FF2B5EF4-FFF2-40B4-BE49-F238E27FC236}">
                      <a16:creationId xmlns:a16="http://schemas.microsoft.com/office/drawing/2014/main" id="{F4D1A0CB-03F7-4CD9-BA67-D804FFD05426}"/>
                    </a:ext>
                  </a:extLst>
                </p:cNvPr>
                <p:cNvSpPr/>
                <p:nvPr/>
              </p:nvSpPr>
              <p:spPr>
                <a:xfrm>
                  <a:off x="7474444" y="740627"/>
                  <a:ext cx="426070" cy="42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22" h="88776" extrusionOk="0">
                      <a:moveTo>
                        <a:pt x="70209" y="10804"/>
                      </a:moveTo>
                      <a:cubicBezTo>
                        <a:pt x="70209" y="10804"/>
                        <a:pt x="70242" y="10837"/>
                        <a:pt x="70242" y="10837"/>
                      </a:cubicBezTo>
                      <a:lnTo>
                        <a:pt x="70209" y="10837"/>
                      </a:lnTo>
                      <a:cubicBezTo>
                        <a:pt x="70209" y="10804"/>
                        <a:pt x="70209" y="10804"/>
                        <a:pt x="70209" y="10804"/>
                      </a:cubicBezTo>
                      <a:close/>
                      <a:moveTo>
                        <a:pt x="47149" y="1"/>
                      </a:moveTo>
                      <a:cubicBezTo>
                        <a:pt x="19078" y="1"/>
                        <a:pt x="6028" y="35438"/>
                        <a:pt x="0" y="72173"/>
                      </a:cubicBezTo>
                      <a:cubicBezTo>
                        <a:pt x="2790" y="73820"/>
                        <a:pt x="5613" y="75366"/>
                        <a:pt x="8503" y="76777"/>
                      </a:cubicBezTo>
                      <a:cubicBezTo>
                        <a:pt x="9915" y="77483"/>
                        <a:pt x="11326" y="78122"/>
                        <a:pt x="12771" y="78794"/>
                      </a:cubicBezTo>
                      <a:cubicBezTo>
                        <a:pt x="13343" y="79029"/>
                        <a:pt x="13914" y="79298"/>
                        <a:pt x="14486" y="79533"/>
                      </a:cubicBezTo>
                      <a:cubicBezTo>
                        <a:pt x="14472" y="79526"/>
                        <a:pt x="14466" y="79523"/>
                        <a:pt x="14469" y="79523"/>
                      </a:cubicBezTo>
                      <a:cubicBezTo>
                        <a:pt x="14501" y="79523"/>
                        <a:pt x="15911" y="80112"/>
                        <a:pt x="16099" y="80206"/>
                      </a:cubicBezTo>
                      <a:cubicBezTo>
                        <a:pt x="19023" y="81382"/>
                        <a:pt x="21980" y="82457"/>
                        <a:pt x="24938" y="83466"/>
                      </a:cubicBezTo>
                      <a:cubicBezTo>
                        <a:pt x="27257" y="84272"/>
                        <a:pt x="29576" y="84978"/>
                        <a:pt x="31895" y="85684"/>
                      </a:cubicBezTo>
                      <a:cubicBezTo>
                        <a:pt x="32970" y="85986"/>
                        <a:pt x="34046" y="86289"/>
                        <a:pt x="35121" y="86591"/>
                      </a:cubicBezTo>
                      <a:lnTo>
                        <a:pt x="35155" y="86591"/>
                      </a:lnTo>
                      <a:cubicBezTo>
                        <a:pt x="36734" y="86826"/>
                        <a:pt x="38280" y="87028"/>
                        <a:pt x="39860" y="87263"/>
                      </a:cubicBezTo>
                      <a:cubicBezTo>
                        <a:pt x="36634" y="71501"/>
                        <a:pt x="34415" y="59469"/>
                        <a:pt x="34415" y="59469"/>
                      </a:cubicBezTo>
                      <a:cubicBezTo>
                        <a:pt x="29392" y="42247"/>
                        <a:pt x="31518" y="36605"/>
                        <a:pt x="35029" y="36605"/>
                      </a:cubicBezTo>
                      <a:cubicBezTo>
                        <a:pt x="39034" y="36605"/>
                        <a:pt x="44842" y="43949"/>
                        <a:pt x="43893" y="49823"/>
                      </a:cubicBezTo>
                      <a:cubicBezTo>
                        <a:pt x="44263" y="52747"/>
                        <a:pt x="44767" y="54697"/>
                        <a:pt x="44767" y="54697"/>
                      </a:cubicBezTo>
                      <a:cubicBezTo>
                        <a:pt x="63487" y="43807"/>
                        <a:pt x="67822" y="30599"/>
                        <a:pt x="68831" y="24382"/>
                      </a:cubicBezTo>
                      <a:cubicBezTo>
                        <a:pt x="69368" y="23239"/>
                        <a:pt x="69805" y="22130"/>
                        <a:pt x="70141" y="21088"/>
                      </a:cubicBezTo>
                      <a:cubicBezTo>
                        <a:pt x="73267" y="24214"/>
                        <a:pt x="78073" y="29625"/>
                        <a:pt x="81467" y="36212"/>
                      </a:cubicBezTo>
                      <a:cubicBezTo>
                        <a:pt x="81400" y="54428"/>
                        <a:pt x="79485" y="84306"/>
                        <a:pt x="62512" y="85549"/>
                      </a:cubicBezTo>
                      <a:cubicBezTo>
                        <a:pt x="62747" y="85852"/>
                        <a:pt x="63016" y="86121"/>
                        <a:pt x="63252" y="86423"/>
                      </a:cubicBezTo>
                      <a:cubicBezTo>
                        <a:pt x="71519" y="87499"/>
                        <a:pt x="79787" y="88238"/>
                        <a:pt x="88122" y="88776"/>
                      </a:cubicBezTo>
                      <a:cubicBezTo>
                        <a:pt x="85433" y="69787"/>
                        <a:pt x="83350" y="51437"/>
                        <a:pt x="82913" y="39304"/>
                      </a:cubicBezTo>
                      <a:lnTo>
                        <a:pt x="82913" y="39304"/>
                      </a:lnTo>
                      <a:cubicBezTo>
                        <a:pt x="84593" y="43270"/>
                        <a:pt x="85669" y="47605"/>
                        <a:pt x="85534" y="52041"/>
                      </a:cubicBezTo>
                      <a:cubicBezTo>
                        <a:pt x="85534" y="52041"/>
                        <a:pt x="86744" y="39069"/>
                        <a:pt x="82845" y="27238"/>
                      </a:cubicBezTo>
                      <a:cubicBezTo>
                        <a:pt x="81938" y="12787"/>
                        <a:pt x="74679" y="9896"/>
                        <a:pt x="69368" y="9762"/>
                      </a:cubicBezTo>
                      <a:cubicBezTo>
                        <a:pt x="67654" y="7745"/>
                        <a:pt x="63352" y="3174"/>
                        <a:pt x="58513" y="1763"/>
                      </a:cubicBezTo>
                      <a:cubicBezTo>
                        <a:pt x="54475" y="565"/>
                        <a:pt x="50692" y="1"/>
                        <a:pt x="471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4" name="Google Shape;13518;p73">
              <a:extLst>
                <a:ext uri="{FF2B5EF4-FFF2-40B4-BE49-F238E27FC236}">
                  <a16:creationId xmlns:a16="http://schemas.microsoft.com/office/drawing/2014/main" id="{925A2A4C-2FC6-4CB0-A2C6-6655DEF0FD84}"/>
                </a:ext>
              </a:extLst>
            </p:cNvPr>
            <p:cNvSpPr/>
            <p:nvPr/>
          </p:nvSpPr>
          <p:spPr>
            <a:xfrm>
              <a:off x="4385317" y="2530377"/>
              <a:ext cx="290288" cy="375355"/>
            </a:xfrm>
            <a:custGeom>
              <a:avLst/>
              <a:gdLst/>
              <a:ahLst/>
              <a:cxnLst/>
              <a:rect l="l" t="t" r="r" b="b"/>
              <a:pathLst>
                <a:path w="9862" h="12752" extrusionOk="0">
                  <a:moveTo>
                    <a:pt x="2395" y="1001"/>
                  </a:moveTo>
                  <a:lnTo>
                    <a:pt x="5042" y="3552"/>
                  </a:lnTo>
                  <a:lnTo>
                    <a:pt x="3971" y="4655"/>
                  </a:lnTo>
                  <a:lnTo>
                    <a:pt x="1356" y="2103"/>
                  </a:lnTo>
                  <a:lnTo>
                    <a:pt x="2395" y="1001"/>
                  </a:lnTo>
                  <a:close/>
                  <a:moveTo>
                    <a:pt x="5640" y="4151"/>
                  </a:moveTo>
                  <a:lnTo>
                    <a:pt x="6302" y="4781"/>
                  </a:lnTo>
                  <a:lnTo>
                    <a:pt x="5231" y="5884"/>
                  </a:lnTo>
                  <a:lnTo>
                    <a:pt x="4569" y="5254"/>
                  </a:lnTo>
                  <a:lnTo>
                    <a:pt x="5640" y="4151"/>
                  </a:lnTo>
                  <a:close/>
                  <a:moveTo>
                    <a:pt x="4443" y="8562"/>
                  </a:moveTo>
                  <a:cubicBezTo>
                    <a:pt x="4664" y="8562"/>
                    <a:pt x="4821" y="8688"/>
                    <a:pt x="4853" y="8845"/>
                  </a:cubicBezTo>
                  <a:cubicBezTo>
                    <a:pt x="4884" y="8908"/>
                    <a:pt x="4853" y="8877"/>
                    <a:pt x="4884" y="9790"/>
                  </a:cubicBezTo>
                  <a:lnTo>
                    <a:pt x="4884" y="10200"/>
                  </a:lnTo>
                  <a:lnTo>
                    <a:pt x="4065" y="10200"/>
                  </a:lnTo>
                  <a:lnTo>
                    <a:pt x="4065" y="9003"/>
                  </a:lnTo>
                  <a:cubicBezTo>
                    <a:pt x="4065" y="8751"/>
                    <a:pt x="4254" y="8562"/>
                    <a:pt x="4443" y="8562"/>
                  </a:cubicBezTo>
                  <a:close/>
                  <a:moveTo>
                    <a:pt x="7814" y="10956"/>
                  </a:moveTo>
                  <a:cubicBezTo>
                    <a:pt x="8035" y="10956"/>
                    <a:pt x="8224" y="11145"/>
                    <a:pt x="8224" y="11366"/>
                  </a:cubicBezTo>
                  <a:lnTo>
                    <a:pt x="8224" y="11744"/>
                  </a:lnTo>
                  <a:lnTo>
                    <a:pt x="789" y="11870"/>
                  </a:lnTo>
                  <a:lnTo>
                    <a:pt x="789" y="11460"/>
                  </a:lnTo>
                  <a:cubicBezTo>
                    <a:pt x="789" y="11271"/>
                    <a:pt x="915" y="11114"/>
                    <a:pt x="1072" y="11082"/>
                  </a:cubicBezTo>
                  <a:cubicBezTo>
                    <a:pt x="1104" y="11066"/>
                    <a:pt x="1072" y="11066"/>
                    <a:pt x="1371" y="11066"/>
                  </a:cubicBezTo>
                  <a:cubicBezTo>
                    <a:pt x="1671" y="11066"/>
                    <a:pt x="2301" y="11066"/>
                    <a:pt x="3656" y="11051"/>
                  </a:cubicBezTo>
                  <a:cubicBezTo>
                    <a:pt x="3719" y="11051"/>
                    <a:pt x="5357" y="10988"/>
                    <a:pt x="5325" y="10988"/>
                  </a:cubicBezTo>
                  <a:cubicBezTo>
                    <a:pt x="5483" y="10988"/>
                    <a:pt x="7121" y="10956"/>
                    <a:pt x="7814" y="10956"/>
                  </a:cubicBezTo>
                  <a:close/>
                  <a:moveTo>
                    <a:pt x="2427" y="0"/>
                  </a:moveTo>
                  <a:cubicBezTo>
                    <a:pt x="2324" y="0"/>
                    <a:pt x="2222" y="40"/>
                    <a:pt x="2143" y="118"/>
                  </a:cubicBezTo>
                  <a:lnTo>
                    <a:pt x="505" y="1820"/>
                  </a:lnTo>
                  <a:cubicBezTo>
                    <a:pt x="348" y="1977"/>
                    <a:pt x="348" y="2261"/>
                    <a:pt x="505" y="2418"/>
                  </a:cubicBezTo>
                  <a:lnTo>
                    <a:pt x="1608" y="3458"/>
                  </a:lnTo>
                  <a:cubicBezTo>
                    <a:pt x="726" y="4624"/>
                    <a:pt x="505" y="6104"/>
                    <a:pt x="946" y="7396"/>
                  </a:cubicBezTo>
                  <a:cubicBezTo>
                    <a:pt x="1356" y="8499"/>
                    <a:pt x="2175" y="9412"/>
                    <a:pt x="3277" y="9885"/>
                  </a:cubicBezTo>
                  <a:lnTo>
                    <a:pt x="3277" y="10263"/>
                  </a:lnTo>
                  <a:lnTo>
                    <a:pt x="1230" y="10294"/>
                  </a:lnTo>
                  <a:cubicBezTo>
                    <a:pt x="568" y="10294"/>
                    <a:pt x="1" y="10862"/>
                    <a:pt x="1" y="11555"/>
                  </a:cubicBezTo>
                  <a:lnTo>
                    <a:pt x="1" y="12374"/>
                  </a:lnTo>
                  <a:cubicBezTo>
                    <a:pt x="1" y="12594"/>
                    <a:pt x="222" y="12752"/>
                    <a:pt x="442" y="12752"/>
                  </a:cubicBezTo>
                  <a:lnTo>
                    <a:pt x="8728" y="12657"/>
                  </a:lnTo>
                  <a:cubicBezTo>
                    <a:pt x="8948" y="12657"/>
                    <a:pt x="9106" y="12437"/>
                    <a:pt x="9106" y="12216"/>
                  </a:cubicBezTo>
                  <a:lnTo>
                    <a:pt x="9106" y="11397"/>
                  </a:lnTo>
                  <a:cubicBezTo>
                    <a:pt x="9106" y="10704"/>
                    <a:pt x="8507" y="10168"/>
                    <a:pt x="7846" y="10168"/>
                  </a:cubicBezTo>
                  <a:lnTo>
                    <a:pt x="5798" y="10200"/>
                  </a:lnTo>
                  <a:lnTo>
                    <a:pt x="5798" y="10137"/>
                  </a:lnTo>
                  <a:cubicBezTo>
                    <a:pt x="7153" y="9853"/>
                    <a:pt x="8255" y="8908"/>
                    <a:pt x="8759" y="7680"/>
                  </a:cubicBezTo>
                  <a:lnTo>
                    <a:pt x="9452" y="7680"/>
                  </a:lnTo>
                  <a:cubicBezTo>
                    <a:pt x="9704" y="7680"/>
                    <a:pt x="9862" y="7491"/>
                    <a:pt x="9862" y="7270"/>
                  </a:cubicBezTo>
                  <a:cubicBezTo>
                    <a:pt x="9799" y="6986"/>
                    <a:pt x="9610" y="6797"/>
                    <a:pt x="9389" y="6797"/>
                  </a:cubicBezTo>
                  <a:lnTo>
                    <a:pt x="6901" y="6829"/>
                  </a:lnTo>
                  <a:cubicBezTo>
                    <a:pt x="6649" y="6829"/>
                    <a:pt x="6491" y="7018"/>
                    <a:pt x="6491" y="7270"/>
                  </a:cubicBezTo>
                  <a:cubicBezTo>
                    <a:pt x="6491" y="7491"/>
                    <a:pt x="6712" y="7648"/>
                    <a:pt x="6932" y="7648"/>
                  </a:cubicBezTo>
                  <a:lnTo>
                    <a:pt x="7751" y="7648"/>
                  </a:lnTo>
                  <a:cubicBezTo>
                    <a:pt x="7342" y="8436"/>
                    <a:pt x="6586" y="9003"/>
                    <a:pt x="5703" y="9223"/>
                  </a:cubicBezTo>
                  <a:lnTo>
                    <a:pt x="5703" y="8908"/>
                  </a:lnTo>
                  <a:cubicBezTo>
                    <a:pt x="5703" y="8341"/>
                    <a:pt x="5357" y="7900"/>
                    <a:pt x="4821" y="7711"/>
                  </a:cubicBezTo>
                  <a:cubicBezTo>
                    <a:pt x="4709" y="7680"/>
                    <a:pt x="4598" y="7665"/>
                    <a:pt x="4488" y="7665"/>
                  </a:cubicBezTo>
                  <a:cubicBezTo>
                    <a:pt x="3826" y="7665"/>
                    <a:pt x="3246" y="8205"/>
                    <a:pt x="3246" y="8908"/>
                  </a:cubicBezTo>
                  <a:cubicBezTo>
                    <a:pt x="1450" y="7932"/>
                    <a:pt x="1041" y="5569"/>
                    <a:pt x="2206" y="4025"/>
                  </a:cubicBezTo>
                  <a:lnTo>
                    <a:pt x="2206" y="4025"/>
                  </a:lnTo>
                  <a:lnTo>
                    <a:pt x="5010" y="6734"/>
                  </a:lnTo>
                  <a:cubicBezTo>
                    <a:pt x="5089" y="6813"/>
                    <a:pt x="5199" y="6853"/>
                    <a:pt x="5310" y="6853"/>
                  </a:cubicBezTo>
                  <a:cubicBezTo>
                    <a:pt x="5420" y="6853"/>
                    <a:pt x="5530" y="6813"/>
                    <a:pt x="5609" y="6734"/>
                  </a:cubicBezTo>
                  <a:lnTo>
                    <a:pt x="7216" y="5033"/>
                  </a:lnTo>
                  <a:cubicBezTo>
                    <a:pt x="7373" y="4876"/>
                    <a:pt x="7373" y="4624"/>
                    <a:pt x="7216" y="4466"/>
                  </a:cubicBezTo>
                  <a:lnTo>
                    <a:pt x="5955" y="3237"/>
                  </a:lnTo>
                  <a:lnTo>
                    <a:pt x="2710" y="118"/>
                  </a:lnTo>
                  <a:cubicBezTo>
                    <a:pt x="2632" y="40"/>
                    <a:pt x="2529" y="0"/>
                    <a:pt x="2427" y="0"/>
                  </a:cubicBezTo>
                  <a:close/>
                </a:path>
              </a:pathLst>
            </a:custGeom>
            <a:solidFill>
              <a:srgbClr val="E15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543;p73">
              <a:extLst>
                <a:ext uri="{FF2B5EF4-FFF2-40B4-BE49-F238E27FC236}">
                  <a16:creationId xmlns:a16="http://schemas.microsoft.com/office/drawing/2014/main" id="{877DFD0D-22DB-4721-8A69-7A6281716F9D}"/>
                </a:ext>
              </a:extLst>
            </p:cNvPr>
            <p:cNvSpPr/>
            <p:nvPr/>
          </p:nvSpPr>
          <p:spPr>
            <a:xfrm>
              <a:off x="3734353" y="2535497"/>
              <a:ext cx="378387" cy="375296"/>
            </a:xfrm>
            <a:custGeom>
              <a:avLst/>
              <a:gdLst/>
              <a:ahLst/>
              <a:cxnLst/>
              <a:rect l="l" t="t" r="r" b="b"/>
              <a:pathLst>
                <a:path w="12855" h="12750" extrusionOk="0">
                  <a:moveTo>
                    <a:pt x="6304" y="770"/>
                  </a:moveTo>
                  <a:cubicBezTo>
                    <a:pt x="6519" y="770"/>
                    <a:pt x="6711" y="952"/>
                    <a:pt x="6711" y="1186"/>
                  </a:cubicBezTo>
                  <a:lnTo>
                    <a:pt x="6711" y="1659"/>
                  </a:lnTo>
                  <a:cubicBezTo>
                    <a:pt x="6569" y="1643"/>
                    <a:pt x="6435" y="1635"/>
                    <a:pt x="6302" y="1635"/>
                  </a:cubicBezTo>
                  <a:cubicBezTo>
                    <a:pt x="6168" y="1635"/>
                    <a:pt x="6034" y="1643"/>
                    <a:pt x="5892" y="1659"/>
                  </a:cubicBezTo>
                  <a:lnTo>
                    <a:pt x="5892" y="1186"/>
                  </a:lnTo>
                  <a:cubicBezTo>
                    <a:pt x="5892" y="1029"/>
                    <a:pt x="5955" y="934"/>
                    <a:pt x="6081" y="840"/>
                  </a:cubicBezTo>
                  <a:cubicBezTo>
                    <a:pt x="6154" y="791"/>
                    <a:pt x="6230" y="770"/>
                    <a:pt x="6304" y="770"/>
                  </a:cubicBezTo>
                  <a:close/>
                  <a:moveTo>
                    <a:pt x="6249" y="2423"/>
                  </a:moveTo>
                  <a:cubicBezTo>
                    <a:pt x="7067" y="2423"/>
                    <a:pt x="7748" y="3312"/>
                    <a:pt x="7373" y="4148"/>
                  </a:cubicBezTo>
                  <a:cubicBezTo>
                    <a:pt x="7184" y="4619"/>
                    <a:pt x="6731" y="4914"/>
                    <a:pt x="6251" y="4914"/>
                  </a:cubicBezTo>
                  <a:cubicBezTo>
                    <a:pt x="6089" y="4914"/>
                    <a:pt x="5925" y="4881"/>
                    <a:pt x="5766" y="4809"/>
                  </a:cubicBezTo>
                  <a:cubicBezTo>
                    <a:pt x="5136" y="4557"/>
                    <a:pt x="4852" y="3707"/>
                    <a:pt x="5230" y="3045"/>
                  </a:cubicBezTo>
                  <a:cubicBezTo>
                    <a:pt x="5325" y="2856"/>
                    <a:pt x="5482" y="2699"/>
                    <a:pt x="5640" y="2604"/>
                  </a:cubicBezTo>
                  <a:cubicBezTo>
                    <a:pt x="5766" y="2541"/>
                    <a:pt x="5892" y="2510"/>
                    <a:pt x="6018" y="2447"/>
                  </a:cubicBezTo>
                  <a:cubicBezTo>
                    <a:pt x="6096" y="2431"/>
                    <a:pt x="6173" y="2423"/>
                    <a:pt x="6249" y="2423"/>
                  </a:cubicBezTo>
                  <a:close/>
                  <a:moveTo>
                    <a:pt x="4852" y="5156"/>
                  </a:moveTo>
                  <a:cubicBezTo>
                    <a:pt x="5041" y="5377"/>
                    <a:pt x="5293" y="5534"/>
                    <a:pt x="5577" y="5597"/>
                  </a:cubicBezTo>
                  <a:lnTo>
                    <a:pt x="3939" y="8243"/>
                  </a:lnTo>
                  <a:lnTo>
                    <a:pt x="2962" y="8243"/>
                  </a:lnTo>
                  <a:lnTo>
                    <a:pt x="4852" y="5156"/>
                  </a:lnTo>
                  <a:close/>
                  <a:moveTo>
                    <a:pt x="7719" y="5187"/>
                  </a:moveTo>
                  <a:lnTo>
                    <a:pt x="9610" y="8243"/>
                  </a:lnTo>
                  <a:lnTo>
                    <a:pt x="8633" y="8243"/>
                  </a:lnTo>
                  <a:lnTo>
                    <a:pt x="7026" y="5597"/>
                  </a:lnTo>
                  <a:cubicBezTo>
                    <a:pt x="7310" y="5503"/>
                    <a:pt x="7530" y="5377"/>
                    <a:pt x="7719" y="5187"/>
                  </a:cubicBezTo>
                  <a:close/>
                  <a:moveTo>
                    <a:pt x="6333" y="6007"/>
                  </a:moveTo>
                  <a:lnTo>
                    <a:pt x="7688" y="8275"/>
                  </a:lnTo>
                  <a:lnTo>
                    <a:pt x="7467" y="8275"/>
                  </a:lnTo>
                  <a:lnTo>
                    <a:pt x="7467" y="8243"/>
                  </a:lnTo>
                  <a:cubicBezTo>
                    <a:pt x="7373" y="7960"/>
                    <a:pt x="7215" y="7771"/>
                    <a:pt x="6995" y="7613"/>
                  </a:cubicBezTo>
                  <a:cubicBezTo>
                    <a:pt x="6783" y="7462"/>
                    <a:pt x="6545" y="7391"/>
                    <a:pt x="6310" y="7391"/>
                  </a:cubicBezTo>
                  <a:cubicBezTo>
                    <a:pt x="5812" y="7391"/>
                    <a:pt x="5329" y="7708"/>
                    <a:pt x="5136" y="8243"/>
                  </a:cubicBezTo>
                  <a:lnTo>
                    <a:pt x="4947" y="8243"/>
                  </a:lnTo>
                  <a:lnTo>
                    <a:pt x="6333" y="6007"/>
                  </a:lnTo>
                  <a:close/>
                  <a:moveTo>
                    <a:pt x="6274" y="8212"/>
                  </a:moveTo>
                  <a:cubicBezTo>
                    <a:pt x="6325" y="8212"/>
                    <a:pt x="6377" y="8222"/>
                    <a:pt x="6428" y="8243"/>
                  </a:cubicBezTo>
                  <a:cubicBezTo>
                    <a:pt x="6585" y="8306"/>
                    <a:pt x="6680" y="8495"/>
                    <a:pt x="6680" y="8653"/>
                  </a:cubicBezTo>
                  <a:cubicBezTo>
                    <a:pt x="6704" y="8901"/>
                    <a:pt x="6515" y="9071"/>
                    <a:pt x="6295" y="9071"/>
                  </a:cubicBezTo>
                  <a:cubicBezTo>
                    <a:pt x="6235" y="9071"/>
                    <a:pt x="6173" y="9058"/>
                    <a:pt x="6113" y="9031"/>
                  </a:cubicBezTo>
                  <a:cubicBezTo>
                    <a:pt x="5924" y="8968"/>
                    <a:pt x="5798" y="8716"/>
                    <a:pt x="5892" y="8495"/>
                  </a:cubicBezTo>
                  <a:cubicBezTo>
                    <a:pt x="5941" y="8326"/>
                    <a:pt x="6101" y="8212"/>
                    <a:pt x="6274" y="8212"/>
                  </a:cubicBezTo>
                  <a:close/>
                  <a:moveTo>
                    <a:pt x="3435" y="9063"/>
                  </a:moveTo>
                  <a:lnTo>
                    <a:pt x="1891" y="11583"/>
                  </a:lnTo>
                  <a:cubicBezTo>
                    <a:pt x="1576" y="11205"/>
                    <a:pt x="1513" y="10606"/>
                    <a:pt x="1796" y="10165"/>
                  </a:cubicBezTo>
                  <a:lnTo>
                    <a:pt x="2458" y="9063"/>
                  </a:lnTo>
                  <a:close/>
                  <a:moveTo>
                    <a:pt x="10145" y="9063"/>
                  </a:moveTo>
                  <a:lnTo>
                    <a:pt x="10807" y="10165"/>
                  </a:lnTo>
                  <a:cubicBezTo>
                    <a:pt x="11027" y="10606"/>
                    <a:pt x="10996" y="11205"/>
                    <a:pt x="10681" y="11583"/>
                  </a:cubicBezTo>
                  <a:lnTo>
                    <a:pt x="9169" y="9063"/>
                  </a:lnTo>
                  <a:close/>
                  <a:moveTo>
                    <a:pt x="6256" y="1"/>
                  </a:moveTo>
                  <a:cubicBezTo>
                    <a:pt x="5728" y="1"/>
                    <a:pt x="5259" y="331"/>
                    <a:pt x="5104" y="871"/>
                  </a:cubicBezTo>
                  <a:cubicBezTo>
                    <a:pt x="5041" y="997"/>
                    <a:pt x="5041" y="1123"/>
                    <a:pt x="5041" y="1218"/>
                  </a:cubicBezTo>
                  <a:lnTo>
                    <a:pt x="5041" y="2069"/>
                  </a:lnTo>
                  <a:cubicBezTo>
                    <a:pt x="4317" y="2604"/>
                    <a:pt x="4033" y="3581"/>
                    <a:pt x="4348" y="4431"/>
                  </a:cubicBezTo>
                  <a:cubicBezTo>
                    <a:pt x="4002" y="4998"/>
                    <a:pt x="2836" y="6920"/>
                    <a:pt x="1985" y="8275"/>
                  </a:cubicBezTo>
                  <a:lnTo>
                    <a:pt x="473" y="8275"/>
                  </a:lnTo>
                  <a:cubicBezTo>
                    <a:pt x="284" y="8275"/>
                    <a:pt x="95" y="8432"/>
                    <a:pt x="64" y="8653"/>
                  </a:cubicBezTo>
                  <a:cubicBezTo>
                    <a:pt x="1" y="8874"/>
                    <a:pt x="221" y="9094"/>
                    <a:pt x="442" y="9094"/>
                  </a:cubicBezTo>
                  <a:lnTo>
                    <a:pt x="1418" y="9094"/>
                  </a:lnTo>
                  <a:lnTo>
                    <a:pt x="1009" y="9787"/>
                  </a:lnTo>
                  <a:cubicBezTo>
                    <a:pt x="599" y="10417"/>
                    <a:pt x="599" y="11236"/>
                    <a:pt x="946" y="11866"/>
                  </a:cubicBezTo>
                  <a:cubicBezTo>
                    <a:pt x="1103" y="12182"/>
                    <a:pt x="1387" y="12465"/>
                    <a:pt x="1702" y="12654"/>
                  </a:cubicBezTo>
                  <a:cubicBezTo>
                    <a:pt x="1761" y="12694"/>
                    <a:pt x="1827" y="12711"/>
                    <a:pt x="1893" y="12711"/>
                  </a:cubicBezTo>
                  <a:cubicBezTo>
                    <a:pt x="2037" y="12711"/>
                    <a:pt x="2182" y="12626"/>
                    <a:pt x="2269" y="12497"/>
                  </a:cubicBezTo>
                  <a:lnTo>
                    <a:pt x="4348" y="9094"/>
                  </a:lnTo>
                  <a:lnTo>
                    <a:pt x="5041" y="9094"/>
                  </a:lnTo>
                  <a:cubicBezTo>
                    <a:pt x="5167" y="9504"/>
                    <a:pt x="5482" y="9787"/>
                    <a:pt x="5829" y="9882"/>
                  </a:cubicBezTo>
                  <a:cubicBezTo>
                    <a:pt x="5961" y="9928"/>
                    <a:pt x="6096" y="9950"/>
                    <a:pt x="6227" y="9950"/>
                  </a:cubicBezTo>
                  <a:cubicBezTo>
                    <a:pt x="6628" y="9950"/>
                    <a:pt x="7002" y="9749"/>
                    <a:pt x="7215" y="9441"/>
                  </a:cubicBezTo>
                  <a:cubicBezTo>
                    <a:pt x="7310" y="9346"/>
                    <a:pt x="7373" y="9189"/>
                    <a:pt x="7373" y="9189"/>
                  </a:cubicBezTo>
                  <a:lnTo>
                    <a:pt x="8097" y="9189"/>
                  </a:lnTo>
                  <a:lnTo>
                    <a:pt x="10145" y="12528"/>
                  </a:lnTo>
                  <a:cubicBezTo>
                    <a:pt x="10207" y="12673"/>
                    <a:pt x="10337" y="12750"/>
                    <a:pt x="10473" y="12750"/>
                  </a:cubicBezTo>
                  <a:cubicBezTo>
                    <a:pt x="10544" y="12750"/>
                    <a:pt x="10616" y="12729"/>
                    <a:pt x="10681" y="12686"/>
                  </a:cubicBezTo>
                  <a:cubicBezTo>
                    <a:pt x="11657" y="12119"/>
                    <a:pt x="11972" y="10795"/>
                    <a:pt x="11405" y="9850"/>
                  </a:cubicBezTo>
                  <a:lnTo>
                    <a:pt x="10996" y="9189"/>
                  </a:lnTo>
                  <a:lnTo>
                    <a:pt x="12288" y="9189"/>
                  </a:lnTo>
                  <a:cubicBezTo>
                    <a:pt x="12508" y="9189"/>
                    <a:pt x="12697" y="9031"/>
                    <a:pt x="12729" y="8842"/>
                  </a:cubicBezTo>
                  <a:cubicBezTo>
                    <a:pt x="12855" y="8432"/>
                    <a:pt x="12666" y="8243"/>
                    <a:pt x="12382" y="8243"/>
                  </a:cubicBezTo>
                  <a:lnTo>
                    <a:pt x="10555" y="8243"/>
                  </a:lnTo>
                  <a:lnTo>
                    <a:pt x="8192" y="4368"/>
                  </a:lnTo>
                  <a:cubicBezTo>
                    <a:pt x="8507" y="3549"/>
                    <a:pt x="8255" y="2573"/>
                    <a:pt x="7499" y="2005"/>
                  </a:cubicBezTo>
                  <a:lnTo>
                    <a:pt x="7499" y="1218"/>
                  </a:lnTo>
                  <a:cubicBezTo>
                    <a:pt x="7499" y="682"/>
                    <a:pt x="7152" y="210"/>
                    <a:pt x="6617" y="52"/>
                  </a:cubicBezTo>
                  <a:cubicBezTo>
                    <a:pt x="6495" y="18"/>
                    <a:pt x="6374" y="1"/>
                    <a:pt x="6256" y="1"/>
                  </a:cubicBezTo>
                  <a:close/>
                </a:path>
              </a:pathLst>
            </a:custGeom>
            <a:solidFill>
              <a:srgbClr val="E15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81EEDB-F743-4B64-8BA2-BD8D1A20AF1B}"/>
              </a:ext>
            </a:extLst>
          </p:cNvPr>
          <p:cNvGrpSpPr/>
          <p:nvPr/>
        </p:nvGrpSpPr>
        <p:grpSpPr>
          <a:xfrm>
            <a:off x="3742225" y="1001537"/>
            <a:ext cx="2138154" cy="1080149"/>
            <a:chOff x="3742225" y="1001537"/>
            <a:chExt cx="2138154" cy="108014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6E7FF9C-9DAA-4129-98B3-E73D2CF77A2E}"/>
                </a:ext>
              </a:extLst>
            </p:cNvPr>
            <p:cNvGrpSpPr/>
            <p:nvPr/>
          </p:nvGrpSpPr>
          <p:grpSpPr>
            <a:xfrm>
              <a:off x="4092807" y="1001537"/>
              <a:ext cx="1445100" cy="999645"/>
              <a:chOff x="4621074" y="1001537"/>
              <a:chExt cx="1445100" cy="999645"/>
            </a:xfrm>
          </p:grpSpPr>
          <p:grpSp>
            <p:nvGrpSpPr>
              <p:cNvPr id="50" name="Google Shape;4386;p61">
                <a:extLst>
                  <a:ext uri="{FF2B5EF4-FFF2-40B4-BE49-F238E27FC236}">
                    <a16:creationId xmlns:a16="http://schemas.microsoft.com/office/drawing/2014/main" id="{6F816DF4-8B54-4888-A02E-69FFB25FFF7E}"/>
                  </a:ext>
                </a:extLst>
              </p:cNvPr>
              <p:cNvGrpSpPr/>
              <p:nvPr/>
            </p:nvGrpSpPr>
            <p:grpSpPr>
              <a:xfrm>
                <a:off x="4981521" y="1001537"/>
                <a:ext cx="695328" cy="999645"/>
                <a:chOff x="2489653" y="3429001"/>
                <a:chExt cx="695328" cy="999645"/>
              </a:xfrm>
            </p:grpSpPr>
            <p:sp>
              <p:nvSpPr>
                <p:cNvPr id="51" name="Google Shape;4387;p61">
                  <a:extLst>
                    <a:ext uri="{FF2B5EF4-FFF2-40B4-BE49-F238E27FC236}">
                      <a16:creationId xmlns:a16="http://schemas.microsoft.com/office/drawing/2014/main" id="{930D3CA5-77F3-4B96-9E06-F56800FBD68A}"/>
                    </a:ext>
                  </a:extLst>
                </p:cNvPr>
                <p:cNvSpPr/>
                <p:nvPr/>
              </p:nvSpPr>
              <p:spPr>
                <a:xfrm>
                  <a:off x="2706858" y="3622971"/>
                  <a:ext cx="340595" cy="55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39" h="85230" extrusionOk="0">
                      <a:moveTo>
                        <a:pt x="48913" y="1"/>
                      </a:moveTo>
                      <a:cubicBezTo>
                        <a:pt x="18666" y="303"/>
                        <a:pt x="34058" y="22989"/>
                        <a:pt x="15338" y="33912"/>
                      </a:cubicBezTo>
                      <a:cubicBezTo>
                        <a:pt x="15338" y="33912"/>
                        <a:pt x="14834" y="31929"/>
                        <a:pt x="14465" y="29039"/>
                      </a:cubicBezTo>
                      <a:cubicBezTo>
                        <a:pt x="15414" y="23161"/>
                        <a:pt x="9608" y="15802"/>
                        <a:pt x="5612" y="15802"/>
                      </a:cubicBezTo>
                      <a:cubicBezTo>
                        <a:pt x="2113" y="15802"/>
                        <a:pt x="0" y="21441"/>
                        <a:pt x="5021" y="38651"/>
                      </a:cubicBezTo>
                      <a:cubicBezTo>
                        <a:pt x="5021" y="38651"/>
                        <a:pt x="5357" y="40533"/>
                        <a:pt x="5995" y="43793"/>
                      </a:cubicBezTo>
                      <a:cubicBezTo>
                        <a:pt x="3878" y="43457"/>
                        <a:pt x="2063" y="42886"/>
                        <a:pt x="450" y="42113"/>
                      </a:cubicBezTo>
                      <a:lnTo>
                        <a:pt x="450" y="42113"/>
                      </a:lnTo>
                      <a:cubicBezTo>
                        <a:pt x="987" y="43188"/>
                        <a:pt x="1559" y="44263"/>
                        <a:pt x="2164" y="45305"/>
                      </a:cubicBezTo>
                      <a:lnTo>
                        <a:pt x="4046" y="61975"/>
                      </a:lnTo>
                      <a:cubicBezTo>
                        <a:pt x="4248" y="62479"/>
                        <a:pt x="4449" y="62950"/>
                        <a:pt x="4684" y="63420"/>
                      </a:cubicBezTo>
                      <a:cubicBezTo>
                        <a:pt x="12252" y="80429"/>
                        <a:pt x="19316" y="85230"/>
                        <a:pt x="24880" y="85230"/>
                      </a:cubicBezTo>
                      <a:cubicBezTo>
                        <a:pt x="32090" y="85230"/>
                        <a:pt x="36781" y="77166"/>
                        <a:pt x="36781" y="77166"/>
                      </a:cubicBezTo>
                      <a:lnTo>
                        <a:pt x="25656" y="63689"/>
                      </a:lnTo>
                      <a:lnTo>
                        <a:pt x="25656" y="63689"/>
                      </a:lnTo>
                      <a:cubicBezTo>
                        <a:pt x="27706" y="64361"/>
                        <a:pt x="29588" y="64698"/>
                        <a:pt x="31336" y="64765"/>
                      </a:cubicBezTo>
                      <a:cubicBezTo>
                        <a:pt x="31558" y="64774"/>
                        <a:pt x="31778" y="64778"/>
                        <a:pt x="31995" y="64778"/>
                      </a:cubicBezTo>
                      <a:cubicBezTo>
                        <a:pt x="50267" y="64778"/>
                        <a:pt x="52039" y="32952"/>
                        <a:pt x="52039" y="14453"/>
                      </a:cubicBezTo>
                      <a:cubicBezTo>
                        <a:pt x="52039" y="8907"/>
                        <a:pt x="50896" y="4101"/>
                        <a:pt x="4891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E15101"/>
                    </a:solidFill>
                  </a:endParaRPr>
                </a:p>
              </p:txBody>
            </p:sp>
            <p:sp>
              <p:nvSpPr>
                <p:cNvPr id="52" name="Google Shape;4388;p61">
                  <a:extLst>
                    <a:ext uri="{FF2B5EF4-FFF2-40B4-BE49-F238E27FC236}">
                      <a16:creationId xmlns:a16="http://schemas.microsoft.com/office/drawing/2014/main" id="{BAF36ED1-71B0-46B4-8F73-A7D8A02E5D5C}"/>
                    </a:ext>
                  </a:extLst>
                </p:cNvPr>
                <p:cNvSpPr/>
                <p:nvPr/>
              </p:nvSpPr>
              <p:spPr>
                <a:xfrm>
                  <a:off x="2489653" y="4037975"/>
                  <a:ext cx="695328" cy="390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8" h="59690" extrusionOk="0">
                      <a:moveTo>
                        <a:pt x="37877" y="0"/>
                      </a:moveTo>
                      <a:cubicBezTo>
                        <a:pt x="36096" y="1143"/>
                        <a:pt x="34449" y="2252"/>
                        <a:pt x="32937" y="3361"/>
                      </a:cubicBezTo>
                      <a:cubicBezTo>
                        <a:pt x="30920" y="3429"/>
                        <a:pt x="23896" y="8335"/>
                        <a:pt x="1" y="36936"/>
                      </a:cubicBezTo>
                      <a:cubicBezTo>
                        <a:pt x="7529" y="44028"/>
                        <a:pt x="16334" y="49708"/>
                        <a:pt x="26081" y="53640"/>
                      </a:cubicBezTo>
                      <a:cubicBezTo>
                        <a:pt x="35760" y="57538"/>
                        <a:pt x="46313" y="59689"/>
                        <a:pt x="57370" y="59689"/>
                      </a:cubicBezTo>
                      <a:cubicBezTo>
                        <a:pt x="67789" y="59689"/>
                        <a:pt x="77771" y="57774"/>
                        <a:pt x="86980" y="54312"/>
                      </a:cubicBezTo>
                      <a:cubicBezTo>
                        <a:pt x="86274" y="51859"/>
                        <a:pt x="85602" y="49405"/>
                        <a:pt x="84896" y="46952"/>
                      </a:cubicBezTo>
                      <a:lnTo>
                        <a:pt x="84896" y="46952"/>
                      </a:lnTo>
                      <a:cubicBezTo>
                        <a:pt x="86240" y="49170"/>
                        <a:pt x="87618" y="51354"/>
                        <a:pt x="88996" y="53505"/>
                      </a:cubicBezTo>
                      <a:cubicBezTo>
                        <a:pt x="91550" y="52464"/>
                        <a:pt x="94037" y="51321"/>
                        <a:pt x="96457" y="50044"/>
                      </a:cubicBezTo>
                      <a:cubicBezTo>
                        <a:pt x="100053" y="46784"/>
                        <a:pt x="103582" y="44666"/>
                        <a:pt x="106237" y="38415"/>
                      </a:cubicBezTo>
                      <a:cubicBezTo>
                        <a:pt x="82342" y="9579"/>
                        <a:pt x="70646" y="2689"/>
                        <a:pt x="65201" y="1647"/>
                      </a:cubicBezTo>
                      <a:cubicBezTo>
                        <a:pt x="64966" y="1546"/>
                        <a:pt x="64764" y="1446"/>
                        <a:pt x="64529" y="1345"/>
                      </a:cubicBezTo>
                      <a:cubicBezTo>
                        <a:pt x="62781" y="1278"/>
                        <a:pt x="60899" y="941"/>
                        <a:pt x="58883" y="269"/>
                      </a:cubicBezTo>
                      <a:lnTo>
                        <a:pt x="58883" y="269"/>
                      </a:lnTo>
                      <a:lnTo>
                        <a:pt x="69974" y="13746"/>
                      </a:lnTo>
                      <a:cubicBezTo>
                        <a:pt x="69974" y="13746"/>
                        <a:pt x="65283" y="21810"/>
                        <a:pt x="58073" y="21810"/>
                      </a:cubicBezTo>
                      <a:cubicBezTo>
                        <a:pt x="52509" y="21810"/>
                        <a:pt x="45445" y="17009"/>
                        <a:pt x="378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E15101"/>
                    </a:solidFill>
                  </a:endParaRPr>
                </a:p>
              </p:txBody>
            </p:sp>
            <p:sp>
              <p:nvSpPr>
                <p:cNvPr id="53" name="Google Shape;4389;p61">
                  <a:extLst>
                    <a:ext uri="{FF2B5EF4-FFF2-40B4-BE49-F238E27FC236}">
                      <a16:creationId xmlns:a16="http://schemas.microsoft.com/office/drawing/2014/main" id="{E8713FD9-2F71-4097-9555-148FE68B080F}"/>
                    </a:ext>
                  </a:extLst>
                </p:cNvPr>
                <p:cNvSpPr/>
                <p:nvPr/>
              </p:nvSpPr>
              <p:spPr>
                <a:xfrm>
                  <a:off x="2639864" y="3429001"/>
                  <a:ext cx="414861" cy="48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6" h="73435" extrusionOk="0">
                      <a:moveTo>
                        <a:pt x="22148" y="0"/>
                      </a:moveTo>
                      <a:cubicBezTo>
                        <a:pt x="21174" y="7226"/>
                        <a:pt x="12771" y="12671"/>
                        <a:pt x="12771" y="12671"/>
                      </a:cubicBezTo>
                      <a:lnTo>
                        <a:pt x="12771" y="12704"/>
                      </a:lnTo>
                      <a:cubicBezTo>
                        <a:pt x="12099" y="13007"/>
                        <a:pt x="11394" y="13376"/>
                        <a:pt x="10721" y="13746"/>
                      </a:cubicBezTo>
                      <a:cubicBezTo>
                        <a:pt x="0" y="19930"/>
                        <a:pt x="1681" y="30281"/>
                        <a:pt x="1008" y="41641"/>
                      </a:cubicBezTo>
                      <a:cubicBezTo>
                        <a:pt x="269" y="53673"/>
                        <a:pt x="639" y="66814"/>
                        <a:pt x="10721" y="71755"/>
                      </a:cubicBezTo>
                      <a:cubicBezTo>
                        <a:pt x="12301" y="72528"/>
                        <a:pt x="14116" y="73099"/>
                        <a:pt x="16233" y="73435"/>
                      </a:cubicBezTo>
                      <a:cubicBezTo>
                        <a:pt x="15628" y="70175"/>
                        <a:pt x="15259" y="68293"/>
                        <a:pt x="15259" y="68293"/>
                      </a:cubicBezTo>
                      <a:cubicBezTo>
                        <a:pt x="10238" y="51083"/>
                        <a:pt x="12351" y="45444"/>
                        <a:pt x="15853" y="45444"/>
                      </a:cubicBezTo>
                      <a:cubicBezTo>
                        <a:pt x="19854" y="45444"/>
                        <a:pt x="25668" y="52803"/>
                        <a:pt x="24736" y="58681"/>
                      </a:cubicBezTo>
                      <a:cubicBezTo>
                        <a:pt x="25106" y="61571"/>
                        <a:pt x="25576" y="63520"/>
                        <a:pt x="25576" y="63520"/>
                      </a:cubicBezTo>
                      <a:cubicBezTo>
                        <a:pt x="44296" y="52631"/>
                        <a:pt x="28904" y="29945"/>
                        <a:pt x="59151" y="29643"/>
                      </a:cubicBezTo>
                      <a:lnTo>
                        <a:pt x="59185" y="29643"/>
                      </a:lnTo>
                      <a:cubicBezTo>
                        <a:pt x="63386" y="20838"/>
                        <a:pt x="60597" y="1749"/>
                        <a:pt x="60597" y="1748"/>
                      </a:cubicBezTo>
                      <a:lnTo>
                        <a:pt x="60597" y="1748"/>
                      </a:lnTo>
                      <a:cubicBezTo>
                        <a:pt x="60596" y="1748"/>
                        <a:pt x="59991" y="5478"/>
                        <a:pt x="55622" y="8167"/>
                      </a:cubicBezTo>
                      <a:cubicBezTo>
                        <a:pt x="55522" y="4403"/>
                        <a:pt x="54278" y="471"/>
                        <a:pt x="54278" y="471"/>
                      </a:cubicBezTo>
                      <a:cubicBezTo>
                        <a:pt x="53774" y="4134"/>
                        <a:pt x="51287" y="7293"/>
                        <a:pt x="49069" y="9444"/>
                      </a:cubicBezTo>
                      <a:cubicBezTo>
                        <a:pt x="49304" y="5344"/>
                        <a:pt x="47724" y="471"/>
                        <a:pt x="47724" y="471"/>
                      </a:cubicBezTo>
                      <a:cubicBezTo>
                        <a:pt x="47153" y="4705"/>
                        <a:pt x="43927" y="8268"/>
                        <a:pt x="41540" y="10385"/>
                      </a:cubicBezTo>
                      <a:cubicBezTo>
                        <a:pt x="42011" y="5882"/>
                        <a:pt x="40263" y="0"/>
                        <a:pt x="40263" y="0"/>
                      </a:cubicBezTo>
                      <a:cubicBezTo>
                        <a:pt x="39826" y="3596"/>
                        <a:pt x="37743" y="6755"/>
                        <a:pt x="35726" y="9007"/>
                      </a:cubicBezTo>
                      <a:cubicBezTo>
                        <a:pt x="35793" y="4772"/>
                        <a:pt x="34247" y="0"/>
                        <a:pt x="34247" y="0"/>
                      </a:cubicBezTo>
                      <a:cubicBezTo>
                        <a:pt x="33810" y="3226"/>
                        <a:pt x="31928" y="6083"/>
                        <a:pt x="29945" y="8268"/>
                      </a:cubicBezTo>
                      <a:cubicBezTo>
                        <a:pt x="29878" y="4235"/>
                        <a:pt x="28500" y="0"/>
                        <a:pt x="28500" y="0"/>
                      </a:cubicBezTo>
                      <a:cubicBezTo>
                        <a:pt x="28030" y="3563"/>
                        <a:pt x="25778" y="6655"/>
                        <a:pt x="23593" y="8906"/>
                      </a:cubicBezTo>
                      <a:cubicBezTo>
                        <a:pt x="23661" y="4705"/>
                        <a:pt x="22148" y="0"/>
                        <a:pt x="22148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E15101"/>
                    </a:solidFill>
                  </a:endParaRPr>
                </a:p>
              </p:txBody>
            </p:sp>
          </p:grpSp>
          <p:grpSp>
            <p:nvGrpSpPr>
              <p:cNvPr id="60" name="Google Shape;13500;p73">
                <a:extLst>
                  <a:ext uri="{FF2B5EF4-FFF2-40B4-BE49-F238E27FC236}">
                    <a16:creationId xmlns:a16="http://schemas.microsoft.com/office/drawing/2014/main" id="{0D829270-68C6-4316-B588-1B5CCC983DAC}"/>
                  </a:ext>
                </a:extLst>
              </p:cNvPr>
              <p:cNvGrpSpPr/>
              <p:nvPr/>
            </p:nvGrpSpPr>
            <p:grpSpPr>
              <a:xfrm>
                <a:off x="4621152" y="1157292"/>
                <a:ext cx="369763" cy="324103"/>
                <a:chOff x="-42778750" y="2320125"/>
                <a:chExt cx="285125" cy="309375"/>
              </a:xfrm>
            </p:grpSpPr>
            <p:sp>
              <p:nvSpPr>
                <p:cNvPr id="61" name="Google Shape;13501;p73">
                  <a:extLst>
                    <a:ext uri="{FF2B5EF4-FFF2-40B4-BE49-F238E27FC236}">
                      <a16:creationId xmlns:a16="http://schemas.microsoft.com/office/drawing/2014/main" id="{A291AB64-9F4D-4BC2-A6BF-9D2AEAE283A8}"/>
                    </a:ext>
                  </a:extLst>
                </p:cNvPr>
                <p:cNvSpPr/>
                <p:nvPr/>
              </p:nvSpPr>
              <p:spPr>
                <a:xfrm>
                  <a:off x="-42778750" y="2320125"/>
                  <a:ext cx="285125" cy="3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5" h="12375" extrusionOk="0">
                      <a:moveTo>
                        <a:pt x="5654" y="815"/>
                      </a:moveTo>
                      <a:cubicBezTo>
                        <a:pt x="5920" y="815"/>
                        <a:pt x="6185" y="965"/>
                        <a:pt x="6459" y="1253"/>
                      </a:cubicBezTo>
                      <a:cubicBezTo>
                        <a:pt x="6711" y="1568"/>
                        <a:pt x="6963" y="1978"/>
                        <a:pt x="7120" y="2419"/>
                      </a:cubicBezTo>
                      <a:cubicBezTo>
                        <a:pt x="6616" y="2545"/>
                        <a:pt x="6144" y="2734"/>
                        <a:pt x="5671" y="2923"/>
                      </a:cubicBezTo>
                      <a:cubicBezTo>
                        <a:pt x="5198" y="2734"/>
                        <a:pt x="4726" y="2545"/>
                        <a:pt x="4190" y="2419"/>
                      </a:cubicBezTo>
                      <a:cubicBezTo>
                        <a:pt x="4348" y="2072"/>
                        <a:pt x="4568" y="1663"/>
                        <a:pt x="4789" y="1348"/>
                      </a:cubicBezTo>
                      <a:cubicBezTo>
                        <a:pt x="5083" y="988"/>
                        <a:pt x="5368" y="815"/>
                        <a:pt x="5654" y="815"/>
                      </a:cubicBezTo>
                      <a:close/>
                      <a:moveTo>
                        <a:pt x="3938" y="3238"/>
                      </a:moveTo>
                      <a:cubicBezTo>
                        <a:pt x="4159" y="3332"/>
                        <a:pt x="4411" y="3364"/>
                        <a:pt x="4600" y="3427"/>
                      </a:cubicBezTo>
                      <a:cubicBezTo>
                        <a:pt x="4285" y="3616"/>
                        <a:pt x="4033" y="3774"/>
                        <a:pt x="3781" y="3900"/>
                      </a:cubicBezTo>
                      <a:cubicBezTo>
                        <a:pt x="3844" y="3679"/>
                        <a:pt x="3907" y="3427"/>
                        <a:pt x="3938" y="3238"/>
                      </a:cubicBezTo>
                      <a:close/>
                      <a:moveTo>
                        <a:pt x="7341" y="3238"/>
                      </a:moveTo>
                      <a:cubicBezTo>
                        <a:pt x="7435" y="3490"/>
                        <a:pt x="7467" y="3711"/>
                        <a:pt x="7498" y="3963"/>
                      </a:cubicBezTo>
                      <a:cubicBezTo>
                        <a:pt x="7246" y="3805"/>
                        <a:pt x="6963" y="3616"/>
                        <a:pt x="6679" y="3490"/>
                      </a:cubicBezTo>
                      <a:cubicBezTo>
                        <a:pt x="6868" y="3364"/>
                        <a:pt x="7120" y="3301"/>
                        <a:pt x="7341" y="3238"/>
                      </a:cubicBezTo>
                      <a:close/>
                      <a:moveTo>
                        <a:pt x="2340" y="2993"/>
                      </a:moveTo>
                      <a:cubicBezTo>
                        <a:pt x="2618" y="2993"/>
                        <a:pt x="2897" y="3021"/>
                        <a:pt x="3151" y="3049"/>
                      </a:cubicBezTo>
                      <a:cubicBezTo>
                        <a:pt x="3025" y="3522"/>
                        <a:pt x="2899" y="3994"/>
                        <a:pt x="2867" y="4593"/>
                      </a:cubicBezTo>
                      <a:cubicBezTo>
                        <a:pt x="2457" y="4908"/>
                        <a:pt x="2048" y="5223"/>
                        <a:pt x="1670" y="5569"/>
                      </a:cubicBezTo>
                      <a:cubicBezTo>
                        <a:pt x="1040" y="4782"/>
                        <a:pt x="473" y="3616"/>
                        <a:pt x="1355" y="3175"/>
                      </a:cubicBezTo>
                      <a:cubicBezTo>
                        <a:pt x="1651" y="3036"/>
                        <a:pt x="1995" y="2993"/>
                        <a:pt x="2340" y="2993"/>
                      </a:cubicBezTo>
                      <a:close/>
                      <a:moveTo>
                        <a:pt x="8935" y="3013"/>
                      </a:moveTo>
                      <a:cubicBezTo>
                        <a:pt x="9678" y="3013"/>
                        <a:pt x="10397" y="3218"/>
                        <a:pt x="10397" y="3868"/>
                      </a:cubicBezTo>
                      <a:cubicBezTo>
                        <a:pt x="10397" y="4435"/>
                        <a:pt x="9956" y="5097"/>
                        <a:pt x="9609" y="5569"/>
                      </a:cubicBezTo>
                      <a:cubicBezTo>
                        <a:pt x="9294" y="5254"/>
                        <a:pt x="8884" y="4908"/>
                        <a:pt x="8412" y="4593"/>
                      </a:cubicBezTo>
                      <a:cubicBezTo>
                        <a:pt x="8349" y="4089"/>
                        <a:pt x="8254" y="3553"/>
                        <a:pt x="8160" y="3080"/>
                      </a:cubicBezTo>
                      <a:cubicBezTo>
                        <a:pt x="8400" y="3039"/>
                        <a:pt x="8669" y="3013"/>
                        <a:pt x="8935" y="3013"/>
                      </a:cubicBezTo>
                      <a:close/>
                      <a:moveTo>
                        <a:pt x="8538" y="5695"/>
                      </a:moveTo>
                      <a:cubicBezTo>
                        <a:pt x="8727" y="5853"/>
                        <a:pt x="8884" y="6010"/>
                        <a:pt x="9042" y="6168"/>
                      </a:cubicBezTo>
                      <a:cubicBezTo>
                        <a:pt x="8884" y="6325"/>
                        <a:pt x="8695" y="6483"/>
                        <a:pt x="8538" y="6640"/>
                      </a:cubicBezTo>
                      <a:lnTo>
                        <a:pt x="8538" y="5695"/>
                      </a:lnTo>
                      <a:close/>
                      <a:moveTo>
                        <a:pt x="2741" y="5727"/>
                      </a:moveTo>
                      <a:lnTo>
                        <a:pt x="2741" y="6672"/>
                      </a:lnTo>
                      <a:cubicBezTo>
                        <a:pt x="2552" y="6514"/>
                        <a:pt x="2394" y="6357"/>
                        <a:pt x="2237" y="6199"/>
                      </a:cubicBezTo>
                      <a:cubicBezTo>
                        <a:pt x="2426" y="6010"/>
                        <a:pt x="2583" y="5884"/>
                        <a:pt x="2741" y="5727"/>
                      </a:cubicBezTo>
                      <a:close/>
                      <a:moveTo>
                        <a:pt x="5671" y="3837"/>
                      </a:moveTo>
                      <a:cubicBezTo>
                        <a:pt x="6364" y="4152"/>
                        <a:pt x="7026" y="4561"/>
                        <a:pt x="7656" y="5002"/>
                      </a:cubicBezTo>
                      <a:cubicBezTo>
                        <a:pt x="7750" y="5821"/>
                        <a:pt x="7750" y="6609"/>
                        <a:pt x="7656" y="7334"/>
                      </a:cubicBezTo>
                      <a:cubicBezTo>
                        <a:pt x="7026" y="7775"/>
                        <a:pt x="6364" y="8184"/>
                        <a:pt x="5671" y="8531"/>
                      </a:cubicBezTo>
                      <a:cubicBezTo>
                        <a:pt x="4946" y="8216"/>
                        <a:pt x="4285" y="7806"/>
                        <a:pt x="3655" y="7334"/>
                      </a:cubicBezTo>
                      <a:cubicBezTo>
                        <a:pt x="3560" y="6609"/>
                        <a:pt x="3560" y="5821"/>
                        <a:pt x="3655" y="5002"/>
                      </a:cubicBezTo>
                      <a:cubicBezTo>
                        <a:pt x="3970" y="4782"/>
                        <a:pt x="4285" y="4593"/>
                        <a:pt x="4631" y="4404"/>
                      </a:cubicBezTo>
                      <a:cubicBezTo>
                        <a:pt x="4978" y="4183"/>
                        <a:pt x="5356" y="3994"/>
                        <a:pt x="5671" y="3837"/>
                      </a:cubicBezTo>
                      <a:close/>
                      <a:moveTo>
                        <a:pt x="3781" y="8436"/>
                      </a:moveTo>
                      <a:lnTo>
                        <a:pt x="3781" y="8436"/>
                      </a:lnTo>
                      <a:cubicBezTo>
                        <a:pt x="3907" y="8531"/>
                        <a:pt x="4033" y="8594"/>
                        <a:pt x="4222" y="8688"/>
                      </a:cubicBezTo>
                      <a:cubicBezTo>
                        <a:pt x="4241" y="8641"/>
                        <a:pt x="4248" y="8625"/>
                        <a:pt x="4250" y="8625"/>
                      </a:cubicBezTo>
                      <a:lnTo>
                        <a:pt x="4250" y="8625"/>
                      </a:lnTo>
                      <a:cubicBezTo>
                        <a:pt x="4252" y="8625"/>
                        <a:pt x="4233" y="8679"/>
                        <a:pt x="4225" y="8690"/>
                      </a:cubicBezTo>
                      <a:lnTo>
                        <a:pt x="4225" y="8690"/>
                      </a:lnTo>
                      <a:cubicBezTo>
                        <a:pt x="4224" y="8689"/>
                        <a:pt x="4223" y="8689"/>
                        <a:pt x="4222" y="8688"/>
                      </a:cubicBezTo>
                      <a:lnTo>
                        <a:pt x="4222" y="8688"/>
                      </a:lnTo>
                      <a:cubicBezTo>
                        <a:pt x="4222" y="8691"/>
                        <a:pt x="4222" y="8692"/>
                        <a:pt x="4223" y="8692"/>
                      </a:cubicBezTo>
                      <a:cubicBezTo>
                        <a:pt x="4223" y="8692"/>
                        <a:pt x="4224" y="8691"/>
                        <a:pt x="4225" y="8690"/>
                      </a:cubicBezTo>
                      <a:lnTo>
                        <a:pt x="4225" y="8690"/>
                      </a:lnTo>
                      <a:cubicBezTo>
                        <a:pt x="4350" y="8753"/>
                        <a:pt x="4475" y="8846"/>
                        <a:pt x="4631" y="8909"/>
                      </a:cubicBezTo>
                      <a:cubicBezTo>
                        <a:pt x="4411" y="9003"/>
                        <a:pt x="4159" y="9066"/>
                        <a:pt x="3970" y="9129"/>
                      </a:cubicBezTo>
                      <a:cubicBezTo>
                        <a:pt x="3907" y="8909"/>
                        <a:pt x="3844" y="8688"/>
                        <a:pt x="3781" y="8436"/>
                      </a:cubicBezTo>
                      <a:close/>
                      <a:moveTo>
                        <a:pt x="7498" y="8499"/>
                      </a:moveTo>
                      <a:cubicBezTo>
                        <a:pt x="7467" y="8688"/>
                        <a:pt x="7435" y="8909"/>
                        <a:pt x="7341" y="9161"/>
                      </a:cubicBezTo>
                      <a:cubicBezTo>
                        <a:pt x="7120" y="9066"/>
                        <a:pt x="6868" y="9035"/>
                        <a:pt x="6679" y="8972"/>
                      </a:cubicBezTo>
                      <a:cubicBezTo>
                        <a:pt x="6994" y="8814"/>
                        <a:pt x="7278" y="8625"/>
                        <a:pt x="7498" y="8499"/>
                      </a:cubicBezTo>
                      <a:close/>
                      <a:moveTo>
                        <a:pt x="1638" y="6798"/>
                      </a:moveTo>
                      <a:cubicBezTo>
                        <a:pt x="1985" y="7145"/>
                        <a:pt x="2394" y="7491"/>
                        <a:pt x="2836" y="7775"/>
                      </a:cubicBezTo>
                      <a:cubicBezTo>
                        <a:pt x="2899" y="8279"/>
                        <a:pt x="2993" y="8814"/>
                        <a:pt x="3088" y="9287"/>
                      </a:cubicBezTo>
                      <a:cubicBezTo>
                        <a:pt x="2848" y="9347"/>
                        <a:pt x="2583" y="9369"/>
                        <a:pt x="2309" y="9369"/>
                      </a:cubicBezTo>
                      <a:cubicBezTo>
                        <a:pt x="2150" y="9369"/>
                        <a:pt x="1989" y="9361"/>
                        <a:pt x="1827" y="9350"/>
                      </a:cubicBezTo>
                      <a:cubicBezTo>
                        <a:pt x="1103" y="9224"/>
                        <a:pt x="725" y="8846"/>
                        <a:pt x="945" y="8090"/>
                      </a:cubicBezTo>
                      <a:cubicBezTo>
                        <a:pt x="1040" y="7649"/>
                        <a:pt x="1323" y="7239"/>
                        <a:pt x="1638" y="6798"/>
                      </a:cubicBezTo>
                      <a:close/>
                      <a:moveTo>
                        <a:pt x="9641" y="6830"/>
                      </a:moveTo>
                      <a:cubicBezTo>
                        <a:pt x="9987" y="7271"/>
                        <a:pt x="10428" y="7932"/>
                        <a:pt x="10428" y="8531"/>
                      </a:cubicBezTo>
                      <a:cubicBezTo>
                        <a:pt x="10405" y="9192"/>
                        <a:pt x="9707" y="9391"/>
                        <a:pt x="8988" y="9391"/>
                      </a:cubicBezTo>
                      <a:cubicBezTo>
                        <a:pt x="8713" y="9391"/>
                        <a:pt x="8435" y="9362"/>
                        <a:pt x="8191" y="9318"/>
                      </a:cubicBezTo>
                      <a:cubicBezTo>
                        <a:pt x="8286" y="8846"/>
                        <a:pt x="8412" y="8373"/>
                        <a:pt x="8443" y="7806"/>
                      </a:cubicBezTo>
                      <a:cubicBezTo>
                        <a:pt x="8853" y="7491"/>
                        <a:pt x="9294" y="7176"/>
                        <a:pt x="9641" y="6830"/>
                      </a:cubicBezTo>
                      <a:close/>
                      <a:moveTo>
                        <a:pt x="5671" y="9444"/>
                      </a:moveTo>
                      <a:cubicBezTo>
                        <a:pt x="6144" y="9633"/>
                        <a:pt x="6616" y="9822"/>
                        <a:pt x="7120" y="9948"/>
                      </a:cubicBezTo>
                      <a:cubicBezTo>
                        <a:pt x="6868" y="10453"/>
                        <a:pt x="6522" y="11177"/>
                        <a:pt x="6049" y="11429"/>
                      </a:cubicBezTo>
                      <a:cubicBezTo>
                        <a:pt x="5909" y="11527"/>
                        <a:pt x="5782" y="11569"/>
                        <a:pt x="5659" y="11569"/>
                      </a:cubicBezTo>
                      <a:cubicBezTo>
                        <a:pt x="5504" y="11569"/>
                        <a:pt x="5356" y="11503"/>
                        <a:pt x="5198" y="11398"/>
                      </a:cubicBezTo>
                      <a:cubicBezTo>
                        <a:pt x="4757" y="11083"/>
                        <a:pt x="4411" y="10453"/>
                        <a:pt x="4222" y="9948"/>
                      </a:cubicBezTo>
                      <a:cubicBezTo>
                        <a:pt x="4694" y="9822"/>
                        <a:pt x="5198" y="9633"/>
                        <a:pt x="5671" y="9444"/>
                      </a:cubicBezTo>
                      <a:close/>
                      <a:moveTo>
                        <a:pt x="5689" y="1"/>
                      </a:moveTo>
                      <a:cubicBezTo>
                        <a:pt x="5142" y="1"/>
                        <a:pt x="4663" y="283"/>
                        <a:pt x="4285" y="686"/>
                      </a:cubicBezTo>
                      <a:cubicBezTo>
                        <a:pt x="3907" y="1127"/>
                        <a:pt x="3623" y="1663"/>
                        <a:pt x="3434" y="2261"/>
                      </a:cubicBezTo>
                      <a:cubicBezTo>
                        <a:pt x="3054" y="2197"/>
                        <a:pt x="2712" y="2168"/>
                        <a:pt x="2405" y="2168"/>
                      </a:cubicBezTo>
                      <a:cubicBezTo>
                        <a:pt x="753" y="2168"/>
                        <a:pt x="126" y="3018"/>
                        <a:pt x="126" y="3868"/>
                      </a:cubicBezTo>
                      <a:cubicBezTo>
                        <a:pt x="126" y="4687"/>
                        <a:pt x="630" y="5538"/>
                        <a:pt x="1166" y="6168"/>
                      </a:cubicBezTo>
                      <a:cubicBezTo>
                        <a:pt x="788" y="6640"/>
                        <a:pt x="441" y="7176"/>
                        <a:pt x="221" y="7775"/>
                      </a:cubicBezTo>
                      <a:cubicBezTo>
                        <a:pt x="0" y="8499"/>
                        <a:pt x="126" y="9224"/>
                        <a:pt x="693" y="9696"/>
                      </a:cubicBezTo>
                      <a:cubicBezTo>
                        <a:pt x="1155" y="10078"/>
                        <a:pt x="1784" y="10204"/>
                        <a:pt x="2416" y="10204"/>
                      </a:cubicBezTo>
                      <a:cubicBezTo>
                        <a:pt x="2775" y="10204"/>
                        <a:pt x="3135" y="10163"/>
                        <a:pt x="3466" y="10106"/>
                      </a:cubicBezTo>
                      <a:lnTo>
                        <a:pt x="3812" y="10925"/>
                      </a:lnTo>
                      <a:cubicBezTo>
                        <a:pt x="4442" y="12059"/>
                        <a:pt x="5135" y="12374"/>
                        <a:pt x="5702" y="12374"/>
                      </a:cubicBezTo>
                      <a:cubicBezTo>
                        <a:pt x="6837" y="12374"/>
                        <a:pt x="7593" y="11177"/>
                        <a:pt x="8002" y="10106"/>
                      </a:cubicBezTo>
                      <a:cubicBezTo>
                        <a:pt x="8317" y="10159"/>
                        <a:pt x="8660" y="10194"/>
                        <a:pt x="9004" y="10194"/>
                      </a:cubicBezTo>
                      <a:cubicBezTo>
                        <a:pt x="9690" y="10194"/>
                        <a:pt x="10376" y="10054"/>
                        <a:pt x="10838" y="9633"/>
                      </a:cubicBezTo>
                      <a:cubicBezTo>
                        <a:pt x="11310" y="9161"/>
                        <a:pt x="11373" y="8531"/>
                        <a:pt x="11216" y="7901"/>
                      </a:cubicBezTo>
                      <a:cubicBezTo>
                        <a:pt x="10995" y="7302"/>
                        <a:pt x="10617" y="6703"/>
                        <a:pt x="10208" y="6199"/>
                      </a:cubicBezTo>
                      <a:cubicBezTo>
                        <a:pt x="10838" y="5443"/>
                        <a:pt x="11405" y="4435"/>
                        <a:pt x="11184" y="3490"/>
                      </a:cubicBezTo>
                      <a:cubicBezTo>
                        <a:pt x="10995" y="2765"/>
                        <a:pt x="10397" y="2387"/>
                        <a:pt x="9641" y="2230"/>
                      </a:cubicBezTo>
                      <a:cubicBezTo>
                        <a:pt x="9406" y="2175"/>
                        <a:pt x="9153" y="2150"/>
                        <a:pt x="8895" y="2150"/>
                      </a:cubicBezTo>
                      <a:cubicBezTo>
                        <a:pt x="8565" y="2150"/>
                        <a:pt x="8226" y="2191"/>
                        <a:pt x="7908" y="2261"/>
                      </a:cubicBezTo>
                      <a:cubicBezTo>
                        <a:pt x="7593" y="1348"/>
                        <a:pt x="6994" y="340"/>
                        <a:pt x="6112" y="56"/>
                      </a:cubicBezTo>
                      <a:cubicBezTo>
                        <a:pt x="5967" y="18"/>
                        <a:pt x="5826" y="1"/>
                        <a:pt x="568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3502;p73">
                  <a:extLst>
                    <a:ext uri="{FF2B5EF4-FFF2-40B4-BE49-F238E27FC236}">
                      <a16:creationId xmlns:a16="http://schemas.microsoft.com/office/drawing/2014/main" id="{C60823C0-BAE1-4946-A486-781B61FD1490}"/>
                    </a:ext>
                  </a:extLst>
                </p:cNvPr>
                <p:cNvSpPr/>
                <p:nvPr/>
              </p:nvSpPr>
              <p:spPr>
                <a:xfrm>
                  <a:off x="-42667700" y="2443600"/>
                  <a:ext cx="62250" cy="6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2459" extrusionOk="0">
                      <a:moveTo>
                        <a:pt x="1249" y="858"/>
                      </a:moveTo>
                      <a:cubicBezTo>
                        <a:pt x="1468" y="858"/>
                        <a:pt x="1639" y="1027"/>
                        <a:pt x="1639" y="1260"/>
                      </a:cubicBezTo>
                      <a:cubicBezTo>
                        <a:pt x="1607" y="1418"/>
                        <a:pt x="1481" y="1575"/>
                        <a:pt x="1323" y="1670"/>
                      </a:cubicBezTo>
                      <a:cubicBezTo>
                        <a:pt x="1285" y="1681"/>
                        <a:pt x="1248" y="1686"/>
                        <a:pt x="1211" y="1686"/>
                      </a:cubicBezTo>
                      <a:cubicBezTo>
                        <a:pt x="1040" y="1686"/>
                        <a:pt x="897" y="1569"/>
                        <a:pt x="819" y="1386"/>
                      </a:cubicBezTo>
                      <a:cubicBezTo>
                        <a:pt x="756" y="1134"/>
                        <a:pt x="851" y="945"/>
                        <a:pt x="1103" y="882"/>
                      </a:cubicBezTo>
                      <a:cubicBezTo>
                        <a:pt x="1153" y="866"/>
                        <a:pt x="1202" y="858"/>
                        <a:pt x="1249" y="858"/>
                      </a:cubicBezTo>
                      <a:close/>
                      <a:moveTo>
                        <a:pt x="1229" y="0"/>
                      </a:moveTo>
                      <a:cubicBezTo>
                        <a:pt x="567" y="0"/>
                        <a:pt x="0" y="567"/>
                        <a:pt x="0" y="1229"/>
                      </a:cubicBezTo>
                      <a:cubicBezTo>
                        <a:pt x="0" y="1874"/>
                        <a:pt x="509" y="2459"/>
                        <a:pt x="1177" y="2459"/>
                      </a:cubicBezTo>
                      <a:cubicBezTo>
                        <a:pt x="1194" y="2459"/>
                        <a:pt x="1211" y="2458"/>
                        <a:pt x="1229" y="2458"/>
                      </a:cubicBezTo>
                      <a:cubicBezTo>
                        <a:pt x="1891" y="2458"/>
                        <a:pt x="2489" y="1891"/>
                        <a:pt x="2489" y="1229"/>
                      </a:cubicBezTo>
                      <a:cubicBezTo>
                        <a:pt x="2426" y="567"/>
                        <a:pt x="1891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" name="Google Shape;13509;p73">
                <a:extLst>
                  <a:ext uri="{FF2B5EF4-FFF2-40B4-BE49-F238E27FC236}">
                    <a16:creationId xmlns:a16="http://schemas.microsoft.com/office/drawing/2014/main" id="{02FF1B5F-E0F6-4DDA-B6A7-41445CADF20B}"/>
                  </a:ext>
                </a:extLst>
              </p:cNvPr>
              <p:cNvSpPr/>
              <p:nvPr/>
            </p:nvSpPr>
            <p:spPr>
              <a:xfrm>
                <a:off x="5652480" y="1618954"/>
                <a:ext cx="413694" cy="331908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673" extrusionOk="0">
                    <a:moveTo>
                      <a:pt x="2225" y="866"/>
                    </a:moveTo>
                    <a:cubicBezTo>
                      <a:pt x="2371" y="866"/>
                      <a:pt x="2521" y="929"/>
                      <a:pt x="2647" y="1056"/>
                    </a:cubicBezTo>
                    <a:lnTo>
                      <a:pt x="3245" y="1654"/>
                    </a:lnTo>
                    <a:lnTo>
                      <a:pt x="1702" y="3166"/>
                    </a:lnTo>
                    <a:lnTo>
                      <a:pt x="1103" y="2599"/>
                    </a:lnTo>
                    <a:cubicBezTo>
                      <a:pt x="1072" y="2536"/>
                      <a:pt x="977" y="2473"/>
                      <a:pt x="977" y="2379"/>
                    </a:cubicBezTo>
                    <a:cubicBezTo>
                      <a:pt x="914" y="2190"/>
                      <a:pt x="946" y="1906"/>
                      <a:pt x="1103" y="1749"/>
                    </a:cubicBezTo>
                    <a:lnTo>
                      <a:pt x="1828" y="1056"/>
                    </a:lnTo>
                    <a:cubicBezTo>
                      <a:pt x="1938" y="929"/>
                      <a:pt x="2080" y="866"/>
                      <a:pt x="2225" y="866"/>
                    </a:cubicBezTo>
                    <a:close/>
                    <a:moveTo>
                      <a:pt x="3812" y="2221"/>
                    </a:moveTo>
                    <a:lnTo>
                      <a:pt x="4506" y="2914"/>
                    </a:lnTo>
                    <a:lnTo>
                      <a:pt x="2962" y="4427"/>
                    </a:lnTo>
                    <a:lnTo>
                      <a:pt x="2300" y="3765"/>
                    </a:lnTo>
                    <a:lnTo>
                      <a:pt x="3812" y="2221"/>
                    </a:lnTo>
                    <a:close/>
                    <a:moveTo>
                      <a:pt x="9452" y="1056"/>
                    </a:moveTo>
                    <a:lnTo>
                      <a:pt x="11783" y="3387"/>
                    </a:lnTo>
                    <a:lnTo>
                      <a:pt x="8979" y="6159"/>
                    </a:lnTo>
                    <a:lnTo>
                      <a:pt x="6648" y="3828"/>
                    </a:lnTo>
                    <a:lnTo>
                      <a:pt x="7908" y="2599"/>
                    </a:lnTo>
                    <a:lnTo>
                      <a:pt x="8790" y="3450"/>
                    </a:lnTo>
                    <a:cubicBezTo>
                      <a:pt x="8869" y="3529"/>
                      <a:pt x="8979" y="3568"/>
                      <a:pt x="9090" y="3568"/>
                    </a:cubicBezTo>
                    <a:cubicBezTo>
                      <a:pt x="9200" y="3568"/>
                      <a:pt x="9310" y="3529"/>
                      <a:pt x="9389" y="3450"/>
                    </a:cubicBezTo>
                    <a:cubicBezTo>
                      <a:pt x="9546" y="3292"/>
                      <a:pt x="9546" y="3009"/>
                      <a:pt x="9389" y="2851"/>
                    </a:cubicBezTo>
                    <a:lnTo>
                      <a:pt x="8507" y="2001"/>
                    </a:lnTo>
                    <a:lnTo>
                      <a:pt x="9452" y="1056"/>
                    </a:lnTo>
                    <a:close/>
                    <a:moveTo>
                      <a:pt x="5041" y="3450"/>
                    </a:moveTo>
                    <a:cubicBezTo>
                      <a:pt x="5356" y="3765"/>
                      <a:pt x="10366" y="8711"/>
                      <a:pt x="10523" y="8932"/>
                    </a:cubicBezTo>
                    <a:lnTo>
                      <a:pt x="8948" y="10412"/>
                    </a:lnTo>
                    <a:lnTo>
                      <a:pt x="3497" y="4994"/>
                    </a:lnTo>
                    <a:lnTo>
                      <a:pt x="5041" y="3450"/>
                    </a:lnTo>
                    <a:close/>
                    <a:moveTo>
                      <a:pt x="10996" y="9625"/>
                    </a:moveTo>
                    <a:lnTo>
                      <a:pt x="11657" y="11610"/>
                    </a:lnTo>
                    <a:lnTo>
                      <a:pt x="9609" y="10948"/>
                    </a:lnTo>
                    <a:lnTo>
                      <a:pt x="10996" y="9625"/>
                    </a:lnTo>
                    <a:close/>
                    <a:moveTo>
                      <a:pt x="3939" y="6600"/>
                    </a:moveTo>
                    <a:lnTo>
                      <a:pt x="6270" y="8932"/>
                    </a:lnTo>
                    <a:lnTo>
                      <a:pt x="3466" y="11736"/>
                    </a:lnTo>
                    <a:lnTo>
                      <a:pt x="1135" y="9404"/>
                    </a:lnTo>
                    <a:lnTo>
                      <a:pt x="2489" y="8050"/>
                    </a:lnTo>
                    <a:lnTo>
                      <a:pt x="3340" y="8932"/>
                    </a:lnTo>
                    <a:cubicBezTo>
                      <a:pt x="3419" y="9010"/>
                      <a:pt x="3529" y="9050"/>
                      <a:pt x="3639" y="9050"/>
                    </a:cubicBezTo>
                    <a:cubicBezTo>
                      <a:pt x="3749" y="9050"/>
                      <a:pt x="3860" y="9010"/>
                      <a:pt x="3939" y="8932"/>
                    </a:cubicBezTo>
                    <a:cubicBezTo>
                      <a:pt x="4096" y="8774"/>
                      <a:pt x="4096" y="8491"/>
                      <a:pt x="3939" y="8333"/>
                    </a:cubicBezTo>
                    <a:lnTo>
                      <a:pt x="3088" y="7482"/>
                    </a:lnTo>
                    <a:lnTo>
                      <a:pt x="3939" y="6600"/>
                    </a:lnTo>
                    <a:close/>
                    <a:moveTo>
                      <a:pt x="2194" y="0"/>
                    </a:moveTo>
                    <a:cubicBezTo>
                      <a:pt x="1828" y="0"/>
                      <a:pt x="1465" y="142"/>
                      <a:pt x="1198" y="425"/>
                    </a:cubicBezTo>
                    <a:lnTo>
                      <a:pt x="473" y="1119"/>
                    </a:lnTo>
                    <a:cubicBezTo>
                      <a:pt x="221" y="1402"/>
                      <a:pt x="95" y="1749"/>
                      <a:pt x="95" y="2127"/>
                    </a:cubicBezTo>
                    <a:cubicBezTo>
                      <a:pt x="95" y="2473"/>
                      <a:pt x="252" y="2851"/>
                      <a:pt x="473" y="3103"/>
                    </a:cubicBezTo>
                    <a:lnTo>
                      <a:pt x="1387" y="4017"/>
                    </a:lnTo>
                    <a:cubicBezTo>
                      <a:pt x="1387" y="4017"/>
                      <a:pt x="2647" y="5277"/>
                      <a:pt x="2615" y="5277"/>
                    </a:cubicBezTo>
                    <a:lnTo>
                      <a:pt x="3277" y="5939"/>
                    </a:lnTo>
                    <a:lnTo>
                      <a:pt x="2174" y="7041"/>
                    </a:lnTo>
                    <a:lnTo>
                      <a:pt x="2048" y="7167"/>
                    </a:lnTo>
                    <a:lnTo>
                      <a:pt x="158" y="9058"/>
                    </a:lnTo>
                    <a:cubicBezTo>
                      <a:pt x="0" y="9215"/>
                      <a:pt x="0" y="9467"/>
                      <a:pt x="158" y="9625"/>
                    </a:cubicBezTo>
                    <a:lnTo>
                      <a:pt x="3088" y="12555"/>
                    </a:lnTo>
                    <a:cubicBezTo>
                      <a:pt x="3167" y="12634"/>
                      <a:pt x="3269" y="12673"/>
                      <a:pt x="3371" y="12673"/>
                    </a:cubicBezTo>
                    <a:cubicBezTo>
                      <a:pt x="3474" y="12673"/>
                      <a:pt x="3576" y="12634"/>
                      <a:pt x="3655" y="12555"/>
                    </a:cubicBezTo>
                    <a:lnTo>
                      <a:pt x="6742" y="9467"/>
                    </a:lnTo>
                    <a:lnTo>
                      <a:pt x="8570" y="11295"/>
                    </a:lnTo>
                    <a:cubicBezTo>
                      <a:pt x="8601" y="11326"/>
                      <a:pt x="8633" y="11358"/>
                      <a:pt x="8696" y="11358"/>
                    </a:cubicBezTo>
                    <a:cubicBezTo>
                      <a:pt x="8759" y="11452"/>
                      <a:pt x="8822" y="11515"/>
                      <a:pt x="8948" y="11578"/>
                    </a:cubicBezTo>
                    <a:lnTo>
                      <a:pt x="12098" y="12618"/>
                    </a:lnTo>
                    <a:cubicBezTo>
                      <a:pt x="12147" y="12637"/>
                      <a:pt x="12196" y="12646"/>
                      <a:pt x="12243" y="12646"/>
                    </a:cubicBezTo>
                    <a:cubicBezTo>
                      <a:pt x="12500" y="12646"/>
                      <a:pt x="12709" y="12380"/>
                      <a:pt x="12602" y="12114"/>
                    </a:cubicBezTo>
                    <a:lnTo>
                      <a:pt x="11657" y="8963"/>
                    </a:lnTo>
                    <a:cubicBezTo>
                      <a:pt x="11626" y="8900"/>
                      <a:pt x="11594" y="8806"/>
                      <a:pt x="11468" y="8743"/>
                    </a:cubicBezTo>
                    <a:cubicBezTo>
                      <a:pt x="11437" y="8648"/>
                      <a:pt x="11531" y="8806"/>
                      <a:pt x="9546" y="6758"/>
                    </a:cubicBezTo>
                    <a:lnTo>
                      <a:pt x="12602" y="3702"/>
                    </a:lnTo>
                    <a:cubicBezTo>
                      <a:pt x="12760" y="3544"/>
                      <a:pt x="12760" y="3261"/>
                      <a:pt x="12602" y="3103"/>
                    </a:cubicBezTo>
                    <a:lnTo>
                      <a:pt x="9704" y="173"/>
                    </a:lnTo>
                    <a:cubicBezTo>
                      <a:pt x="9625" y="95"/>
                      <a:pt x="9515" y="55"/>
                      <a:pt x="9405" y="55"/>
                    </a:cubicBezTo>
                    <a:cubicBezTo>
                      <a:pt x="9294" y="55"/>
                      <a:pt x="9184" y="95"/>
                      <a:pt x="9105" y="173"/>
                    </a:cubicBezTo>
                    <a:lnTo>
                      <a:pt x="7656" y="1654"/>
                    </a:lnTo>
                    <a:lnTo>
                      <a:pt x="7530" y="1749"/>
                    </a:lnTo>
                    <a:lnTo>
                      <a:pt x="6049" y="3261"/>
                    </a:lnTo>
                    <a:lnTo>
                      <a:pt x="3214" y="425"/>
                    </a:lnTo>
                    <a:cubicBezTo>
                      <a:pt x="2930" y="142"/>
                      <a:pt x="2560" y="0"/>
                      <a:pt x="21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524;p73">
                <a:extLst>
                  <a:ext uri="{FF2B5EF4-FFF2-40B4-BE49-F238E27FC236}">
                    <a16:creationId xmlns:a16="http://schemas.microsoft.com/office/drawing/2014/main" id="{10541557-5D53-4895-8531-EBD54D3ED5A3}"/>
                  </a:ext>
                </a:extLst>
              </p:cNvPr>
              <p:cNvSpPr/>
              <p:nvPr/>
            </p:nvSpPr>
            <p:spPr>
              <a:xfrm>
                <a:off x="4621074" y="1641333"/>
                <a:ext cx="357540" cy="331725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666" extrusionOk="0">
                    <a:moveTo>
                      <a:pt x="8538" y="820"/>
                    </a:moveTo>
                    <a:lnTo>
                      <a:pt x="8538" y="2710"/>
                    </a:lnTo>
                    <a:lnTo>
                      <a:pt x="8412" y="2584"/>
                    </a:lnTo>
                    <a:cubicBezTo>
                      <a:pt x="8333" y="2505"/>
                      <a:pt x="8223" y="2466"/>
                      <a:pt x="8113" y="2466"/>
                    </a:cubicBezTo>
                    <a:cubicBezTo>
                      <a:pt x="8003" y="2466"/>
                      <a:pt x="7892" y="2505"/>
                      <a:pt x="7814" y="2584"/>
                    </a:cubicBezTo>
                    <a:lnTo>
                      <a:pt x="7719" y="2710"/>
                    </a:lnTo>
                    <a:lnTo>
                      <a:pt x="7719" y="820"/>
                    </a:lnTo>
                    <a:close/>
                    <a:moveTo>
                      <a:pt x="10177" y="820"/>
                    </a:moveTo>
                    <a:lnTo>
                      <a:pt x="10177" y="9357"/>
                    </a:lnTo>
                    <a:lnTo>
                      <a:pt x="2458" y="9357"/>
                    </a:lnTo>
                    <a:lnTo>
                      <a:pt x="2458" y="820"/>
                    </a:lnTo>
                    <a:lnTo>
                      <a:pt x="6869" y="820"/>
                    </a:lnTo>
                    <a:lnTo>
                      <a:pt x="6869" y="3687"/>
                    </a:lnTo>
                    <a:cubicBezTo>
                      <a:pt x="6869" y="3813"/>
                      <a:pt x="6932" y="3970"/>
                      <a:pt x="7026" y="4033"/>
                    </a:cubicBezTo>
                    <a:cubicBezTo>
                      <a:pt x="7100" y="4093"/>
                      <a:pt x="7196" y="4124"/>
                      <a:pt x="7292" y="4124"/>
                    </a:cubicBezTo>
                    <a:cubicBezTo>
                      <a:pt x="7400" y="4124"/>
                      <a:pt x="7510" y="4085"/>
                      <a:pt x="7593" y="4002"/>
                    </a:cubicBezTo>
                    <a:lnTo>
                      <a:pt x="8129" y="3466"/>
                    </a:lnTo>
                    <a:lnTo>
                      <a:pt x="8664" y="3970"/>
                    </a:lnTo>
                    <a:cubicBezTo>
                      <a:pt x="8719" y="4024"/>
                      <a:pt x="8844" y="4102"/>
                      <a:pt x="8958" y="4102"/>
                    </a:cubicBezTo>
                    <a:cubicBezTo>
                      <a:pt x="8976" y="4102"/>
                      <a:pt x="8994" y="4100"/>
                      <a:pt x="9011" y="4096"/>
                    </a:cubicBezTo>
                    <a:cubicBezTo>
                      <a:pt x="9200" y="4033"/>
                      <a:pt x="9357" y="3876"/>
                      <a:pt x="9357" y="3687"/>
                    </a:cubicBezTo>
                    <a:lnTo>
                      <a:pt x="9357" y="820"/>
                    </a:lnTo>
                    <a:close/>
                    <a:moveTo>
                      <a:pt x="1639" y="851"/>
                    </a:moveTo>
                    <a:lnTo>
                      <a:pt x="1639" y="9326"/>
                    </a:lnTo>
                    <a:cubicBezTo>
                      <a:pt x="1355" y="9326"/>
                      <a:pt x="1103" y="9389"/>
                      <a:pt x="820" y="9546"/>
                    </a:cubicBezTo>
                    <a:lnTo>
                      <a:pt x="820" y="2017"/>
                    </a:lnTo>
                    <a:cubicBezTo>
                      <a:pt x="820" y="1481"/>
                      <a:pt x="1166" y="1040"/>
                      <a:pt x="1639" y="851"/>
                    </a:cubicBezTo>
                    <a:close/>
                    <a:moveTo>
                      <a:pt x="10145" y="10177"/>
                    </a:moveTo>
                    <a:lnTo>
                      <a:pt x="10145" y="11846"/>
                    </a:lnTo>
                    <a:lnTo>
                      <a:pt x="1639" y="11846"/>
                    </a:lnTo>
                    <a:cubicBezTo>
                      <a:pt x="1166" y="11846"/>
                      <a:pt x="820" y="11500"/>
                      <a:pt x="820" y="11027"/>
                    </a:cubicBezTo>
                    <a:cubicBezTo>
                      <a:pt x="820" y="10555"/>
                      <a:pt x="1166" y="10177"/>
                      <a:pt x="1639" y="10177"/>
                    </a:cubicBezTo>
                    <a:close/>
                    <a:moveTo>
                      <a:pt x="1985" y="0"/>
                    </a:moveTo>
                    <a:cubicBezTo>
                      <a:pt x="851" y="32"/>
                      <a:pt x="0" y="946"/>
                      <a:pt x="0" y="2017"/>
                    </a:cubicBezTo>
                    <a:lnTo>
                      <a:pt x="0" y="11027"/>
                    </a:lnTo>
                    <a:cubicBezTo>
                      <a:pt x="0" y="11909"/>
                      <a:pt x="725" y="12665"/>
                      <a:pt x="1639" y="12665"/>
                    </a:cubicBezTo>
                    <a:lnTo>
                      <a:pt x="10618" y="12665"/>
                    </a:lnTo>
                    <a:cubicBezTo>
                      <a:pt x="10870" y="12665"/>
                      <a:pt x="11027" y="12476"/>
                      <a:pt x="11027" y="12224"/>
                    </a:cubicBezTo>
                    <a:lnTo>
                      <a:pt x="11027" y="379"/>
                    </a:lnTo>
                    <a:cubicBezTo>
                      <a:pt x="11027" y="189"/>
                      <a:pt x="10807" y="0"/>
                      <a:pt x="105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526;p73">
                <a:extLst>
                  <a:ext uri="{FF2B5EF4-FFF2-40B4-BE49-F238E27FC236}">
                    <a16:creationId xmlns:a16="http://schemas.microsoft.com/office/drawing/2014/main" id="{07248D50-EFB5-4399-9807-7661F341646D}"/>
                  </a:ext>
                </a:extLst>
              </p:cNvPr>
              <p:cNvSpPr/>
              <p:nvPr/>
            </p:nvSpPr>
            <p:spPr>
              <a:xfrm>
                <a:off x="5647316" y="1161221"/>
                <a:ext cx="411684" cy="302837"/>
              </a:xfrm>
              <a:custGeom>
                <a:avLst/>
                <a:gdLst/>
                <a:ahLst/>
                <a:cxnLst/>
                <a:rect l="l" t="t" r="r" b="b"/>
                <a:pathLst>
                  <a:path w="12698" h="11563" extrusionOk="0">
                    <a:moveTo>
                      <a:pt x="2490" y="820"/>
                    </a:moveTo>
                    <a:cubicBezTo>
                      <a:pt x="3529" y="914"/>
                      <a:pt x="4600" y="1292"/>
                      <a:pt x="5483" y="2017"/>
                    </a:cubicBezTo>
                    <a:lnTo>
                      <a:pt x="5798" y="2237"/>
                    </a:lnTo>
                    <a:lnTo>
                      <a:pt x="5798" y="10334"/>
                    </a:lnTo>
                    <a:lnTo>
                      <a:pt x="5766" y="10334"/>
                    </a:lnTo>
                    <a:cubicBezTo>
                      <a:pt x="4789" y="9609"/>
                      <a:pt x="3655" y="9168"/>
                      <a:pt x="2490" y="9105"/>
                    </a:cubicBezTo>
                    <a:lnTo>
                      <a:pt x="2490" y="820"/>
                    </a:lnTo>
                    <a:close/>
                    <a:moveTo>
                      <a:pt x="9925" y="883"/>
                    </a:moveTo>
                    <a:lnTo>
                      <a:pt x="9925" y="9137"/>
                    </a:lnTo>
                    <a:cubicBezTo>
                      <a:pt x="8728" y="9200"/>
                      <a:pt x="7593" y="9609"/>
                      <a:pt x="6617" y="10334"/>
                    </a:cubicBezTo>
                    <a:lnTo>
                      <a:pt x="6617" y="2300"/>
                    </a:lnTo>
                    <a:lnTo>
                      <a:pt x="6932" y="2048"/>
                    </a:lnTo>
                    <a:cubicBezTo>
                      <a:pt x="7782" y="1355"/>
                      <a:pt x="8854" y="946"/>
                      <a:pt x="9925" y="883"/>
                    </a:cubicBezTo>
                    <a:close/>
                    <a:moveTo>
                      <a:pt x="1702" y="2458"/>
                    </a:moveTo>
                    <a:lnTo>
                      <a:pt x="1702" y="9483"/>
                    </a:lnTo>
                    <a:cubicBezTo>
                      <a:pt x="1702" y="9735"/>
                      <a:pt x="1891" y="9924"/>
                      <a:pt x="2080" y="9924"/>
                    </a:cubicBezTo>
                    <a:cubicBezTo>
                      <a:pt x="3057" y="9924"/>
                      <a:pt x="4096" y="10208"/>
                      <a:pt x="4978" y="10744"/>
                    </a:cubicBezTo>
                    <a:lnTo>
                      <a:pt x="1261" y="10744"/>
                    </a:lnTo>
                    <a:cubicBezTo>
                      <a:pt x="1009" y="10744"/>
                      <a:pt x="851" y="10555"/>
                      <a:pt x="851" y="10334"/>
                    </a:cubicBezTo>
                    <a:lnTo>
                      <a:pt x="851" y="2867"/>
                    </a:lnTo>
                    <a:cubicBezTo>
                      <a:pt x="851" y="2647"/>
                      <a:pt x="1040" y="2489"/>
                      <a:pt x="1261" y="2458"/>
                    </a:cubicBezTo>
                    <a:close/>
                    <a:moveTo>
                      <a:pt x="11406" y="2458"/>
                    </a:moveTo>
                    <a:cubicBezTo>
                      <a:pt x="11658" y="2458"/>
                      <a:pt x="11815" y="2647"/>
                      <a:pt x="11847" y="2867"/>
                    </a:cubicBezTo>
                    <a:lnTo>
                      <a:pt x="11847" y="10334"/>
                    </a:lnTo>
                    <a:cubicBezTo>
                      <a:pt x="11847" y="10555"/>
                      <a:pt x="11658" y="10712"/>
                      <a:pt x="11406" y="10744"/>
                    </a:cubicBezTo>
                    <a:lnTo>
                      <a:pt x="7436" y="10744"/>
                    </a:lnTo>
                    <a:cubicBezTo>
                      <a:pt x="8255" y="10239"/>
                      <a:pt x="9295" y="9924"/>
                      <a:pt x="10303" y="9924"/>
                    </a:cubicBezTo>
                    <a:cubicBezTo>
                      <a:pt x="10555" y="9924"/>
                      <a:pt x="10712" y="9735"/>
                      <a:pt x="10712" y="9483"/>
                    </a:cubicBezTo>
                    <a:lnTo>
                      <a:pt x="10712" y="2458"/>
                    </a:lnTo>
                    <a:close/>
                    <a:moveTo>
                      <a:pt x="2080" y="0"/>
                    </a:moveTo>
                    <a:cubicBezTo>
                      <a:pt x="1828" y="0"/>
                      <a:pt x="1670" y="189"/>
                      <a:pt x="1670" y="410"/>
                    </a:cubicBezTo>
                    <a:lnTo>
                      <a:pt x="1670" y="1670"/>
                    </a:lnTo>
                    <a:lnTo>
                      <a:pt x="1261" y="1670"/>
                    </a:lnTo>
                    <a:cubicBezTo>
                      <a:pt x="568" y="1670"/>
                      <a:pt x="1" y="2206"/>
                      <a:pt x="32" y="2930"/>
                    </a:cubicBezTo>
                    <a:lnTo>
                      <a:pt x="32" y="10334"/>
                    </a:lnTo>
                    <a:cubicBezTo>
                      <a:pt x="32" y="10996"/>
                      <a:pt x="568" y="11563"/>
                      <a:pt x="1261" y="11563"/>
                    </a:cubicBezTo>
                    <a:lnTo>
                      <a:pt x="11437" y="11563"/>
                    </a:lnTo>
                    <a:cubicBezTo>
                      <a:pt x="12130" y="11563"/>
                      <a:pt x="12697" y="11027"/>
                      <a:pt x="12697" y="10334"/>
                    </a:cubicBezTo>
                    <a:lnTo>
                      <a:pt x="12697" y="2867"/>
                    </a:lnTo>
                    <a:cubicBezTo>
                      <a:pt x="12666" y="2206"/>
                      <a:pt x="12130" y="1670"/>
                      <a:pt x="11437" y="1670"/>
                    </a:cubicBezTo>
                    <a:lnTo>
                      <a:pt x="10744" y="1670"/>
                    </a:lnTo>
                    <a:lnTo>
                      <a:pt x="10744" y="410"/>
                    </a:lnTo>
                    <a:cubicBezTo>
                      <a:pt x="10744" y="158"/>
                      <a:pt x="10555" y="0"/>
                      <a:pt x="10334" y="0"/>
                    </a:cubicBezTo>
                    <a:cubicBezTo>
                      <a:pt x="8980" y="0"/>
                      <a:pt x="7562" y="473"/>
                      <a:pt x="6396" y="1387"/>
                    </a:cubicBezTo>
                    <a:lnTo>
                      <a:pt x="6207" y="1544"/>
                    </a:lnTo>
                    <a:lnTo>
                      <a:pt x="6018" y="1387"/>
                    </a:lnTo>
                    <a:cubicBezTo>
                      <a:pt x="4915" y="473"/>
                      <a:pt x="3498" y="0"/>
                      <a:pt x="20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F7D533-091C-4354-8D38-BC4FA2FC231B}"/>
                </a:ext>
              </a:extLst>
            </p:cNvPr>
            <p:cNvSpPr/>
            <p:nvPr/>
          </p:nvSpPr>
          <p:spPr>
            <a:xfrm>
              <a:off x="3760210" y="1048557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C14BED-DCF0-44E4-BB79-F2F940170A20}"/>
                </a:ext>
              </a:extLst>
            </p:cNvPr>
            <p:cNvSpPr/>
            <p:nvPr/>
          </p:nvSpPr>
          <p:spPr>
            <a:xfrm>
              <a:off x="3742225" y="1558466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231DAB-3D74-42F7-B8C3-003649FB6213}"/>
                </a:ext>
              </a:extLst>
            </p:cNvPr>
            <p:cNvSpPr/>
            <p:nvPr/>
          </p:nvSpPr>
          <p:spPr>
            <a:xfrm>
              <a:off x="5529802" y="1048557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213036-026D-41D1-A5AD-095904D27B34}"/>
                </a:ext>
              </a:extLst>
            </p:cNvPr>
            <p:cNvSpPr/>
            <p:nvPr/>
          </p:nvSpPr>
          <p:spPr>
            <a:xfrm>
              <a:off x="5529801" y="1546082"/>
              <a:ext cx="3505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E1510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EAC9240-69BA-489C-B2D1-E2F24A55DC8C}"/>
              </a:ext>
            </a:extLst>
          </p:cNvPr>
          <p:cNvGrpSpPr/>
          <p:nvPr/>
        </p:nvGrpSpPr>
        <p:grpSpPr>
          <a:xfrm>
            <a:off x="7092280" y="4777884"/>
            <a:ext cx="2051720" cy="365616"/>
            <a:chOff x="7092280" y="4777884"/>
            <a:chExt cx="2051720" cy="365616"/>
          </a:xfrm>
        </p:grpSpPr>
        <p:sp>
          <p:nvSpPr>
            <p:cNvPr id="246" name="TextBox 245">
              <a:hlinkClick r:id="rId2"/>
              <a:extLst>
                <a:ext uri="{FF2B5EF4-FFF2-40B4-BE49-F238E27FC236}">
                  <a16:creationId xmlns:a16="http://schemas.microsoft.com/office/drawing/2014/main" id="{F0585BD7-1463-4C78-97C2-8E271B2F9887}"/>
                </a:ext>
              </a:extLst>
            </p:cNvPr>
            <p:cNvSpPr txBox="1"/>
            <p:nvPr/>
          </p:nvSpPr>
          <p:spPr>
            <a:xfrm>
              <a:off x="7487816" y="488189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Copyright to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>
                  <a:solidFill>
                    <a:srgbClr val="E1510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tudios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AAACFDF8-C151-4521-BD20-B37B6099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777884"/>
              <a:ext cx="648556" cy="36561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B06C36-440D-45DE-8A2A-B100B7E76A0D}"/>
              </a:ext>
            </a:extLst>
          </p:cNvPr>
          <p:cNvGrpSpPr/>
          <p:nvPr/>
        </p:nvGrpSpPr>
        <p:grpSpPr>
          <a:xfrm>
            <a:off x="5013110" y="3594695"/>
            <a:ext cx="995866" cy="798497"/>
            <a:chOff x="5013110" y="3594695"/>
            <a:chExt cx="995866" cy="798497"/>
          </a:xfrm>
        </p:grpSpPr>
        <p:sp>
          <p:nvSpPr>
            <p:cNvPr id="245" name="Arrow: Left 244">
              <a:extLst>
                <a:ext uri="{FF2B5EF4-FFF2-40B4-BE49-F238E27FC236}">
                  <a16:creationId xmlns:a16="http://schemas.microsoft.com/office/drawing/2014/main" id="{F84D4CAC-8ACE-40CE-A3B1-E26E5ED359EB}"/>
                </a:ext>
              </a:extLst>
            </p:cNvPr>
            <p:cNvSpPr/>
            <p:nvPr/>
          </p:nvSpPr>
          <p:spPr>
            <a:xfrm rot="10800000">
              <a:off x="5030568" y="3594695"/>
              <a:ext cx="978408" cy="484632"/>
            </a:xfrm>
            <a:prstGeom prst="lef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9FBC2E-7309-49BC-B773-FEFCC7A3BE4D}"/>
                </a:ext>
              </a:extLst>
            </p:cNvPr>
            <p:cNvSpPr txBox="1"/>
            <p:nvPr/>
          </p:nvSpPr>
          <p:spPr>
            <a:xfrm>
              <a:off x="5013110" y="402386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15101"/>
                  </a:solidFill>
                </a:rPr>
                <a:t>Apriori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48" grpId="0" animBg="1"/>
      <p:bldP spid="3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469</Words>
  <Application>Microsoft Office PowerPoint</Application>
  <PresentationFormat>On-screen Show (16:9)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맑은 고딕</vt:lpstr>
      <vt:lpstr>Arial</vt:lpstr>
      <vt:lpstr>Calibri</vt:lpstr>
      <vt:lpstr>Fira Sans</vt:lpstr>
      <vt:lpstr>Forte</vt:lpstr>
      <vt:lpstr>Montserrat</vt:lpstr>
      <vt:lpstr>Raleway Thin</vt:lpstr>
      <vt:lpstr>Wingdings</vt:lpstr>
      <vt:lpstr>Office Theme</vt:lpstr>
      <vt:lpstr>Custom Design</vt:lpstr>
      <vt:lpstr>PowerPoint Presentation</vt:lpstr>
      <vt:lpstr> Content</vt:lpstr>
      <vt:lpstr> Introduction</vt:lpstr>
      <vt:lpstr>Why  A S A ?</vt:lpstr>
      <vt:lpstr>PowerPoint Presentation</vt:lpstr>
      <vt:lpstr> Functional Requirements</vt:lpstr>
      <vt:lpstr>PowerPoint Presentation</vt:lpstr>
      <vt:lpstr> Data Levels</vt:lpstr>
      <vt:lpstr> Predict Specialization</vt:lpstr>
      <vt:lpstr> Predict Subject Part</vt:lpstr>
      <vt:lpstr> Predict Subject Level</vt:lpstr>
      <vt:lpstr> Interaction</vt:lpstr>
      <vt:lpstr> </vt:lpstr>
      <vt:lpstr>PowerPoint Presentation</vt:lpstr>
      <vt:lpstr> ASA Interfaces</vt:lpstr>
      <vt:lpstr> ASA Interfaces</vt:lpstr>
      <vt:lpstr>PowerPoint Presentation</vt:lpstr>
      <vt:lpstr>PowerPoint Presentation</vt:lpstr>
      <vt:lpstr> 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zoz</cp:lastModifiedBy>
  <cp:revision>402</cp:revision>
  <dcterms:created xsi:type="dcterms:W3CDTF">2014-04-01T16:27:38Z</dcterms:created>
  <dcterms:modified xsi:type="dcterms:W3CDTF">2020-09-23T22:57:19Z</dcterms:modified>
</cp:coreProperties>
</file>