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200A-9144-4721-B931-692AFF145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AE6C7-2DA8-4B5D-AF5D-4871616DD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B1CEC-013E-4407-83B4-41F4CA6E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8B6F-F838-42B4-90EA-07D48474DAD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0AC4-DBC6-472A-A531-1A2E6B84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03778-E6C8-44CD-B3E6-39320086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E8A0-E8A3-4D40-88B8-190E3428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C7AA-923A-4353-A92E-11263386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CBF69-5ABF-4F1C-A8D4-26BA2B6E6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31CA2-FD87-47C6-91FB-39A34C46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8B6F-F838-42B4-90EA-07D48474DAD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CB7E5-D632-431D-907D-95125CC3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E006E-D630-4C58-8933-5C9D91E0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E8A0-E8A3-4D40-88B8-190E3428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8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7C8DA-8BD3-4CC9-AF56-787FF2685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65DD7-54C9-4FA2-BDE6-6BF6ECD6F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32718-E9CD-4812-9A62-1E82D58E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8B6F-F838-42B4-90EA-07D48474DAD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234F-8760-4FCB-A2F5-64807037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17E9-F806-4058-87A2-EF8F0B7C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E8A0-E8A3-4D40-88B8-190E3428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6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FD1F-FDC8-4E76-AEE3-61315B70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986E-1160-4C6F-AD79-5CA90EC6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2129-6C65-4547-A0A3-A4D7FA85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8B6F-F838-42B4-90EA-07D48474DAD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BA3C6-A7E7-4DDE-B817-B35E1CC7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05BC1-6DD2-44E8-900E-382BF7A0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E8A0-E8A3-4D40-88B8-190E3428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2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57ED-3CD3-4BC9-824E-536B7C2A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59ED5-2604-40B5-A36E-6890F667A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2F065-3A0D-4D40-88B8-4343DE5E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8B6F-F838-42B4-90EA-07D48474DAD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147BC-2DF2-4329-91A0-A780B596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4358E-7428-4F49-B0A5-4FFAD0F5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E8A0-E8A3-4D40-88B8-190E3428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76E0-B058-412B-8794-81F676FC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57F7-2AAF-4E99-B0CA-54D1714CF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8C7D8-D49E-4E48-9FC2-C5DFC8006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98581-08EA-49CE-8BC8-0CA2D51B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8B6F-F838-42B4-90EA-07D48474DAD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8BE39-0C43-499E-B356-DFA9553F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29FCC-0533-4D61-AE04-12CF1616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E8A0-E8A3-4D40-88B8-190E3428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1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B985-C43A-48CC-84B7-E0ADB2C1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F32F2-324A-4D19-9534-29B2A44A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43D8D-FD06-429F-89FB-F6C52256E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68418-6D24-448B-98BC-5B482EF1D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B79B3-C0D8-438F-B211-9D59D8277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117AA-6029-493E-B9C0-7DB65FC3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8B6F-F838-42B4-90EA-07D48474DAD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EA284-E71B-41BF-8C5E-0156B06F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0772B-B491-4C30-B84A-F02F84AA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E8A0-E8A3-4D40-88B8-190E3428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0EE5-75C4-4188-8226-C374A69A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C9BAD-92A8-4D87-869F-F2F188FB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8B6F-F838-42B4-90EA-07D48474DAD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68655-D779-4326-85F1-15670371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EB77A-CC55-4BD4-B4AF-7A0AC82F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E8A0-E8A3-4D40-88B8-190E3428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5F07C-BD86-4148-AFC9-A15FE65A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8B6F-F838-42B4-90EA-07D48474DAD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FC570-AC0C-4B55-A43B-FBBA3535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2D5ED-5DD6-43F0-9A24-DE9A95E1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E8A0-E8A3-4D40-88B8-190E3428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0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BF73-00BB-403D-A7F5-CB8C64C4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2E53-A433-4A24-9741-C10FFE7A6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EF27F-C44C-4D1C-A411-F97FC813B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40FAC-6706-4728-9B42-60A0C4DC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8B6F-F838-42B4-90EA-07D48474DAD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72E0-E75D-41B0-8E6D-53ED980C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5EA9E-34E2-4274-A34F-B3EC3523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E8A0-E8A3-4D40-88B8-190E3428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8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3F5B-F7F3-4579-B7B3-649DD1AC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131BC-4D92-47F5-A862-A2C17E152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AB9B9-A32B-489A-B080-2128E33E8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3D3CD-8F13-46B8-B1C0-BA717B16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8B6F-F838-42B4-90EA-07D48474DAD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490D7-EFFC-4AAE-B6E3-B7F66732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4AA5-7140-46D6-949F-2205912A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E8A0-E8A3-4D40-88B8-190E3428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4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CEC70-03B1-42DF-B0CF-DF0699F0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1B85B-82A8-4722-8970-EAADD86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1CB67-B055-4C61-AE04-3F8CBFE96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68B6F-F838-42B4-90EA-07D48474DAD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454A-9660-409D-AEE1-5A884D511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344F-853A-4408-A455-6658A4473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E8A0-E8A3-4D40-88B8-190E3428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5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E30E29-9053-4384-B508-C26D1F7DF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09800"/>
            <a:ext cx="24384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B7C4C0-4CDF-46AE-99C9-88B4DA444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209800"/>
            <a:ext cx="243840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2460E0-D6A0-4DE4-BB5A-BDCC4ECF2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209800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0159E0-5AF4-4A43-B27F-FD2336FE27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9B2231-B14A-44DC-861C-FF8F53A9FF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1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 Nasrullah</dc:creator>
  <cp:lastModifiedBy>Zain Nasrullah</cp:lastModifiedBy>
  <cp:revision>2</cp:revision>
  <dcterms:created xsi:type="dcterms:W3CDTF">2018-04-09T23:33:27Z</dcterms:created>
  <dcterms:modified xsi:type="dcterms:W3CDTF">2018-04-10T02:30:47Z</dcterms:modified>
</cp:coreProperties>
</file>