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C718-C57D-462A-B7FE-6177A574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2BD7F-BCF9-4D82-9450-44D40384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0F5C-BFEB-4712-A92E-01997224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051E-993C-4FDE-9010-391958C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D009-4880-47AE-9A8E-88E857C4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B5F5-023D-42AF-A181-C32FBA25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40D45-6287-42F6-8F9A-E57CC3FDD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CDEC-4A2A-41C1-B03F-3C0767F7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19CC-C940-46B7-921B-066BFE16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A04D-0D50-49BA-A02A-96184FAF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0CACC-0C8F-49A8-A69F-0A10BBA5A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DB70E-12A5-479D-A1E7-EED4EDD5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B825-F602-4FAA-8CFF-DCF5F947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7A8A-AC4D-4299-A630-BD7C5F59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73AF-E35A-4D96-95C2-3B77D4A8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9A22-FE7D-4AD4-8E1F-4FEA72ED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72E3-A637-4A70-8DCC-CD731A73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93EB-0954-4AED-8FC9-D08FB162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78F9-5F8A-441B-BA52-627F9D8F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5D00-47C4-4BEE-994A-9FE1EECB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CF2F-30E4-47B6-B9A2-5F7C2F72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31D7F-157E-4A17-82CF-849493AE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54A3-2376-4707-ABCB-CFE3E65D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A163-CC99-47E7-AB70-15633899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A90D-9C8E-46BA-8B32-2EE8730C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EBD7-EEDF-4FA4-9C70-E3552DEB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2780-6F5C-4777-824E-DB98CB01C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C48CC-6F36-4072-9A7A-BDC20A97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E90C0-EC9A-4742-B056-00075164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0B363-7023-4BC2-88C0-5C5A8E9A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61D66-EF2F-4501-8251-6C50C9CF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28EA-4C0B-459C-BA36-33B7232B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B47D-6E26-4822-83EF-CAD74E55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3833-D320-4108-8193-315E3EF7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3ECA9-2022-4CD0-B71F-8A7DFF8FC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553A7-6B52-4566-9358-15305732D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28124-CC6B-42D2-BC6F-F67F132A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CBBBB-06A1-4BE7-873D-7FB01416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3339C-4430-49CF-AF21-443AB3A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CE8D-26A0-4F17-A589-227C7E0B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F6F7C-6C3E-46E5-B71B-4C1B9951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34A0D-CAFE-40FB-B631-FC6AF4E0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D17ED-721A-4FCA-806B-3256439D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FBDA1-FEBF-47FA-8E61-A41C9354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4A5EC-E909-4783-BFB7-1B9403FE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E5990-1DBC-498A-9429-A4E81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76B-7FD3-4D0D-AF13-2B140B9F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26C0-9300-4183-88E2-F11D4DE8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48DA5-39D6-46A6-A670-A6F4E614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907F-8D0F-4708-B286-9A5E2BB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5AC51-E5AA-47F3-9F63-CE68D150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7114-D384-4E40-BD69-A7624B2E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91B-94FF-4784-82E9-704D3B6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9349-6984-4072-9677-465E6A799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4430-887F-406D-A027-782E9BD7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712B5-8EA0-40C6-B21F-6186007C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C1B29-3B1F-481B-91A5-4B7D2190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50E5-6361-4881-8303-A9BCEA30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102CB-B760-4126-89C7-1B51C18C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353E-B811-4BE6-918A-266CEAFC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FCD7-00F9-408E-8377-55633BADF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71DE-2617-4DCD-BDF2-0750CE80E4E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F790-D988-4C32-9067-6C452D782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B687-BE77-43DD-944D-E3E5313F2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66D6-26C4-4346-9371-0A56C44A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4.bp.blogspot.com/-atubpUytUd8/WeV4nlVqnII/AAAAAAAACEI/AX-kHrkxNIYa1K6qigTv2_a7VpHRFuI3gCLcBGAs/s640/orig-and-mask-comp-s.jpg">
            <a:extLst>
              <a:ext uri="{FF2B5EF4-FFF2-40B4-BE49-F238E27FC236}">
                <a16:creationId xmlns:a16="http://schemas.microsoft.com/office/drawing/2014/main" id="{80D8159B-6CE4-40D5-8255-1FB7543BE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85"/>
          <a:stretch/>
        </p:blipFill>
        <p:spPr bwMode="auto">
          <a:xfrm>
            <a:off x="394282" y="2099279"/>
            <a:ext cx="2070035" cy="27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4.bp.blogspot.com/-atubpUytUd8/WeV4nlVqnII/AAAAAAAACEI/AX-kHrkxNIYa1K6qigTv2_a7VpHRFuI3gCLcBGAs/s640/orig-and-mask-comp-s.jpg">
            <a:extLst>
              <a:ext uri="{FF2B5EF4-FFF2-40B4-BE49-F238E27FC236}">
                <a16:creationId xmlns:a16="http://schemas.microsoft.com/office/drawing/2014/main" id="{B051AD45-FF7C-4E02-B8A9-396B51DD48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7"/>
          <a:stretch/>
        </p:blipFill>
        <p:spPr bwMode="auto">
          <a:xfrm>
            <a:off x="2678092" y="2094516"/>
            <a:ext cx="2071703" cy="27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4.bp.blogspot.com/-0ty-rjLZU1U/WeV8nhs8QNI/AAAAAAAACE0/Rke4ZAGpyhUCx0jqJrwfvDtwu2y_EWgewCLcBGAs/s640/depth-and-blurviz-comp-s.jpg">
            <a:extLst>
              <a:ext uri="{FF2B5EF4-FFF2-40B4-BE49-F238E27FC236}">
                <a16:creationId xmlns:a16="http://schemas.microsoft.com/office/drawing/2014/main" id="{5F1DAAAD-51CE-4396-B166-7854B0B28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7"/>
          <a:stretch/>
        </p:blipFill>
        <p:spPr bwMode="auto">
          <a:xfrm>
            <a:off x="4963570" y="2097247"/>
            <a:ext cx="2071703" cy="27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4.bp.blogspot.com/-0ty-rjLZU1U/WeV8nhs8QNI/AAAAAAAACE0/Rke4ZAGpyhUCx0jqJrwfvDtwu2y_EWgewCLcBGAs/s640/depth-and-blurviz-comp-s.jpg">
            <a:extLst>
              <a:ext uri="{FF2B5EF4-FFF2-40B4-BE49-F238E27FC236}">
                <a16:creationId xmlns:a16="http://schemas.microsoft.com/office/drawing/2014/main" id="{214914A2-7D0B-459D-AA3F-715AB531D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4"/>
          <a:stretch/>
        </p:blipFill>
        <p:spPr bwMode="auto">
          <a:xfrm>
            <a:off x="7249048" y="2097247"/>
            <a:ext cx="2074023" cy="27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2.bp.blogspot.com/-lsBS4j-oRZQ/WeV-BwDxknI/AAAAAAAACFA/UkFgFbQcCO8KmQ_UnAicAQhnNx7P9Ff6ACLcBGAs/s400/PORTRAIT_0132_20170801_154453_513.jpg">
            <a:extLst>
              <a:ext uri="{FF2B5EF4-FFF2-40B4-BE49-F238E27FC236}">
                <a16:creationId xmlns:a16="http://schemas.microsoft.com/office/drawing/2014/main" id="{7F4D0E4D-A52F-4489-9428-5195AFEF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6" y="2091652"/>
            <a:ext cx="2075688" cy="27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0ECBE-F962-456D-A0B1-E3D957005DDD}"/>
              </a:ext>
            </a:extLst>
          </p:cNvPr>
          <p:cNvSpPr txBox="1"/>
          <p:nvPr/>
        </p:nvSpPr>
        <p:spPr>
          <a:xfrm>
            <a:off x="821097" y="4868760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133C-CD29-4A5A-BD49-A4E6C03B5E84}"/>
              </a:ext>
            </a:extLst>
          </p:cNvPr>
          <p:cNvSpPr txBox="1"/>
          <p:nvPr/>
        </p:nvSpPr>
        <p:spPr>
          <a:xfrm>
            <a:off x="3213462" y="4859236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F9556-CA1A-49F2-B33B-2610E934E634}"/>
              </a:ext>
            </a:extLst>
          </p:cNvPr>
          <p:cNvSpPr txBox="1"/>
          <p:nvPr/>
        </p:nvSpPr>
        <p:spPr>
          <a:xfrm>
            <a:off x="5391219" y="4868760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3CD60-B97A-4492-8321-AD40D3808034}"/>
              </a:ext>
            </a:extLst>
          </p:cNvPr>
          <p:cNvSpPr txBox="1"/>
          <p:nvPr/>
        </p:nvSpPr>
        <p:spPr>
          <a:xfrm>
            <a:off x="7677857" y="4868760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F655D-5B67-4875-AC23-066D9CB24BDA}"/>
              </a:ext>
            </a:extLst>
          </p:cNvPr>
          <p:cNvSpPr txBox="1"/>
          <p:nvPr/>
        </p:nvSpPr>
        <p:spPr>
          <a:xfrm>
            <a:off x="9964168" y="4868760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08272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Nasrullah</dc:creator>
  <cp:lastModifiedBy>Zain Nasrullah</cp:lastModifiedBy>
  <cp:revision>2</cp:revision>
  <dcterms:created xsi:type="dcterms:W3CDTF">2018-04-08T01:22:19Z</dcterms:created>
  <dcterms:modified xsi:type="dcterms:W3CDTF">2018-04-08T02:16:05Z</dcterms:modified>
</cp:coreProperties>
</file>