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59" r:id="rId9"/>
    <p:sldId id="262" r:id="rId10"/>
    <p:sldId id="263" r:id="rId11"/>
    <p:sldId id="264" r:id="rId12"/>
    <p:sldId id="265" r:id="rId13"/>
    <p:sldId id="266" r:id="rId14"/>
    <p:sldId id="272" r:id="rId15"/>
    <p:sldId id="276" r:id="rId16"/>
    <p:sldId id="273" r:id="rId17"/>
    <p:sldId id="274" r:id="rId18"/>
    <p:sldId id="275" r:id="rId19"/>
    <p:sldId id="282" r:id="rId20"/>
    <p:sldId id="283" r:id="rId21"/>
    <p:sldId id="268" r:id="rId22"/>
    <p:sldId id="269" r:id="rId23"/>
    <p:sldId id="27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478"/>
    <a:srgbClr val="FD76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7060D-C442-463B-8EA7-51009C25F44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430BE-5D98-42F2-AFC6-D784A48B7A6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Game Controller</a:t>
          </a:r>
          <a:endParaRPr lang="en-US" dirty="0">
            <a:latin typeface="+mj-lt"/>
          </a:endParaRPr>
        </a:p>
      </dgm:t>
    </dgm:pt>
    <dgm:pt modelId="{4EAA26F5-C002-498A-B5B7-2C0AC2123B6F}" type="parTrans" cxnId="{94FC145E-2453-47F0-ABFA-4C4D12B6FAF5}">
      <dgm:prSet/>
      <dgm:spPr/>
      <dgm:t>
        <a:bodyPr/>
        <a:lstStyle/>
        <a:p>
          <a:endParaRPr lang="en-US"/>
        </a:p>
      </dgm:t>
    </dgm:pt>
    <dgm:pt modelId="{37A21F74-3B74-4D72-AD26-A6EBF87D976C}" type="sibTrans" cxnId="{94FC145E-2453-47F0-ABFA-4C4D12B6FAF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8B86D9A-3E30-4DB9-9346-D80D3741A413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Clock</a:t>
          </a:r>
          <a:endParaRPr lang="en-US" dirty="0">
            <a:latin typeface="+mj-lt"/>
          </a:endParaRPr>
        </a:p>
      </dgm:t>
    </dgm:pt>
    <dgm:pt modelId="{A20F8806-62D8-47B9-8A35-25155869162C}" type="parTrans" cxnId="{9068AD3C-2DC8-405E-8AA4-55CB767647AC}">
      <dgm:prSet/>
      <dgm:spPr/>
      <dgm:t>
        <a:bodyPr/>
        <a:lstStyle/>
        <a:p>
          <a:endParaRPr lang="en-US"/>
        </a:p>
      </dgm:t>
    </dgm:pt>
    <dgm:pt modelId="{25A638EE-5CE1-498A-9A02-2F8C3F67D243}" type="sibTrans" cxnId="{9068AD3C-2DC8-405E-8AA4-55CB767647A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CFC0FCF-A3C6-4D1E-AA5F-B212580EDB11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Receive</a:t>
          </a:r>
          <a:endParaRPr lang="en-US" dirty="0">
            <a:latin typeface="+mj-lt"/>
          </a:endParaRPr>
        </a:p>
      </dgm:t>
    </dgm:pt>
    <dgm:pt modelId="{20BE34F8-A5C1-481E-91C4-7967F80605BA}" type="parTrans" cxnId="{1916B5F3-CD7D-4EE9-89A9-09220FF49D04}">
      <dgm:prSet/>
      <dgm:spPr/>
      <dgm:t>
        <a:bodyPr/>
        <a:lstStyle/>
        <a:p>
          <a:endParaRPr lang="en-US"/>
        </a:p>
      </dgm:t>
    </dgm:pt>
    <dgm:pt modelId="{13EA1C3D-25E0-4C21-92FD-0DB63A603A79}" type="sibTrans" cxnId="{1916B5F3-CD7D-4EE9-89A9-09220FF49D0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17CDDAC-CDB2-458B-BCBC-E856989290BE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Reconcile</a:t>
          </a:r>
          <a:endParaRPr lang="en-US" dirty="0">
            <a:latin typeface="+mj-lt"/>
          </a:endParaRPr>
        </a:p>
      </dgm:t>
    </dgm:pt>
    <dgm:pt modelId="{31F585A5-B376-4EC0-9CCB-64F0369ACFFC}" type="parTrans" cxnId="{1C573F22-C726-4245-84FA-A34332289BBD}">
      <dgm:prSet/>
      <dgm:spPr/>
      <dgm:t>
        <a:bodyPr/>
        <a:lstStyle/>
        <a:p>
          <a:endParaRPr lang="en-US"/>
        </a:p>
      </dgm:t>
    </dgm:pt>
    <dgm:pt modelId="{73D6AE5E-F666-4C17-AA4A-26C44745A043}" type="sibTrans" cxnId="{1C573F22-C726-4245-84FA-A34332289BB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FD486ED-8D42-418F-830B-B4915DF59622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GUI</a:t>
          </a:r>
          <a:endParaRPr lang="en-US" dirty="0">
            <a:latin typeface="+mj-lt"/>
          </a:endParaRPr>
        </a:p>
      </dgm:t>
    </dgm:pt>
    <dgm:pt modelId="{83D310CF-683B-4A68-869A-76A8F98F9F0A}" type="parTrans" cxnId="{1E3151C8-299E-45EC-BA8E-C8A1E8761082}">
      <dgm:prSet/>
      <dgm:spPr/>
      <dgm:t>
        <a:bodyPr/>
        <a:lstStyle/>
        <a:p>
          <a:endParaRPr lang="en-US"/>
        </a:p>
      </dgm:t>
    </dgm:pt>
    <dgm:pt modelId="{F9A09685-F138-4431-A5AC-03D5D3A9D2CF}" type="sibTrans" cxnId="{1E3151C8-299E-45EC-BA8E-C8A1E876108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EACB381-6C0D-4BFF-A201-6625B4D36DBC}">
      <dgm:prSet phldrT="[Text]"/>
      <dgm:spPr/>
      <dgm:t>
        <a:bodyPr/>
        <a:lstStyle/>
        <a:p>
          <a:r>
            <a:rPr lang="en-US" baseline="0" dirty="0" smtClean="0">
              <a:latin typeface="Arial" pitchFamily="34" charset="0"/>
            </a:rPr>
            <a:t>Viewable </a:t>
          </a:r>
          <a:r>
            <a:rPr lang="en-US" baseline="0" dirty="0" err="1" smtClean="0">
              <a:latin typeface="Arial" pitchFamily="34" charset="0"/>
            </a:rPr>
            <a:t>GameState</a:t>
          </a:r>
          <a:endParaRPr lang="en-US" baseline="0" dirty="0" smtClean="0">
            <a:latin typeface="Arial" pitchFamily="34" charset="0"/>
          </a:endParaRPr>
        </a:p>
      </dgm:t>
    </dgm:pt>
    <dgm:pt modelId="{020DCE33-C1BD-4905-9FE8-FA40B7F373B8}" type="parTrans" cxnId="{3C0EE10F-AAA7-4D76-AC89-290D373A89F8}">
      <dgm:prSet/>
      <dgm:spPr/>
      <dgm:t>
        <a:bodyPr/>
        <a:lstStyle/>
        <a:p>
          <a:endParaRPr lang="en-US"/>
        </a:p>
      </dgm:t>
    </dgm:pt>
    <dgm:pt modelId="{9C534AF4-6B36-407F-BB70-5C75D4B888B5}" type="sibTrans" cxnId="{3C0EE10F-AAA7-4D76-AC89-290D373A89F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06F1322-24E9-4131-8061-337DB0B5526E}">
      <dgm:prSet phldrT="[Text]"/>
      <dgm:spPr/>
      <dgm:t>
        <a:bodyPr/>
        <a:lstStyle/>
        <a:p>
          <a:r>
            <a:rPr lang="en-US" baseline="0" dirty="0" smtClean="0">
              <a:latin typeface="Arial" pitchFamily="34" charset="0"/>
            </a:rPr>
            <a:t>Master </a:t>
          </a:r>
          <a:r>
            <a:rPr lang="en-US" baseline="0" dirty="0" err="1" smtClean="0">
              <a:latin typeface="Arial" pitchFamily="34" charset="0"/>
            </a:rPr>
            <a:t>GameState</a:t>
          </a:r>
          <a:endParaRPr lang="en-US" baseline="0" dirty="0">
            <a:latin typeface="Arial" pitchFamily="34" charset="0"/>
          </a:endParaRPr>
        </a:p>
      </dgm:t>
    </dgm:pt>
    <dgm:pt modelId="{929EAA9F-C88F-42A0-871C-AD8159A7A4C6}" type="parTrans" cxnId="{640521A2-589C-4CDE-BFBA-A183CE5D5E77}">
      <dgm:prSet/>
      <dgm:spPr/>
      <dgm:t>
        <a:bodyPr/>
        <a:lstStyle/>
        <a:p>
          <a:endParaRPr lang="en-US"/>
        </a:p>
      </dgm:t>
    </dgm:pt>
    <dgm:pt modelId="{A33D845E-F1AB-4E59-B67E-83337C970A43}" type="sibTrans" cxnId="{640521A2-589C-4CDE-BFBA-A183CE5D5E77}">
      <dgm:prSet/>
      <dgm:spPr/>
      <dgm:t>
        <a:bodyPr/>
        <a:lstStyle/>
        <a:p>
          <a:endParaRPr lang="en-US"/>
        </a:p>
      </dgm:t>
    </dgm:pt>
    <dgm:pt modelId="{4C72768D-8A20-4FEE-A421-8FC444BB6722}" type="pres">
      <dgm:prSet presAssocID="{AD17060D-C442-463B-8EA7-51009C25F44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5E904-7469-4E30-BAF3-957E616D08BF}" type="pres">
      <dgm:prSet presAssocID="{D4E430BE-5D98-42F2-AFC6-D784A48B7A60}" presName="node" presStyleLbl="node1" presStyleIdx="0" presStyleCnt="7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AB90FCF7-67CD-4CC6-A2AB-58977DAFE508}" type="pres">
      <dgm:prSet presAssocID="{37A21F74-3B74-4D72-AD26-A6EBF87D976C}" presName="sibTrans" presStyleLbl="sibTrans2D1" presStyleIdx="0" presStyleCnt="6" custScaleY="122916"/>
      <dgm:spPr/>
      <dgm:t>
        <a:bodyPr/>
        <a:lstStyle/>
        <a:p>
          <a:endParaRPr lang="en-US"/>
        </a:p>
      </dgm:t>
    </dgm:pt>
    <dgm:pt modelId="{1BCFA2A0-2F29-47CA-B949-7460EBBAEB1D}" type="pres">
      <dgm:prSet presAssocID="{37A21F74-3B74-4D72-AD26-A6EBF87D976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565A818-7A3D-47E6-8D80-59B5809FDFA6}" type="pres">
      <dgm:prSet presAssocID="{28B86D9A-3E30-4DB9-9346-D80D3741A413}" presName="node" presStyleLbl="node1" presStyleIdx="1" presStyleCnt="7" custLinFactY="17511" custLinFactNeighborX="-392" custLinFactNeighborY="1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3C3129B4-10EA-459C-B7E8-1A3674A87B43}" type="pres">
      <dgm:prSet presAssocID="{25A638EE-5CE1-498A-9A02-2F8C3F67D243}" presName="sibTrans" presStyleLbl="sibTrans2D1" presStyleIdx="1" presStyleCnt="6" custAng="2340920" custScaleX="112764" custScaleY="142373" custLinFactY="-100000" custLinFactNeighborX="-3196" custLinFactNeighborY="-126403"/>
      <dgm:spPr/>
      <dgm:t>
        <a:bodyPr/>
        <a:lstStyle/>
        <a:p>
          <a:endParaRPr lang="en-US"/>
        </a:p>
      </dgm:t>
    </dgm:pt>
    <dgm:pt modelId="{C8C7F0A3-5F7F-47A7-9B97-D41D5E59840A}" type="pres">
      <dgm:prSet presAssocID="{25A638EE-5CE1-498A-9A02-2F8C3F67D2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667EAE4-9E9A-4520-98A6-7BA718E2C78D}" type="pres">
      <dgm:prSet presAssocID="{5CFC0FCF-A3C6-4D1E-AA5F-B212580EDB11}" presName="node" presStyleLbl="node1" presStyleIdx="2" presStyleCnt="7" custLinFactX="45834" custLinFactY="-64166" custLinFactNeighborX="100000" custLinFactNeighborY="-1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6D78A2E2-81A9-4827-92E6-3EFC403A1724}" type="pres">
      <dgm:prSet presAssocID="{13EA1C3D-25E0-4C21-92FD-0DB63A603A79}" presName="sibTrans" presStyleLbl="sibTrans2D1" presStyleIdx="2" presStyleCnt="6" custAng="21572362" custScaleY="150583" custLinFactNeighborX="6035" custLinFactNeighborY="13588"/>
      <dgm:spPr/>
      <dgm:t>
        <a:bodyPr/>
        <a:lstStyle/>
        <a:p>
          <a:endParaRPr lang="en-US"/>
        </a:p>
      </dgm:t>
    </dgm:pt>
    <dgm:pt modelId="{B72470C7-CCE1-4517-BCE9-51BC870ECA79}" type="pres">
      <dgm:prSet presAssocID="{13EA1C3D-25E0-4C21-92FD-0DB63A603A7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91B8B86-66E2-44CC-BF6A-29A4CA32363E}" type="pres">
      <dgm:prSet presAssocID="{017CDDAC-CDB2-458B-BCBC-E856989290BE}" presName="node" presStyleLbl="node1" presStyleIdx="3" presStyleCnt="7" custLinFactX="45834" custLinFactY="-12554" custLinFactNeighborX="100000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74B3DCE-9606-4AF8-B81E-CC0ADA0361DA}" type="pres">
      <dgm:prSet presAssocID="{73D6AE5E-F666-4C17-AA4A-26C44745A043}" presName="sibTrans" presStyleLbl="sibTrans2D1" presStyleIdx="3" presStyleCnt="6" custAng="8461493" custScaleX="47031" custScaleY="244057" custLinFactY="238706" custLinFactNeighborX="60910" custLinFactNeighborY="30000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49D4F91-2FDC-4BEC-BF76-81DD4D8D2B24}" type="pres">
      <dgm:prSet presAssocID="{73D6AE5E-F666-4C17-AA4A-26C44745A043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9F1B6F46-4BCC-46D5-9AE9-3357E2B1611D}" type="pres">
      <dgm:prSet presAssocID="{0FD486ED-8D42-418F-830B-B4915DF59622}" presName="node" presStyleLbl="node1" presStyleIdx="4" presStyleCnt="7" custLinFactX="-52708" custLinFactY="-294238" custLinFactNeighborX="-100000" custLinFactNeighborY="-3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C78FAB6D-663B-4DFE-8FC5-839340331D15}" type="pres">
      <dgm:prSet presAssocID="{F9A09685-F138-4431-A5AC-03D5D3A9D2CF}" presName="sibTrans" presStyleLbl="sibTrans2D1" presStyleIdx="4" presStyleCnt="6" custAng="11498033" custScaleX="100888" custScaleY="145445" custLinFactNeighborX="-21888" custLinFactNeighborY="6756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27E8FBF-6F97-4EB2-9664-20DA1AD29128}" type="pres">
      <dgm:prSet presAssocID="{F9A09685-F138-4431-A5AC-03D5D3A9D2C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FE2164A-8DDB-44B7-894A-5D4700C85B28}" type="pres">
      <dgm:prSet presAssocID="{2EACB381-6C0D-4BFF-A201-6625B4D36DBC}" presName="node" presStyleLbl="node1" presStyleIdx="5" presStyleCnt="7" custLinFactY="-177033" custLinFactNeighborX="-1766" custLinFactNeighborY="-200000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52EDBEBB-7168-41B6-B289-56E05F62D15E}" type="pres">
      <dgm:prSet presAssocID="{9C534AF4-6B36-407F-BB70-5C75D4B888B5}" presName="sibTrans" presStyleLbl="sibTrans2D1" presStyleIdx="5" presStyleCnt="6" custScaleX="281092" custScaleY="140299" custLinFactY="-200000" custLinFactNeighborX="2651" custLinFactNeighborY="-27980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3344690D-C61F-44A9-A0BB-F33899D75B12}" type="pres">
      <dgm:prSet presAssocID="{9C534AF4-6B36-407F-BB70-5C75D4B888B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DBF536F-1942-4FF2-B303-107F52652401}" type="pres">
      <dgm:prSet presAssocID="{806F1322-24E9-4131-8061-337DB0B5526E}" presName="node" presStyleLbl="node1" presStyleIdx="6" presStyleCnt="7" custLinFactY="-164832" custLinFactNeighborX="-1766" custLinFactNeighborY="-200000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336EE0F0-DDF7-4917-9F2E-CF57F5E6FC0C}" type="presOf" srcId="{9C534AF4-6B36-407F-BB70-5C75D4B888B5}" destId="{52EDBEBB-7168-41B6-B289-56E05F62D15E}" srcOrd="0" destOrd="0" presId="urn:microsoft.com/office/officeart/2005/8/layout/process2"/>
    <dgm:cxn modelId="{3C0EE10F-AAA7-4D76-AC89-290D373A89F8}" srcId="{AD17060D-C442-463B-8EA7-51009C25F44D}" destId="{2EACB381-6C0D-4BFF-A201-6625B4D36DBC}" srcOrd="5" destOrd="0" parTransId="{020DCE33-C1BD-4905-9FE8-FA40B7F373B8}" sibTransId="{9C534AF4-6B36-407F-BB70-5C75D4B888B5}"/>
    <dgm:cxn modelId="{F9929BEE-1D6E-4D92-97C9-3BF71E483BA3}" type="presOf" srcId="{2EACB381-6C0D-4BFF-A201-6625B4D36DBC}" destId="{7FE2164A-8DDB-44B7-894A-5D4700C85B28}" srcOrd="0" destOrd="0" presId="urn:microsoft.com/office/officeart/2005/8/layout/process2"/>
    <dgm:cxn modelId="{3C4535A3-1AB0-4A61-933C-70F059668209}" type="presOf" srcId="{D4E430BE-5D98-42F2-AFC6-D784A48B7A60}" destId="{6085E904-7469-4E30-BAF3-957E616D08BF}" srcOrd="0" destOrd="0" presId="urn:microsoft.com/office/officeart/2005/8/layout/process2"/>
    <dgm:cxn modelId="{EDDF7876-7621-411F-A9BE-394899C10829}" type="presOf" srcId="{13EA1C3D-25E0-4C21-92FD-0DB63A603A79}" destId="{6D78A2E2-81A9-4827-92E6-3EFC403A1724}" srcOrd="0" destOrd="0" presId="urn:microsoft.com/office/officeart/2005/8/layout/process2"/>
    <dgm:cxn modelId="{640521A2-589C-4CDE-BFBA-A183CE5D5E77}" srcId="{AD17060D-C442-463B-8EA7-51009C25F44D}" destId="{806F1322-24E9-4131-8061-337DB0B5526E}" srcOrd="6" destOrd="0" parTransId="{929EAA9F-C88F-42A0-871C-AD8159A7A4C6}" sibTransId="{A33D845E-F1AB-4E59-B67E-83337C970A43}"/>
    <dgm:cxn modelId="{9068AD3C-2DC8-405E-8AA4-55CB767647AC}" srcId="{AD17060D-C442-463B-8EA7-51009C25F44D}" destId="{28B86D9A-3E30-4DB9-9346-D80D3741A413}" srcOrd="1" destOrd="0" parTransId="{A20F8806-62D8-47B9-8A35-25155869162C}" sibTransId="{25A638EE-5CE1-498A-9A02-2F8C3F67D243}"/>
    <dgm:cxn modelId="{8445CB85-F56D-4AAD-88EC-FC3892C4A81D}" type="presOf" srcId="{28B86D9A-3E30-4DB9-9346-D80D3741A413}" destId="{E565A818-7A3D-47E6-8D80-59B5809FDFA6}" srcOrd="0" destOrd="0" presId="urn:microsoft.com/office/officeart/2005/8/layout/process2"/>
    <dgm:cxn modelId="{E24AC59C-1A50-41C9-A1A0-57DE8CDC31BB}" type="presOf" srcId="{73D6AE5E-F666-4C17-AA4A-26C44745A043}" destId="{C74B3DCE-9606-4AF8-B81E-CC0ADA0361DA}" srcOrd="0" destOrd="0" presId="urn:microsoft.com/office/officeart/2005/8/layout/process2"/>
    <dgm:cxn modelId="{7542BBEA-2658-4261-9222-C1B97B33CC6B}" type="presOf" srcId="{73D6AE5E-F666-4C17-AA4A-26C44745A043}" destId="{A49D4F91-2FDC-4BEC-BF76-81DD4D8D2B24}" srcOrd="1" destOrd="0" presId="urn:microsoft.com/office/officeart/2005/8/layout/process2"/>
    <dgm:cxn modelId="{A1B4D038-5C67-4C7F-9122-29AFC927F693}" type="presOf" srcId="{806F1322-24E9-4131-8061-337DB0B5526E}" destId="{6DBF536F-1942-4FF2-B303-107F52652401}" srcOrd="0" destOrd="0" presId="urn:microsoft.com/office/officeart/2005/8/layout/process2"/>
    <dgm:cxn modelId="{CD01D73E-5D7A-49A1-B88F-E698E8F5FC43}" type="presOf" srcId="{37A21F74-3B74-4D72-AD26-A6EBF87D976C}" destId="{AB90FCF7-67CD-4CC6-A2AB-58977DAFE508}" srcOrd="0" destOrd="0" presId="urn:microsoft.com/office/officeart/2005/8/layout/process2"/>
    <dgm:cxn modelId="{6E000518-A129-419D-8CFB-1A480367A670}" type="presOf" srcId="{5CFC0FCF-A3C6-4D1E-AA5F-B212580EDB11}" destId="{D667EAE4-9E9A-4520-98A6-7BA718E2C78D}" srcOrd="0" destOrd="0" presId="urn:microsoft.com/office/officeart/2005/8/layout/process2"/>
    <dgm:cxn modelId="{55BEB4DF-A0F8-428C-90F0-DE7F662CB38B}" type="presOf" srcId="{0FD486ED-8D42-418F-830B-B4915DF59622}" destId="{9F1B6F46-4BCC-46D5-9AE9-3357E2B1611D}" srcOrd="0" destOrd="0" presId="urn:microsoft.com/office/officeart/2005/8/layout/process2"/>
    <dgm:cxn modelId="{1C573F22-C726-4245-84FA-A34332289BBD}" srcId="{AD17060D-C442-463B-8EA7-51009C25F44D}" destId="{017CDDAC-CDB2-458B-BCBC-E856989290BE}" srcOrd="3" destOrd="0" parTransId="{31F585A5-B376-4EC0-9CCB-64F0369ACFFC}" sibTransId="{73D6AE5E-F666-4C17-AA4A-26C44745A043}"/>
    <dgm:cxn modelId="{D3426B92-2701-47D9-A48C-0266644DC637}" type="presOf" srcId="{017CDDAC-CDB2-458B-BCBC-E856989290BE}" destId="{D91B8B86-66E2-44CC-BF6A-29A4CA32363E}" srcOrd="0" destOrd="0" presId="urn:microsoft.com/office/officeart/2005/8/layout/process2"/>
    <dgm:cxn modelId="{8018AFCA-CCED-4CCC-8B14-EB8B8DEAF68D}" type="presOf" srcId="{F9A09685-F138-4431-A5AC-03D5D3A9D2CF}" destId="{F27E8FBF-6F97-4EB2-9664-20DA1AD29128}" srcOrd="1" destOrd="0" presId="urn:microsoft.com/office/officeart/2005/8/layout/process2"/>
    <dgm:cxn modelId="{1916B5F3-CD7D-4EE9-89A9-09220FF49D04}" srcId="{AD17060D-C442-463B-8EA7-51009C25F44D}" destId="{5CFC0FCF-A3C6-4D1E-AA5F-B212580EDB11}" srcOrd="2" destOrd="0" parTransId="{20BE34F8-A5C1-481E-91C4-7967F80605BA}" sibTransId="{13EA1C3D-25E0-4C21-92FD-0DB63A603A79}"/>
    <dgm:cxn modelId="{EE870C01-FE38-4BB5-AB0D-603DE6D2548D}" type="presOf" srcId="{25A638EE-5CE1-498A-9A02-2F8C3F67D243}" destId="{3C3129B4-10EA-459C-B7E8-1A3674A87B43}" srcOrd="0" destOrd="0" presId="urn:microsoft.com/office/officeart/2005/8/layout/process2"/>
    <dgm:cxn modelId="{B46CBDD3-7CAC-4716-830B-C6CBDF6AFF59}" type="presOf" srcId="{13EA1C3D-25E0-4C21-92FD-0DB63A603A79}" destId="{B72470C7-CCE1-4517-BCE9-51BC870ECA79}" srcOrd="1" destOrd="0" presId="urn:microsoft.com/office/officeart/2005/8/layout/process2"/>
    <dgm:cxn modelId="{94FC145E-2453-47F0-ABFA-4C4D12B6FAF5}" srcId="{AD17060D-C442-463B-8EA7-51009C25F44D}" destId="{D4E430BE-5D98-42F2-AFC6-D784A48B7A60}" srcOrd="0" destOrd="0" parTransId="{4EAA26F5-C002-498A-B5B7-2C0AC2123B6F}" sibTransId="{37A21F74-3B74-4D72-AD26-A6EBF87D976C}"/>
    <dgm:cxn modelId="{2383F2A9-DA5B-41BA-A626-6F00676F5D53}" type="presOf" srcId="{F9A09685-F138-4431-A5AC-03D5D3A9D2CF}" destId="{C78FAB6D-663B-4DFE-8FC5-839340331D15}" srcOrd="0" destOrd="0" presId="urn:microsoft.com/office/officeart/2005/8/layout/process2"/>
    <dgm:cxn modelId="{B0054456-638B-46DE-A9C9-5C900868ACF7}" type="presOf" srcId="{37A21F74-3B74-4D72-AD26-A6EBF87D976C}" destId="{1BCFA2A0-2F29-47CA-B949-7460EBBAEB1D}" srcOrd="1" destOrd="0" presId="urn:microsoft.com/office/officeart/2005/8/layout/process2"/>
    <dgm:cxn modelId="{0A9DE746-1F52-4417-8C46-C680DBF6A223}" type="presOf" srcId="{9C534AF4-6B36-407F-BB70-5C75D4B888B5}" destId="{3344690D-C61F-44A9-A0BB-F33899D75B12}" srcOrd="1" destOrd="0" presId="urn:microsoft.com/office/officeart/2005/8/layout/process2"/>
    <dgm:cxn modelId="{1E3151C8-299E-45EC-BA8E-C8A1E8761082}" srcId="{AD17060D-C442-463B-8EA7-51009C25F44D}" destId="{0FD486ED-8D42-418F-830B-B4915DF59622}" srcOrd="4" destOrd="0" parTransId="{83D310CF-683B-4A68-869A-76A8F98F9F0A}" sibTransId="{F9A09685-F138-4431-A5AC-03D5D3A9D2CF}"/>
    <dgm:cxn modelId="{C36CCCE3-3AE6-4CBF-919C-A11D4A1D4C05}" type="presOf" srcId="{AD17060D-C442-463B-8EA7-51009C25F44D}" destId="{4C72768D-8A20-4FEE-A421-8FC444BB6722}" srcOrd="0" destOrd="0" presId="urn:microsoft.com/office/officeart/2005/8/layout/process2"/>
    <dgm:cxn modelId="{620E26EE-ACEA-45ED-8C45-A4D8F0753A9E}" type="presOf" srcId="{25A638EE-5CE1-498A-9A02-2F8C3F67D243}" destId="{C8C7F0A3-5F7F-47A7-9B97-D41D5E59840A}" srcOrd="1" destOrd="0" presId="urn:microsoft.com/office/officeart/2005/8/layout/process2"/>
    <dgm:cxn modelId="{A92F46BE-9F21-4017-859C-40099737A85A}" type="presParOf" srcId="{4C72768D-8A20-4FEE-A421-8FC444BB6722}" destId="{6085E904-7469-4E30-BAF3-957E616D08BF}" srcOrd="0" destOrd="0" presId="urn:microsoft.com/office/officeart/2005/8/layout/process2"/>
    <dgm:cxn modelId="{F8495727-EB55-4633-A4EF-958CB8CA2CC4}" type="presParOf" srcId="{4C72768D-8A20-4FEE-A421-8FC444BB6722}" destId="{AB90FCF7-67CD-4CC6-A2AB-58977DAFE508}" srcOrd="1" destOrd="0" presId="urn:microsoft.com/office/officeart/2005/8/layout/process2"/>
    <dgm:cxn modelId="{F4B5EBFB-DE5D-4777-BB84-9A88DAE139BD}" type="presParOf" srcId="{AB90FCF7-67CD-4CC6-A2AB-58977DAFE508}" destId="{1BCFA2A0-2F29-47CA-B949-7460EBBAEB1D}" srcOrd="0" destOrd="0" presId="urn:microsoft.com/office/officeart/2005/8/layout/process2"/>
    <dgm:cxn modelId="{D4EAA755-25D3-4FE6-8981-0D0D06D2BBBF}" type="presParOf" srcId="{4C72768D-8A20-4FEE-A421-8FC444BB6722}" destId="{E565A818-7A3D-47E6-8D80-59B5809FDFA6}" srcOrd="2" destOrd="0" presId="urn:microsoft.com/office/officeart/2005/8/layout/process2"/>
    <dgm:cxn modelId="{F92068BD-CE63-40DF-9D2F-CD2185ABBF96}" type="presParOf" srcId="{4C72768D-8A20-4FEE-A421-8FC444BB6722}" destId="{3C3129B4-10EA-459C-B7E8-1A3674A87B43}" srcOrd="3" destOrd="0" presId="urn:microsoft.com/office/officeart/2005/8/layout/process2"/>
    <dgm:cxn modelId="{DD4C5E60-C3BA-4A6B-9EFA-E726B10D2649}" type="presParOf" srcId="{3C3129B4-10EA-459C-B7E8-1A3674A87B43}" destId="{C8C7F0A3-5F7F-47A7-9B97-D41D5E59840A}" srcOrd="0" destOrd="0" presId="urn:microsoft.com/office/officeart/2005/8/layout/process2"/>
    <dgm:cxn modelId="{F89F113F-2476-4EEF-A864-400255E8C3E7}" type="presParOf" srcId="{4C72768D-8A20-4FEE-A421-8FC444BB6722}" destId="{D667EAE4-9E9A-4520-98A6-7BA718E2C78D}" srcOrd="4" destOrd="0" presId="urn:microsoft.com/office/officeart/2005/8/layout/process2"/>
    <dgm:cxn modelId="{61A8D950-1310-4743-8F41-CA95E482BBAC}" type="presParOf" srcId="{4C72768D-8A20-4FEE-A421-8FC444BB6722}" destId="{6D78A2E2-81A9-4827-92E6-3EFC403A1724}" srcOrd="5" destOrd="0" presId="urn:microsoft.com/office/officeart/2005/8/layout/process2"/>
    <dgm:cxn modelId="{8FC11CA9-C629-4A69-97DB-18629D303DF2}" type="presParOf" srcId="{6D78A2E2-81A9-4827-92E6-3EFC403A1724}" destId="{B72470C7-CCE1-4517-BCE9-51BC870ECA79}" srcOrd="0" destOrd="0" presId="urn:microsoft.com/office/officeart/2005/8/layout/process2"/>
    <dgm:cxn modelId="{9CE8E7C8-2D06-4747-8E42-715AF7B06B49}" type="presParOf" srcId="{4C72768D-8A20-4FEE-A421-8FC444BB6722}" destId="{D91B8B86-66E2-44CC-BF6A-29A4CA32363E}" srcOrd="6" destOrd="0" presId="urn:microsoft.com/office/officeart/2005/8/layout/process2"/>
    <dgm:cxn modelId="{8E1167F6-B07B-42BE-8D20-224A3CA583E3}" type="presParOf" srcId="{4C72768D-8A20-4FEE-A421-8FC444BB6722}" destId="{C74B3DCE-9606-4AF8-B81E-CC0ADA0361DA}" srcOrd="7" destOrd="0" presId="urn:microsoft.com/office/officeart/2005/8/layout/process2"/>
    <dgm:cxn modelId="{07861282-654C-4913-9FF3-8A47ED8A010D}" type="presParOf" srcId="{C74B3DCE-9606-4AF8-B81E-CC0ADA0361DA}" destId="{A49D4F91-2FDC-4BEC-BF76-81DD4D8D2B24}" srcOrd="0" destOrd="0" presId="urn:microsoft.com/office/officeart/2005/8/layout/process2"/>
    <dgm:cxn modelId="{E24B59BF-6C2C-45DC-A422-AEA0641F490E}" type="presParOf" srcId="{4C72768D-8A20-4FEE-A421-8FC444BB6722}" destId="{9F1B6F46-4BCC-46D5-9AE9-3357E2B1611D}" srcOrd="8" destOrd="0" presId="urn:microsoft.com/office/officeart/2005/8/layout/process2"/>
    <dgm:cxn modelId="{CB23590B-F509-47BF-A8B6-B6613112DF4E}" type="presParOf" srcId="{4C72768D-8A20-4FEE-A421-8FC444BB6722}" destId="{C78FAB6D-663B-4DFE-8FC5-839340331D15}" srcOrd="9" destOrd="0" presId="urn:microsoft.com/office/officeart/2005/8/layout/process2"/>
    <dgm:cxn modelId="{C2276EC2-1875-402A-BA04-7790DEFE7883}" type="presParOf" srcId="{C78FAB6D-663B-4DFE-8FC5-839340331D15}" destId="{F27E8FBF-6F97-4EB2-9664-20DA1AD29128}" srcOrd="0" destOrd="0" presId="urn:microsoft.com/office/officeart/2005/8/layout/process2"/>
    <dgm:cxn modelId="{FD2A70E7-12EA-4FC9-BF56-BC557BA002DC}" type="presParOf" srcId="{4C72768D-8A20-4FEE-A421-8FC444BB6722}" destId="{7FE2164A-8DDB-44B7-894A-5D4700C85B28}" srcOrd="10" destOrd="0" presId="urn:microsoft.com/office/officeart/2005/8/layout/process2"/>
    <dgm:cxn modelId="{C75DFDB0-C451-4673-8EF0-B6A1D9E44412}" type="presParOf" srcId="{4C72768D-8A20-4FEE-A421-8FC444BB6722}" destId="{52EDBEBB-7168-41B6-B289-56E05F62D15E}" srcOrd="11" destOrd="0" presId="urn:microsoft.com/office/officeart/2005/8/layout/process2"/>
    <dgm:cxn modelId="{734E73EA-FC53-4545-A98C-FDF875D2C043}" type="presParOf" srcId="{52EDBEBB-7168-41B6-B289-56E05F62D15E}" destId="{3344690D-C61F-44A9-A0BB-F33899D75B12}" srcOrd="0" destOrd="0" presId="urn:microsoft.com/office/officeart/2005/8/layout/process2"/>
    <dgm:cxn modelId="{FE678880-CB9C-4918-B2D0-C57B12A09F68}" type="presParOf" srcId="{4C72768D-8A20-4FEE-A421-8FC444BB6722}" destId="{6DBF536F-1942-4FF2-B303-107F52652401}" srcOrd="12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F5E74-4EB4-4074-9B9A-4BFFC2936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097AD-27B7-4983-A34E-C2D467ED58A2}">
      <dgm:prSet phldrT="[Text]"/>
      <dgm:spPr/>
      <dgm:t>
        <a:bodyPr/>
        <a:lstStyle/>
        <a:p>
          <a:r>
            <a:rPr lang="en-US" baseline="0" dirty="0" smtClean="0">
              <a:latin typeface="Arial" pitchFamily="34" charset="0"/>
            </a:rPr>
            <a:t>Viewable </a:t>
          </a:r>
          <a:r>
            <a:rPr lang="en-US" baseline="0" dirty="0" err="1" smtClean="0">
              <a:latin typeface="Arial" pitchFamily="34" charset="0"/>
            </a:rPr>
            <a:t>GameState</a:t>
          </a:r>
          <a:endParaRPr lang="en-US" baseline="0" dirty="0">
            <a:latin typeface="Arial" pitchFamily="34" charset="0"/>
          </a:endParaRPr>
        </a:p>
      </dgm:t>
    </dgm:pt>
    <dgm:pt modelId="{9746D9DC-0241-4AE7-BC11-00F434CC94F1}" type="parTrans" cxnId="{22489E64-06F9-47B6-AEC7-43BAEDED7614}">
      <dgm:prSet/>
      <dgm:spPr/>
      <dgm:t>
        <a:bodyPr/>
        <a:lstStyle/>
        <a:p>
          <a:endParaRPr lang="en-US"/>
        </a:p>
      </dgm:t>
    </dgm:pt>
    <dgm:pt modelId="{4B6F70A3-DE54-485D-9122-0E39B3A6177C}" type="sibTrans" cxnId="{22489E64-06F9-47B6-AEC7-43BAEDED7614}">
      <dgm:prSet/>
      <dgm:spPr/>
      <dgm:t>
        <a:bodyPr/>
        <a:lstStyle/>
        <a:p>
          <a:endParaRPr lang="en-US"/>
        </a:p>
      </dgm:t>
    </dgm:pt>
    <dgm:pt modelId="{409EED7F-1402-4278-ADA7-3F981691E4E2}">
      <dgm:prSet phldrT="[Text]"/>
      <dgm:spPr/>
      <dgm:t>
        <a:bodyPr/>
        <a:lstStyle/>
        <a:p>
          <a:r>
            <a:rPr lang="en-US" baseline="0" dirty="0" smtClean="0">
              <a:latin typeface="Arial" pitchFamily="34" charset="0"/>
            </a:rPr>
            <a:t>Master </a:t>
          </a:r>
          <a:r>
            <a:rPr lang="en-US" baseline="0" dirty="0" err="1" smtClean="0">
              <a:latin typeface="Arial" pitchFamily="34" charset="0"/>
            </a:rPr>
            <a:t>GameState</a:t>
          </a:r>
          <a:endParaRPr lang="en-US" baseline="0" dirty="0">
            <a:latin typeface="Arial" pitchFamily="34" charset="0"/>
          </a:endParaRPr>
        </a:p>
      </dgm:t>
    </dgm:pt>
    <dgm:pt modelId="{39FB32F7-CC98-4411-BA59-FADF2E1396DA}" type="parTrans" cxnId="{0627BBB2-AC39-43DC-8409-DF115542EC88}">
      <dgm:prSet/>
      <dgm:spPr/>
      <dgm:t>
        <a:bodyPr/>
        <a:lstStyle/>
        <a:p>
          <a:endParaRPr lang="en-US"/>
        </a:p>
      </dgm:t>
    </dgm:pt>
    <dgm:pt modelId="{7822C22E-45BF-4D1F-B3C7-0C9B8066A1A8}" type="sibTrans" cxnId="{0627BBB2-AC39-43DC-8409-DF115542EC88}">
      <dgm:prSet/>
      <dgm:spPr/>
      <dgm:t>
        <a:bodyPr/>
        <a:lstStyle/>
        <a:p>
          <a:endParaRPr lang="en-US"/>
        </a:p>
      </dgm:t>
    </dgm:pt>
    <dgm:pt modelId="{DB52F9F4-9386-4301-8D34-AF63934B8649}" type="pres">
      <dgm:prSet presAssocID="{C51F5E74-4EB4-4074-9B9A-4BFFC29369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0EBBE8-6CA3-4745-BC5A-707136A5DEE3}" type="pres">
      <dgm:prSet presAssocID="{32C097AD-27B7-4983-A34E-C2D467ED58A2}" presName="parentText" presStyleLbl="node1" presStyleIdx="0" presStyleCnt="2">
        <dgm:presLayoutVars>
          <dgm:chMax val="0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071DC5C4-6CEA-4B71-AFE1-2CD1C68CFBB9}" type="pres">
      <dgm:prSet presAssocID="{4B6F70A3-DE54-485D-9122-0E39B3A6177C}" presName="spacer" presStyleCnt="0"/>
      <dgm:spPr/>
    </dgm:pt>
    <dgm:pt modelId="{7C818421-43D4-4725-989A-A1CFB38FCE6C}" type="pres">
      <dgm:prSet presAssocID="{409EED7F-1402-4278-ADA7-3F981691E4E2}" presName="parentText" presStyleLbl="node1" presStyleIdx="1" presStyleCnt="2">
        <dgm:presLayoutVars>
          <dgm:chMax val="0"/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22489E64-06F9-47B6-AEC7-43BAEDED7614}" srcId="{C51F5E74-4EB4-4074-9B9A-4BFFC2936974}" destId="{32C097AD-27B7-4983-A34E-C2D467ED58A2}" srcOrd="0" destOrd="0" parTransId="{9746D9DC-0241-4AE7-BC11-00F434CC94F1}" sibTransId="{4B6F70A3-DE54-485D-9122-0E39B3A6177C}"/>
    <dgm:cxn modelId="{6A71F311-32CE-487F-A290-73504F43E057}" type="presOf" srcId="{32C097AD-27B7-4983-A34E-C2D467ED58A2}" destId="{EA0EBBE8-6CA3-4745-BC5A-707136A5DEE3}" srcOrd="0" destOrd="0" presId="urn:microsoft.com/office/officeart/2005/8/layout/vList2"/>
    <dgm:cxn modelId="{1AA68FBD-8DED-4A85-8DBD-65A3EA06A383}" type="presOf" srcId="{C51F5E74-4EB4-4074-9B9A-4BFFC2936974}" destId="{DB52F9F4-9386-4301-8D34-AF63934B8649}" srcOrd="0" destOrd="0" presId="urn:microsoft.com/office/officeart/2005/8/layout/vList2"/>
    <dgm:cxn modelId="{0627BBB2-AC39-43DC-8409-DF115542EC88}" srcId="{C51F5E74-4EB4-4074-9B9A-4BFFC2936974}" destId="{409EED7F-1402-4278-ADA7-3F981691E4E2}" srcOrd="1" destOrd="0" parTransId="{39FB32F7-CC98-4411-BA59-FADF2E1396DA}" sibTransId="{7822C22E-45BF-4D1F-B3C7-0C9B8066A1A8}"/>
    <dgm:cxn modelId="{1FCFDCF9-581C-4449-A8E9-BEB9006645B3}" type="presOf" srcId="{409EED7F-1402-4278-ADA7-3F981691E4E2}" destId="{7C818421-43D4-4725-989A-A1CFB38FCE6C}" srcOrd="0" destOrd="0" presId="urn:microsoft.com/office/officeart/2005/8/layout/vList2"/>
    <dgm:cxn modelId="{D5D77156-FD95-4B46-B2F8-0EF3D52A859F}" type="presParOf" srcId="{DB52F9F4-9386-4301-8D34-AF63934B8649}" destId="{EA0EBBE8-6CA3-4745-BC5A-707136A5DEE3}" srcOrd="0" destOrd="0" presId="urn:microsoft.com/office/officeart/2005/8/layout/vList2"/>
    <dgm:cxn modelId="{D3623A2A-9300-4614-8023-FE5F57123332}" type="presParOf" srcId="{DB52F9F4-9386-4301-8D34-AF63934B8649}" destId="{071DC5C4-6CEA-4B71-AFE1-2CD1C68CFBB9}" srcOrd="1" destOrd="0" presId="urn:microsoft.com/office/officeart/2005/8/layout/vList2"/>
    <dgm:cxn modelId="{7E62B7C8-7ADC-4EBC-B08E-59754A2EF383}" type="presParOf" srcId="{DB52F9F4-9386-4301-8D34-AF63934B8649}" destId="{7C818421-43D4-4725-989A-A1CFB38FCE6C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39CE0-6D47-4855-B18D-AC34D38C278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07B1F2-22FB-44B6-88B0-1F5714F88FA6}">
      <dgm:prSet phldrT="[Text]"/>
      <dgm:spPr/>
      <dgm:t>
        <a:bodyPr/>
        <a:lstStyle/>
        <a:p>
          <a:pPr algn="ctr"/>
          <a:r>
            <a:rPr lang="en-US" dirty="0" smtClean="0">
              <a:latin typeface="+mj-lt"/>
            </a:rPr>
            <a:t>Viewable </a:t>
          </a:r>
          <a:r>
            <a:rPr lang="en-US" dirty="0" err="1" smtClean="0">
              <a:latin typeface="+mj-lt"/>
            </a:rPr>
            <a:t>GameState</a:t>
          </a:r>
          <a:endParaRPr lang="en-US" dirty="0">
            <a:latin typeface="+mj-lt"/>
          </a:endParaRPr>
        </a:p>
      </dgm:t>
    </dgm:pt>
    <dgm:pt modelId="{2B4E7A71-E9D7-4E55-B337-987D698FFE8D}" type="parTrans" cxnId="{20174BA2-9609-4A99-B40A-B7150A82E8F1}">
      <dgm:prSet/>
      <dgm:spPr/>
      <dgm:t>
        <a:bodyPr/>
        <a:lstStyle/>
        <a:p>
          <a:endParaRPr lang="en-US"/>
        </a:p>
      </dgm:t>
    </dgm:pt>
    <dgm:pt modelId="{162B34A1-843A-4645-814F-FC553983C068}" type="sibTrans" cxnId="{20174BA2-9609-4A99-B40A-B7150A82E8F1}">
      <dgm:prSet/>
      <dgm:spPr/>
      <dgm:t>
        <a:bodyPr/>
        <a:lstStyle/>
        <a:p>
          <a:endParaRPr lang="en-US"/>
        </a:p>
      </dgm:t>
    </dgm:pt>
    <dgm:pt modelId="{8995A7D7-59ED-48FE-A1AE-D86F02294AF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dirty="0" smtClean="0">
              <a:latin typeface="+mj-lt"/>
            </a:rPr>
            <a:t>GUI</a:t>
          </a:r>
          <a:endParaRPr lang="en-US" dirty="0">
            <a:latin typeface="+mj-lt"/>
          </a:endParaRPr>
        </a:p>
      </dgm:t>
    </dgm:pt>
    <dgm:pt modelId="{F2D11D4B-AB67-4514-8C64-85B93B1C9274}" type="parTrans" cxnId="{DCB4445A-E3B7-4EA5-81C9-9A538DC2E366}">
      <dgm:prSet/>
      <dgm:spPr/>
      <dgm:t>
        <a:bodyPr/>
        <a:lstStyle/>
        <a:p>
          <a:endParaRPr lang="en-US"/>
        </a:p>
      </dgm:t>
    </dgm:pt>
    <dgm:pt modelId="{07A8A7F9-44F5-40BF-BE7D-046B9D024EDD}" type="sibTrans" cxnId="{DCB4445A-E3B7-4EA5-81C9-9A538DC2E366}">
      <dgm:prSet/>
      <dgm:spPr/>
      <dgm:t>
        <a:bodyPr/>
        <a:lstStyle/>
        <a:p>
          <a:endParaRPr lang="en-US"/>
        </a:p>
      </dgm:t>
    </dgm:pt>
    <dgm:pt modelId="{DA86D00C-6D28-4505-8A26-0394A0AA2E67}">
      <dgm:prSet phldrT="[Text]"/>
      <dgm:spPr/>
      <dgm:t>
        <a:bodyPr/>
        <a:lstStyle/>
        <a:p>
          <a:pPr algn="ctr"/>
          <a:r>
            <a:rPr lang="en-US" dirty="0" smtClean="0">
              <a:latin typeface="+mj-lt"/>
            </a:rPr>
            <a:t>Game Controller</a:t>
          </a:r>
          <a:endParaRPr lang="en-US" dirty="0">
            <a:latin typeface="+mj-lt"/>
          </a:endParaRPr>
        </a:p>
      </dgm:t>
    </dgm:pt>
    <dgm:pt modelId="{FDB8793F-CEE2-4B1A-8A5F-9AEEF528B819}" type="parTrans" cxnId="{834B7039-80B5-4738-8B67-C7A06563F9A5}">
      <dgm:prSet/>
      <dgm:spPr/>
      <dgm:t>
        <a:bodyPr/>
        <a:lstStyle/>
        <a:p>
          <a:endParaRPr lang="en-US"/>
        </a:p>
      </dgm:t>
    </dgm:pt>
    <dgm:pt modelId="{888FD719-46BB-41F8-BD7E-99A2B4175DBA}" type="sibTrans" cxnId="{834B7039-80B5-4738-8B67-C7A06563F9A5}">
      <dgm:prSet/>
      <dgm:spPr/>
      <dgm:t>
        <a:bodyPr/>
        <a:lstStyle/>
        <a:p>
          <a:endParaRPr lang="en-US"/>
        </a:p>
      </dgm:t>
    </dgm:pt>
    <dgm:pt modelId="{DC684A5F-CF9B-4462-80A3-F415F08E74BC}" type="pres">
      <dgm:prSet presAssocID="{12239CE0-6D47-4855-B18D-AC34D38C27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09DD37-05C8-44AC-8CEB-7E517F630E95}" type="pres">
      <dgm:prSet presAssocID="{C807B1F2-22FB-44B6-88B0-1F5714F88FA6}" presName="node" presStyleLbl="node1" presStyleIdx="0" presStyleCnt="3" custScaleX="86184" custScaleY="35545" custLinFactY="99857" custLinFactNeighborX="25197" custLinFactNeighborY="100000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D70788A9-41E7-49F9-A7EC-C7BBA55676F5}" type="pres">
      <dgm:prSet presAssocID="{162B34A1-843A-4645-814F-FC553983C068}" presName="sibTrans" presStyleLbl="sibTrans2D1" presStyleIdx="0" presStyleCnt="2" custAng="558134" custScaleX="58656" custScaleY="61524" custLinFactNeighborX="-20714" custLinFactNeighborY="4928"/>
      <dgm:spPr/>
      <dgm:t>
        <a:bodyPr/>
        <a:lstStyle/>
        <a:p>
          <a:endParaRPr lang="en-US"/>
        </a:p>
      </dgm:t>
    </dgm:pt>
    <dgm:pt modelId="{348CFC02-40DA-49E8-B201-2C5F30DDB00E}" type="pres">
      <dgm:prSet presAssocID="{162B34A1-843A-4645-814F-FC553983C06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FF86674-4B22-4E3B-8226-C8BA90D4DDDC}" type="pres">
      <dgm:prSet presAssocID="{8995A7D7-59ED-48FE-A1AE-D86F02294AF4}" presName="node" presStyleLbl="node1" presStyleIdx="1" presStyleCnt="3" custScaleX="71072" custScaleY="48001" custLinFactNeighborX="-81756" custLinFactNeighborY="2098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0182D06F-4C0C-4F22-B885-10D75387686D}" type="pres">
      <dgm:prSet presAssocID="{07A8A7F9-44F5-40BF-BE7D-046B9D024EDD}" presName="sibTrans" presStyleLbl="sibTrans2D1" presStyleIdx="1" presStyleCnt="2" custScaleY="59747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ED96AB7B-26EA-470A-B728-8EE9082BFB18}" type="pres">
      <dgm:prSet presAssocID="{07A8A7F9-44F5-40BF-BE7D-046B9D024ED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4D4482-2443-40F3-98C2-5418AAFE6236}" type="pres">
      <dgm:prSet presAssocID="{DA86D00C-6D28-4505-8A26-0394A0AA2E67}" presName="node" presStyleLbl="node1" presStyleIdx="2" presStyleCnt="3" custScaleX="68141" custScaleY="49866" custLinFactY="-79784" custLinFactNeighborX="25123" custLinFactNeighborY="-1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</dgm:ptLst>
  <dgm:cxnLst>
    <dgm:cxn modelId="{834B7039-80B5-4738-8B67-C7A06563F9A5}" srcId="{12239CE0-6D47-4855-B18D-AC34D38C278A}" destId="{DA86D00C-6D28-4505-8A26-0394A0AA2E67}" srcOrd="2" destOrd="0" parTransId="{FDB8793F-CEE2-4B1A-8A5F-9AEEF528B819}" sibTransId="{888FD719-46BB-41F8-BD7E-99A2B4175DBA}"/>
    <dgm:cxn modelId="{8A52E985-F56C-4CD6-9815-5283FA64A5C4}" type="presOf" srcId="{162B34A1-843A-4645-814F-FC553983C068}" destId="{D70788A9-41E7-49F9-A7EC-C7BBA55676F5}" srcOrd="0" destOrd="0" presId="urn:microsoft.com/office/officeart/2005/8/layout/process2"/>
    <dgm:cxn modelId="{8AC4BA7B-D79C-401F-A68F-DA362A689855}" type="presOf" srcId="{12239CE0-6D47-4855-B18D-AC34D38C278A}" destId="{DC684A5F-CF9B-4462-80A3-F415F08E74BC}" srcOrd="0" destOrd="0" presId="urn:microsoft.com/office/officeart/2005/8/layout/process2"/>
    <dgm:cxn modelId="{1867AB7F-56B3-42B8-982B-BD2DD78F7C6F}" type="presOf" srcId="{8995A7D7-59ED-48FE-A1AE-D86F02294AF4}" destId="{4FF86674-4B22-4E3B-8226-C8BA90D4DDDC}" srcOrd="0" destOrd="0" presId="urn:microsoft.com/office/officeart/2005/8/layout/process2"/>
    <dgm:cxn modelId="{20174BA2-9609-4A99-B40A-B7150A82E8F1}" srcId="{12239CE0-6D47-4855-B18D-AC34D38C278A}" destId="{C807B1F2-22FB-44B6-88B0-1F5714F88FA6}" srcOrd="0" destOrd="0" parTransId="{2B4E7A71-E9D7-4E55-B337-987D698FFE8D}" sibTransId="{162B34A1-843A-4645-814F-FC553983C068}"/>
    <dgm:cxn modelId="{5DDD46DF-189D-4DC4-A54D-84AD032ACA63}" type="presOf" srcId="{162B34A1-843A-4645-814F-FC553983C068}" destId="{348CFC02-40DA-49E8-B201-2C5F30DDB00E}" srcOrd="1" destOrd="0" presId="urn:microsoft.com/office/officeart/2005/8/layout/process2"/>
    <dgm:cxn modelId="{DCB4445A-E3B7-4EA5-81C9-9A538DC2E366}" srcId="{12239CE0-6D47-4855-B18D-AC34D38C278A}" destId="{8995A7D7-59ED-48FE-A1AE-D86F02294AF4}" srcOrd="1" destOrd="0" parTransId="{F2D11D4B-AB67-4514-8C64-85B93B1C9274}" sibTransId="{07A8A7F9-44F5-40BF-BE7D-046B9D024EDD}"/>
    <dgm:cxn modelId="{9D577756-AB83-4FD4-9563-510A09008EDC}" type="presOf" srcId="{07A8A7F9-44F5-40BF-BE7D-046B9D024EDD}" destId="{0182D06F-4C0C-4F22-B885-10D75387686D}" srcOrd="0" destOrd="0" presId="urn:microsoft.com/office/officeart/2005/8/layout/process2"/>
    <dgm:cxn modelId="{275BA35C-8E04-4676-A43B-D5B09C31AF2D}" type="presOf" srcId="{07A8A7F9-44F5-40BF-BE7D-046B9D024EDD}" destId="{ED96AB7B-26EA-470A-B728-8EE9082BFB18}" srcOrd="1" destOrd="0" presId="urn:microsoft.com/office/officeart/2005/8/layout/process2"/>
    <dgm:cxn modelId="{52A8D76F-F329-4153-87D5-0AF40C9DB7E5}" type="presOf" srcId="{C807B1F2-22FB-44B6-88B0-1F5714F88FA6}" destId="{9F09DD37-05C8-44AC-8CEB-7E517F630E95}" srcOrd="0" destOrd="0" presId="urn:microsoft.com/office/officeart/2005/8/layout/process2"/>
    <dgm:cxn modelId="{D063D350-97D6-4AB1-AC44-860150026F22}" type="presOf" srcId="{DA86D00C-6D28-4505-8A26-0394A0AA2E67}" destId="{8C4D4482-2443-40F3-98C2-5418AAFE6236}" srcOrd="0" destOrd="0" presId="urn:microsoft.com/office/officeart/2005/8/layout/process2"/>
    <dgm:cxn modelId="{441F18EC-78E9-4007-A0A9-B1A5552E9E89}" type="presParOf" srcId="{DC684A5F-CF9B-4462-80A3-F415F08E74BC}" destId="{9F09DD37-05C8-44AC-8CEB-7E517F630E95}" srcOrd="0" destOrd="0" presId="urn:microsoft.com/office/officeart/2005/8/layout/process2"/>
    <dgm:cxn modelId="{B9AEF1C3-7F77-47A6-BD08-E51F89733EDB}" type="presParOf" srcId="{DC684A5F-CF9B-4462-80A3-F415F08E74BC}" destId="{D70788A9-41E7-49F9-A7EC-C7BBA55676F5}" srcOrd="1" destOrd="0" presId="urn:microsoft.com/office/officeart/2005/8/layout/process2"/>
    <dgm:cxn modelId="{6777836B-806A-464A-988E-B99A2E2E1F98}" type="presParOf" srcId="{D70788A9-41E7-49F9-A7EC-C7BBA55676F5}" destId="{348CFC02-40DA-49E8-B201-2C5F30DDB00E}" srcOrd="0" destOrd="0" presId="urn:microsoft.com/office/officeart/2005/8/layout/process2"/>
    <dgm:cxn modelId="{FE763CC1-A529-484C-969D-ACA60E7505A7}" type="presParOf" srcId="{DC684A5F-CF9B-4462-80A3-F415F08E74BC}" destId="{4FF86674-4B22-4E3B-8226-C8BA90D4DDDC}" srcOrd="2" destOrd="0" presId="urn:microsoft.com/office/officeart/2005/8/layout/process2"/>
    <dgm:cxn modelId="{F8D395A7-1543-4A62-85D6-234E01B3BBAF}" type="presParOf" srcId="{DC684A5F-CF9B-4462-80A3-F415F08E74BC}" destId="{0182D06F-4C0C-4F22-B885-10D75387686D}" srcOrd="3" destOrd="0" presId="urn:microsoft.com/office/officeart/2005/8/layout/process2"/>
    <dgm:cxn modelId="{C8B127AC-7402-4105-A901-DCF79342615F}" type="presParOf" srcId="{0182D06F-4C0C-4F22-B885-10D75387686D}" destId="{ED96AB7B-26EA-470A-B728-8EE9082BFB18}" srcOrd="0" destOrd="0" presId="urn:microsoft.com/office/officeart/2005/8/layout/process2"/>
    <dgm:cxn modelId="{8566202B-F5E6-43DF-BD1B-BBEBD1B7A705}" type="presParOf" srcId="{DC684A5F-CF9B-4462-80A3-F415F08E74BC}" destId="{8C4D4482-2443-40F3-98C2-5418AAFE6236}" srcOrd="4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CB7DCA-A18F-4020-BCC6-2F3AE31B8E8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68F71A1-9CC9-4868-A1E0-05FF23E08AAF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Game Controller</a:t>
          </a:r>
          <a:endParaRPr lang="en-US" dirty="0">
            <a:latin typeface="+mj-lt"/>
          </a:endParaRPr>
        </a:p>
      </dgm:t>
    </dgm:pt>
    <dgm:pt modelId="{301B94ED-EA8A-4C54-8EA1-CAC63FC2C97D}" type="parTrans" cxnId="{8D43F99F-3C6D-4420-88F6-C6DB4F29F9F7}">
      <dgm:prSet/>
      <dgm:spPr/>
      <dgm:t>
        <a:bodyPr/>
        <a:lstStyle/>
        <a:p>
          <a:endParaRPr lang="en-US"/>
        </a:p>
      </dgm:t>
    </dgm:pt>
    <dgm:pt modelId="{9573BAD0-D60C-4644-A38C-10D481BDBFC5}" type="sibTrans" cxnId="{8D43F99F-3C6D-4420-88F6-C6DB4F29F9F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9C77F1E-0AE9-4129-BA52-0E4D5D8AB89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+mj-lt"/>
            </a:rPr>
            <a:t>Clock</a:t>
          </a:r>
          <a:endParaRPr lang="en-US" dirty="0">
            <a:latin typeface="+mj-lt"/>
          </a:endParaRPr>
        </a:p>
      </dgm:t>
    </dgm:pt>
    <dgm:pt modelId="{8DC2A27E-5A4F-4F19-B47E-94FF557F581D}" type="parTrans" cxnId="{7648265D-C425-498F-84E5-A4A52CB340B0}">
      <dgm:prSet/>
      <dgm:spPr/>
      <dgm:t>
        <a:bodyPr/>
        <a:lstStyle/>
        <a:p>
          <a:endParaRPr lang="en-US"/>
        </a:p>
      </dgm:t>
    </dgm:pt>
    <dgm:pt modelId="{356D96CA-93C1-4ABB-AA2E-BDCF9FB889C8}" type="sibTrans" cxnId="{7648265D-C425-498F-84E5-A4A52CB340B0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D5B35A-57A3-45B5-A096-5D43D33B13F7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Viewable</a:t>
          </a:r>
          <a:r>
            <a:rPr lang="en-US" dirty="0" smtClean="0"/>
            <a:t> </a:t>
          </a:r>
          <a:r>
            <a:rPr lang="en-US" dirty="0" err="1" smtClean="0">
              <a:latin typeface="+mj-lt"/>
            </a:rPr>
            <a:t>GameState</a:t>
          </a:r>
          <a:endParaRPr lang="en-US" dirty="0">
            <a:latin typeface="+mj-lt"/>
          </a:endParaRPr>
        </a:p>
      </dgm:t>
    </dgm:pt>
    <dgm:pt modelId="{E26A123E-DD53-4400-8509-9ABD104153F8}" type="parTrans" cxnId="{0D8CF47D-B9B5-45E5-ADA7-2C874766B97B}">
      <dgm:prSet/>
      <dgm:spPr/>
      <dgm:t>
        <a:bodyPr/>
        <a:lstStyle/>
        <a:p>
          <a:endParaRPr lang="en-US"/>
        </a:p>
      </dgm:t>
    </dgm:pt>
    <dgm:pt modelId="{592BCFC3-672A-4816-91BB-B7AB3483703E}" type="sibTrans" cxnId="{0D8CF47D-B9B5-45E5-ADA7-2C874766B97B}">
      <dgm:prSet/>
      <dgm:spPr/>
      <dgm:t>
        <a:bodyPr/>
        <a:lstStyle/>
        <a:p>
          <a:endParaRPr lang="en-US"/>
        </a:p>
      </dgm:t>
    </dgm:pt>
    <dgm:pt modelId="{F9DFAA3E-3941-4DC6-B085-778C7DFBFDA8}" type="pres">
      <dgm:prSet presAssocID="{B6CB7DCA-A18F-4020-BCC6-2F3AE31B8E8E}" presName="linearFlow" presStyleCnt="0">
        <dgm:presLayoutVars>
          <dgm:resizeHandles val="exact"/>
        </dgm:presLayoutVars>
      </dgm:prSet>
      <dgm:spPr/>
    </dgm:pt>
    <dgm:pt modelId="{620ACC16-FDF6-4925-9C7B-9D2B1CCF3F5B}" type="pres">
      <dgm:prSet presAssocID="{568F71A1-9CC9-4868-A1E0-05FF23E08AAF}" presName="node" presStyleLbl="node1" presStyleIdx="0" presStyleCnt="3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0BFDF8CF-7AA7-433C-9560-9E53080CADAB}" type="pres">
      <dgm:prSet presAssocID="{9573BAD0-D60C-4644-A38C-10D481BDBFC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C2E6C69-51B3-4F01-A202-1EF5CD0FAD08}" type="pres">
      <dgm:prSet presAssocID="{9573BAD0-D60C-4644-A38C-10D481BDBFC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A4F32CE-CF4C-445E-952D-C84DDC8D61A2}" type="pres">
      <dgm:prSet presAssocID="{A9C77F1E-0AE9-4129-BA52-0E4D5D8AB898}" presName="node" presStyleLbl="node1" presStyleIdx="1" presStyleCnt="3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2186AD55-085F-48AB-BA21-0237FB9B1540}" type="pres">
      <dgm:prSet presAssocID="{356D96CA-93C1-4ABB-AA2E-BDCF9FB889C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DC64BEA-A1D8-4975-B74C-9F76A8AE3319}" type="pres">
      <dgm:prSet presAssocID="{356D96CA-93C1-4ABB-AA2E-BDCF9FB889C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BCEC5DF-D853-470E-9162-BFD8E2D6BA4B}" type="pres">
      <dgm:prSet presAssocID="{4DD5B35A-57A3-45B5-A096-5D43D33B13F7}" presName="node" presStyleLbl="node1" presStyleIdx="2" presStyleCnt="3" custScaleX="141667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8D43F99F-3C6D-4420-88F6-C6DB4F29F9F7}" srcId="{B6CB7DCA-A18F-4020-BCC6-2F3AE31B8E8E}" destId="{568F71A1-9CC9-4868-A1E0-05FF23E08AAF}" srcOrd="0" destOrd="0" parTransId="{301B94ED-EA8A-4C54-8EA1-CAC63FC2C97D}" sibTransId="{9573BAD0-D60C-4644-A38C-10D481BDBFC5}"/>
    <dgm:cxn modelId="{0D8CF47D-B9B5-45E5-ADA7-2C874766B97B}" srcId="{B6CB7DCA-A18F-4020-BCC6-2F3AE31B8E8E}" destId="{4DD5B35A-57A3-45B5-A096-5D43D33B13F7}" srcOrd="2" destOrd="0" parTransId="{E26A123E-DD53-4400-8509-9ABD104153F8}" sibTransId="{592BCFC3-672A-4816-91BB-B7AB3483703E}"/>
    <dgm:cxn modelId="{EFA89EEF-DB6E-42D7-B4E1-382E3D60A4EF}" type="presOf" srcId="{9573BAD0-D60C-4644-A38C-10D481BDBFC5}" destId="{0BFDF8CF-7AA7-433C-9560-9E53080CADAB}" srcOrd="0" destOrd="0" presId="urn:microsoft.com/office/officeart/2005/8/layout/process2"/>
    <dgm:cxn modelId="{5D47C6F3-D13E-44B3-8F20-BDCFFE0EAB61}" type="presOf" srcId="{356D96CA-93C1-4ABB-AA2E-BDCF9FB889C8}" destId="{CDC64BEA-A1D8-4975-B74C-9F76A8AE3319}" srcOrd="1" destOrd="0" presId="urn:microsoft.com/office/officeart/2005/8/layout/process2"/>
    <dgm:cxn modelId="{C82D316D-1F8E-4719-A512-7D04E05523EB}" type="presOf" srcId="{9573BAD0-D60C-4644-A38C-10D481BDBFC5}" destId="{6C2E6C69-51B3-4F01-A202-1EF5CD0FAD08}" srcOrd="1" destOrd="0" presId="urn:microsoft.com/office/officeart/2005/8/layout/process2"/>
    <dgm:cxn modelId="{C29CBDD3-E381-45FD-ADC6-2CABDEEE4E6E}" type="presOf" srcId="{B6CB7DCA-A18F-4020-BCC6-2F3AE31B8E8E}" destId="{F9DFAA3E-3941-4DC6-B085-778C7DFBFDA8}" srcOrd="0" destOrd="0" presId="urn:microsoft.com/office/officeart/2005/8/layout/process2"/>
    <dgm:cxn modelId="{0E468DAB-C75A-43FE-9249-65DC62E6DC02}" type="presOf" srcId="{A9C77F1E-0AE9-4129-BA52-0E4D5D8AB898}" destId="{4A4F32CE-CF4C-445E-952D-C84DDC8D61A2}" srcOrd="0" destOrd="0" presId="urn:microsoft.com/office/officeart/2005/8/layout/process2"/>
    <dgm:cxn modelId="{7648265D-C425-498F-84E5-A4A52CB340B0}" srcId="{B6CB7DCA-A18F-4020-BCC6-2F3AE31B8E8E}" destId="{A9C77F1E-0AE9-4129-BA52-0E4D5D8AB898}" srcOrd="1" destOrd="0" parTransId="{8DC2A27E-5A4F-4F19-B47E-94FF557F581D}" sibTransId="{356D96CA-93C1-4ABB-AA2E-BDCF9FB889C8}"/>
    <dgm:cxn modelId="{6B061BBE-C897-4352-A5DF-2283EBDEDF76}" type="presOf" srcId="{356D96CA-93C1-4ABB-AA2E-BDCF9FB889C8}" destId="{2186AD55-085F-48AB-BA21-0237FB9B1540}" srcOrd="0" destOrd="0" presId="urn:microsoft.com/office/officeart/2005/8/layout/process2"/>
    <dgm:cxn modelId="{F6732D03-6356-4469-9829-4D844803F9DB}" type="presOf" srcId="{4DD5B35A-57A3-45B5-A096-5D43D33B13F7}" destId="{9BCEC5DF-D853-470E-9162-BFD8E2D6BA4B}" srcOrd="0" destOrd="0" presId="urn:microsoft.com/office/officeart/2005/8/layout/process2"/>
    <dgm:cxn modelId="{11E81B0D-7F63-424A-8505-BE608E125D4C}" type="presOf" srcId="{568F71A1-9CC9-4868-A1E0-05FF23E08AAF}" destId="{620ACC16-FDF6-4925-9C7B-9D2B1CCF3F5B}" srcOrd="0" destOrd="0" presId="urn:microsoft.com/office/officeart/2005/8/layout/process2"/>
    <dgm:cxn modelId="{55BB5E4C-3053-4924-A024-7948EFE32B0A}" type="presParOf" srcId="{F9DFAA3E-3941-4DC6-B085-778C7DFBFDA8}" destId="{620ACC16-FDF6-4925-9C7B-9D2B1CCF3F5B}" srcOrd="0" destOrd="0" presId="urn:microsoft.com/office/officeart/2005/8/layout/process2"/>
    <dgm:cxn modelId="{D94B47AC-9029-40B7-8505-E05BA6A2BB93}" type="presParOf" srcId="{F9DFAA3E-3941-4DC6-B085-778C7DFBFDA8}" destId="{0BFDF8CF-7AA7-433C-9560-9E53080CADAB}" srcOrd="1" destOrd="0" presId="urn:microsoft.com/office/officeart/2005/8/layout/process2"/>
    <dgm:cxn modelId="{3B47B7B8-8129-4564-A79E-09A33D11B141}" type="presParOf" srcId="{0BFDF8CF-7AA7-433C-9560-9E53080CADAB}" destId="{6C2E6C69-51B3-4F01-A202-1EF5CD0FAD08}" srcOrd="0" destOrd="0" presId="urn:microsoft.com/office/officeart/2005/8/layout/process2"/>
    <dgm:cxn modelId="{135FAAE9-1B4F-4CDD-9A0E-EFFAA4014376}" type="presParOf" srcId="{F9DFAA3E-3941-4DC6-B085-778C7DFBFDA8}" destId="{4A4F32CE-CF4C-445E-952D-C84DDC8D61A2}" srcOrd="2" destOrd="0" presId="urn:microsoft.com/office/officeart/2005/8/layout/process2"/>
    <dgm:cxn modelId="{2DFF565C-BE42-4AD4-892E-C7AA4A0A873B}" type="presParOf" srcId="{F9DFAA3E-3941-4DC6-B085-778C7DFBFDA8}" destId="{2186AD55-085F-48AB-BA21-0237FB9B1540}" srcOrd="3" destOrd="0" presId="urn:microsoft.com/office/officeart/2005/8/layout/process2"/>
    <dgm:cxn modelId="{04FCF096-97AD-45E1-A2B4-BDC4EC304A61}" type="presParOf" srcId="{2186AD55-085F-48AB-BA21-0237FB9B1540}" destId="{CDC64BEA-A1D8-4975-B74C-9F76A8AE3319}" srcOrd="0" destOrd="0" presId="urn:microsoft.com/office/officeart/2005/8/layout/process2"/>
    <dgm:cxn modelId="{7B9CE8A0-1046-40D3-8DA6-D9A61D492F82}" type="presParOf" srcId="{F9DFAA3E-3941-4DC6-B085-778C7DFBFDA8}" destId="{9BCEC5DF-D853-470E-9162-BFD8E2D6BA4B}" srcOrd="4" destOrd="0" presId="urn:microsoft.com/office/officeart/2005/8/layout/process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725579-474F-4D83-B941-A0FCDD3175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7EFDF64-F909-4ABD-B13F-1FAEA6211D0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+mj-lt"/>
            </a:rPr>
            <a:t>Receive</a:t>
          </a:r>
          <a:endParaRPr lang="en-US" dirty="0">
            <a:latin typeface="+mj-lt"/>
          </a:endParaRPr>
        </a:p>
      </dgm:t>
    </dgm:pt>
    <dgm:pt modelId="{0B771364-03D9-4179-8DF2-F7731C54D542}" type="parTrans" cxnId="{8B90DDB9-FD71-42C6-A4B4-3C203A24AE24}">
      <dgm:prSet/>
      <dgm:spPr/>
      <dgm:t>
        <a:bodyPr/>
        <a:lstStyle/>
        <a:p>
          <a:endParaRPr lang="en-US"/>
        </a:p>
      </dgm:t>
    </dgm:pt>
    <dgm:pt modelId="{DDC9085C-10D7-4F04-9606-BF1433567031}" type="sibTrans" cxnId="{8B90DDB9-FD71-42C6-A4B4-3C203A24AE2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F6CD331-521B-49D8-8A00-6EE065658EE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Reconcile</a:t>
          </a:r>
          <a:endParaRPr lang="en-US" dirty="0">
            <a:latin typeface="+mj-lt"/>
          </a:endParaRPr>
        </a:p>
      </dgm:t>
    </dgm:pt>
    <dgm:pt modelId="{75BCD59E-71D1-4B53-9EBD-510A44DE00C8}" type="parTrans" cxnId="{9B44141B-6378-4E2D-9FFC-53FF9AE8E656}">
      <dgm:prSet/>
      <dgm:spPr/>
      <dgm:t>
        <a:bodyPr/>
        <a:lstStyle/>
        <a:p>
          <a:endParaRPr lang="en-US"/>
        </a:p>
      </dgm:t>
    </dgm:pt>
    <dgm:pt modelId="{24A4BA07-D296-4F6E-890C-D07EDB6AF2BA}" type="sibTrans" cxnId="{9B44141B-6378-4E2D-9FFC-53FF9AE8E65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ED854AC-403C-473D-B383-6D346E89F789}">
      <dgm:prSet phldrT="[Text]"/>
      <dgm:spPr/>
      <dgm:t>
        <a:bodyPr/>
        <a:lstStyle/>
        <a:p>
          <a:r>
            <a:rPr lang="en-US" dirty="0" smtClean="0"/>
            <a:t>Master </a:t>
          </a:r>
          <a:r>
            <a:rPr lang="en-US" dirty="0" err="1" smtClean="0"/>
            <a:t>GameState</a:t>
          </a:r>
          <a:endParaRPr lang="en-US" dirty="0"/>
        </a:p>
      </dgm:t>
    </dgm:pt>
    <dgm:pt modelId="{F4A085E8-301E-401C-83FB-EE58C7E2DF37}" type="parTrans" cxnId="{FFCF47BF-2DC3-4071-80D2-D726DABCBCEB}">
      <dgm:prSet/>
      <dgm:spPr/>
      <dgm:t>
        <a:bodyPr/>
        <a:lstStyle/>
        <a:p>
          <a:endParaRPr lang="en-US"/>
        </a:p>
      </dgm:t>
    </dgm:pt>
    <dgm:pt modelId="{6A80468D-0B23-4601-8DBF-EAA00A868BA7}" type="sibTrans" cxnId="{FFCF47BF-2DC3-4071-80D2-D726DABCBCE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1C14C08-686E-47D0-8415-0776E6ABF47F}">
      <dgm:prSet phldrT="[Text]"/>
      <dgm:spPr/>
      <dgm:t>
        <a:bodyPr/>
        <a:lstStyle/>
        <a:p>
          <a:r>
            <a:rPr lang="en-US" dirty="0" smtClean="0"/>
            <a:t>Viewable </a:t>
          </a:r>
          <a:r>
            <a:rPr lang="en-US" dirty="0" err="1" smtClean="0"/>
            <a:t>GameState</a:t>
          </a:r>
          <a:endParaRPr lang="en-US" dirty="0"/>
        </a:p>
      </dgm:t>
    </dgm:pt>
    <dgm:pt modelId="{8B717207-ED56-4272-BBF9-0D2F633585F8}" type="parTrans" cxnId="{17991567-9BA5-4070-A6CB-AE83B8DD3B68}">
      <dgm:prSet/>
      <dgm:spPr/>
      <dgm:t>
        <a:bodyPr/>
        <a:lstStyle/>
        <a:p>
          <a:endParaRPr lang="en-US"/>
        </a:p>
      </dgm:t>
    </dgm:pt>
    <dgm:pt modelId="{B903AF0B-4351-491C-850F-B042FF060FD7}" type="sibTrans" cxnId="{17991567-9BA5-4070-A6CB-AE83B8DD3B68}">
      <dgm:prSet/>
      <dgm:spPr/>
      <dgm:t>
        <a:bodyPr/>
        <a:lstStyle/>
        <a:p>
          <a:endParaRPr lang="en-US"/>
        </a:p>
      </dgm:t>
    </dgm:pt>
    <dgm:pt modelId="{0ED074F6-B443-477F-81DC-2E7785283DC3}" type="pres">
      <dgm:prSet presAssocID="{89725579-474F-4D83-B941-A0FCDD3175FC}" presName="linearFlow" presStyleCnt="0">
        <dgm:presLayoutVars>
          <dgm:resizeHandles val="exact"/>
        </dgm:presLayoutVars>
      </dgm:prSet>
      <dgm:spPr/>
    </dgm:pt>
    <dgm:pt modelId="{6558B0D8-565A-410A-B0AE-D3B657E1D715}" type="pres">
      <dgm:prSet presAssocID="{37EFDF64-F909-4ABD-B13F-1FAEA6211D06}" presName="node" presStyleLbl="node1" presStyleIdx="0" presStyleCnt="4" custLinFactX="40958" custLinFactY="100000" custLinFactNeighborX="100000" custLinFactNeighborY="101828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CE79D244-C341-47C2-A2DF-D0A00EFE1255}" type="pres">
      <dgm:prSet presAssocID="{DDC9085C-10D7-4F04-9606-BF143356703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41E6579-E319-4B32-9C82-6548B46EAA64}" type="pres">
      <dgm:prSet presAssocID="{DDC9085C-10D7-4F04-9606-BF143356703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DA715A0-E80F-4151-8F1C-F876A3D5064E}" type="pres">
      <dgm:prSet presAssocID="{DF6CD331-521B-49D8-8A00-6EE065658EE0}" presName="node" presStyleLbl="node1" presStyleIdx="1" presStyleCnt="4" custLinFactX="41943" custLinFactY="100000" custLinFactNeighborX="100000" custLinFactNeighborY="18763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AC6079-0DD1-44BB-BBA3-18BF9947F30B}" type="pres">
      <dgm:prSet presAssocID="{24A4BA07-D296-4F6E-890C-D07EDB6AF2BA}" presName="sibTrans" presStyleLbl="sibTrans2D1" presStyleIdx="1" presStyleCnt="3" custAng="132334" custLinFactNeighborY="-2400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1371184B-AA6B-4A43-BE5A-C2D59E0B2263}" type="pres">
      <dgm:prSet presAssocID="{24A4BA07-D296-4F6E-890C-D07EDB6AF2B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5486E14-D524-41C7-853C-2A2BAF3EFB42}" type="pres">
      <dgm:prSet presAssocID="{8ED854AC-403C-473D-B383-6D346E89F789}" presName="node" presStyleLbl="node1" presStyleIdx="2" presStyleCnt="4" custLinFactNeighborX="-94987" custLinFactNeighborY="-31488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2CBC7641-19E9-470A-AE40-2B72626CE826}" type="pres">
      <dgm:prSet presAssocID="{6A80468D-0B23-4601-8DBF-EAA00A868BA7}" presName="sibTrans" presStyleLbl="sibTrans2D1" presStyleIdx="2" presStyleCnt="3" custAng="5971321" custFlipVert="1" custScaleX="1311785" custScaleY="105720" custLinFactX="707802" custLinFactY="19602" custLinFactNeighborX="800000" custLinFactNeighborY="10000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62F5026A-19B7-4426-9E8F-952558D8D26C}" type="pres">
      <dgm:prSet presAssocID="{6A80468D-0B23-4601-8DBF-EAA00A868BA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C22E5FC-93AD-4F16-8531-B187D43DC5C9}" type="pres">
      <dgm:prSet presAssocID="{21C14C08-686E-47D0-8415-0776E6ABF47F}" presName="node" presStyleLbl="node1" presStyleIdx="3" presStyleCnt="4" custLinFactNeighborX="-94987" custLinFactNeighborY="-71730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766EDF0B-4847-4BAB-8258-5A34A9DE3476}" type="presOf" srcId="{37EFDF64-F909-4ABD-B13F-1FAEA6211D06}" destId="{6558B0D8-565A-410A-B0AE-D3B657E1D715}" srcOrd="0" destOrd="0" presId="urn:microsoft.com/office/officeart/2005/8/layout/process2"/>
    <dgm:cxn modelId="{D83E64A9-8919-4770-8A98-78435BE1126E}" type="presOf" srcId="{DDC9085C-10D7-4F04-9606-BF1433567031}" destId="{CE79D244-C341-47C2-A2DF-D0A00EFE1255}" srcOrd="0" destOrd="0" presId="urn:microsoft.com/office/officeart/2005/8/layout/process2"/>
    <dgm:cxn modelId="{3B9D8B3A-A0D6-4304-9E80-903945545274}" type="presOf" srcId="{6A80468D-0B23-4601-8DBF-EAA00A868BA7}" destId="{62F5026A-19B7-4426-9E8F-952558D8D26C}" srcOrd="1" destOrd="0" presId="urn:microsoft.com/office/officeart/2005/8/layout/process2"/>
    <dgm:cxn modelId="{FFCF47BF-2DC3-4071-80D2-D726DABCBCEB}" srcId="{89725579-474F-4D83-B941-A0FCDD3175FC}" destId="{8ED854AC-403C-473D-B383-6D346E89F789}" srcOrd="2" destOrd="0" parTransId="{F4A085E8-301E-401C-83FB-EE58C7E2DF37}" sibTransId="{6A80468D-0B23-4601-8DBF-EAA00A868BA7}"/>
    <dgm:cxn modelId="{1ADD8974-EA81-44C3-B993-87C7478381A0}" type="presOf" srcId="{8ED854AC-403C-473D-B383-6D346E89F789}" destId="{95486E14-D524-41C7-853C-2A2BAF3EFB42}" srcOrd="0" destOrd="0" presId="urn:microsoft.com/office/officeart/2005/8/layout/process2"/>
    <dgm:cxn modelId="{4E3C0FCD-9E3E-4984-8423-F9A4BFFD8BED}" type="presOf" srcId="{24A4BA07-D296-4F6E-890C-D07EDB6AF2BA}" destId="{5FAC6079-0DD1-44BB-BBA3-18BF9947F30B}" srcOrd="0" destOrd="0" presId="urn:microsoft.com/office/officeart/2005/8/layout/process2"/>
    <dgm:cxn modelId="{252F1E2F-FFC4-4C84-A720-4009DBF21984}" type="presOf" srcId="{21C14C08-686E-47D0-8415-0776E6ABF47F}" destId="{BC22E5FC-93AD-4F16-8531-B187D43DC5C9}" srcOrd="0" destOrd="0" presId="urn:microsoft.com/office/officeart/2005/8/layout/process2"/>
    <dgm:cxn modelId="{99C89B84-8F02-4E11-8C00-FF52C5669220}" type="presOf" srcId="{6A80468D-0B23-4601-8DBF-EAA00A868BA7}" destId="{2CBC7641-19E9-470A-AE40-2B72626CE826}" srcOrd="0" destOrd="0" presId="urn:microsoft.com/office/officeart/2005/8/layout/process2"/>
    <dgm:cxn modelId="{37BBB42F-6823-40E4-B367-B680DFABC3FD}" type="presOf" srcId="{89725579-474F-4D83-B941-A0FCDD3175FC}" destId="{0ED074F6-B443-477F-81DC-2E7785283DC3}" srcOrd="0" destOrd="0" presId="urn:microsoft.com/office/officeart/2005/8/layout/process2"/>
    <dgm:cxn modelId="{2E7FFC92-2905-4071-9382-2EB0C89679C0}" type="presOf" srcId="{24A4BA07-D296-4F6E-890C-D07EDB6AF2BA}" destId="{1371184B-AA6B-4A43-BE5A-C2D59E0B2263}" srcOrd="1" destOrd="0" presId="urn:microsoft.com/office/officeart/2005/8/layout/process2"/>
    <dgm:cxn modelId="{17991567-9BA5-4070-A6CB-AE83B8DD3B68}" srcId="{89725579-474F-4D83-B941-A0FCDD3175FC}" destId="{21C14C08-686E-47D0-8415-0776E6ABF47F}" srcOrd="3" destOrd="0" parTransId="{8B717207-ED56-4272-BBF9-0D2F633585F8}" sibTransId="{B903AF0B-4351-491C-850F-B042FF060FD7}"/>
    <dgm:cxn modelId="{4EA6444F-A40C-44C0-9BFD-44ED14408AEB}" type="presOf" srcId="{DDC9085C-10D7-4F04-9606-BF1433567031}" destId="{841E6579-E319-4B32-9C82-6548B46EAA64}" srcOrd="1" destOrd="0" presId="urn:microsoft.com/office/officeart/2005/8/layout/process2"/>
    <dgm:cxn modelId="{6FFAAFD2-D461-46EE-92D0-7B2D076E03AB}" type="presOf" srcId="{DF6CD331-521B-49D8-8A00-6EE065658EE0}" destId="{BDA715A0-E80F-4151-8F1C-F876A3D5064E}" srcOrd="0" destOrd="0" presId="urn:microsoft.com/office/officeart/2005/8/layout/process2"/>
    <dgm:cxn modelId="{8B90DDB9-FD71-42C6-A4B4-3C203A24AE24}" srcId="{89725579-474F-4D83-B941-A0FCDD3175FC}" destId="{37EFDF64-F909-4ABD-B13F-1FAEA6211D06}" srcOrd="0" destOrd="0" parTransId="{0B771364-03D9-4179-8DF2-F7731C54D542}" sibTransId="{DDC9085C-10D7-4F04-9606-BF1433567031}"/>
    <dgm:cxn modelId="{9B44141B-6378-4E2D-9FFC-53FF9AE8E656}" srcId="{89725579-474F-4D83-B941-A0FCDD3175FC}" destId="{DF6CD331-521B-49D8-8A00-6EE065658EE0}" srcOrd="1" destOrd="0" parTransId="{75BCD59E-71D1-4B53-9EBD-510A44DE00C8}" sibTransId="{24A4BA07-D296-4F6E-890C-D07EDB6AF2BA}"/>
    <dgm:cxn modelId="{90F686C8-1B5D-4F0A-A835-D3D070C18E9E}" type="presParOf" srcId="{0ED074F6-B443-477F-81DC-2E7785283DC3}" destId="{6558B0D8-565A-410A-B0AE-D3B657E1D715}" srcOrd="0" destOrd="0" presId="urn:microsoft.com/office/officeart/2005/8/layout/process2"/>
    <dgm:cxn modelId="{93FCC826-077A-49AD-9014-AA2F73573D05}" type="presParOf" srcId="{0ED074F6-B443-477F-81DC-2E7785283DC3}" destId="{CE79D244-C341-47C2-A2DF-D0A00EFE1255}" srcOrd="1" destOrd="0" presId="urn:microsoft.com/office/officeart/2005/8/layout/process2"/>
    <dgm:cxn modelId="{928B146E-28D7-4D59-8F4D-F53C11D42211}" type="presParOf" srcId="{CE79D244-C341-47C2-A2DF-D0A00EFE1255}" destId="{841E6579-E319-4B32-9C82-6548B46EAA64}" srcOrd="0" destOrd="0" presId="urn:microsoft.com/office/officeart/2005/8/layout/process2"/>
    <dgm:cxn modelId="{10DC8EEC-146C-4E10-B3C1-B8CFD1AD643A}" type="presParOf" srcId="{0ED074F6-B443-477F-81DC-2E7785283DC3}" destId="{BDA715A0-E80F-4151-8F1C-F876A3D5064E}" srcOrd="2" destOrd="0" presId="urn:microsoft.com/office/officeart/2005/8/layout/process2"/>
    <dgm:cxn modelId="{E3072189-8E77-4484-9A4D-5CB6AD9DF9AD}" type="presParOf" srcId="{0ED074F6-B443-477F-81DC-2E7785283DC3}" destId="{5FAC6079-0DD1-44BB-BBA3-18BF9947F30B}" srcOrd="3" destOrd="0" presId="urn:microsoft.com/office/officeart/2005/8/layout/process2"/>
    <dgm:cxn modelId="{70FA78EF-ACBE-4C43-BE4B-3E73C2BE3D8A}" type="presParOf" srcId="{5FAC6079-0DD1-44BB-BBA3-18BF9947F30B}" destId="{1371184B-AA6B-4A43-BE5A-C2D59E0B2263}" srcOrd="0" destOrd="0" presId="urn:microsoft.com/office/officeart/2005/8/layout/process2"/>
    <dgm:cxn modelId="{54F6D8FF-8658-4AB2-AA57-4C287FB39522}" type="presParOf" srcId="{0ED074F6-B443-477F-81DC-2E7785283DC3}" destId="{95486E14-D524-41C7-853C-2A2BAF3EFB42}" srcOrd="4" destOrd="0" presId="urn:microsoft.com/office/officeart/2005/8/layout/process2"/>
    <dgm:cxn modelId="{60DA7DF4-D4F6-47CE-815D-CFB884E2A969}" type="presParOf" srcId="{0ED074F6-B443-477F-81DC-2E7785283DC3}" destId="{2CBC7641-19E9-470A-AE40-2B72626CE826}" srcOrd="5" destOrd="0" presId="urn:microsoft.com/office/officeart/2005/8/layout/process2"/>
    <dgm:cxn modelId="{59BB957C-3C05-480D-AAED-34E03C329A11}" type="presParOf" srcId="{2CBC7641-19E9-470A-AE40-2B72626CE826}" destId="{62F5026A-19B7-4426-9E8F-952558D8D26C}" srcOrd="0" destOrd="0" presId="urn:microsoft.com/office/officeart/2005/8/layout/process2"/>
    <dgm:cxn modelId="{BE3C10F1-59DD-4AF2-AB85-A5211D41423D}" type="presParOf" srcId="{0ED074F6-B443-477F-81DC-2E7785283DC3}" destId="{BC22E5FC-93AD-4F16-8531-B187D43DC5C9}" srcOrd="6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7060D-C442-463B-8EA7-51009C25F44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430BE-5D98-42F2-AFC6-D784A48B7A6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Game Controller</a:t>
          </a:r>
          <a:endParaRPr lang="en-US" dirty="0">
            <a:latin typeface="+mj-lt"/>
          </a:endParaRPr>
        </a:p>
      </dgm:t>
    </dgm:pt>
    <dgm:pt modelId="{4EAA26F5-C002-498A-B5B7-2C0AC2123B6F}" type="parTrans" cxnId="{94FC145E-2453-47F0-ABFA-4C4D12B6FAF5}">
      <dgm:prSet/>
      <dgm:spPr/>
      <dgm:t>
        <a:bodyPr/>
        <a:lstStyle/>
        <a:p>
          <a:endParaRPr lang="en-US"/>
        </a:p>
      </dgm:t>
    </dgm:pt>
    <dgm:pt modelId="{37A21F74-3B74-4D72-AD26-A6EBF87D976C}" type="sibTrans" cxnId="{94FC145E-2453-47F0-ABFA-4C4D12B6FAF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8B86D9A-3E30-4DB9-9346-D80D3741A413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Clock</a:t>
          </a:r>
          <a:endParaRPr lang="en-US" dirty="0">
            <a:latin typeface="+mj-lt"/>
          </a:endParaRPr>
        </a:p>
      </dgm:t>
    </dgm:pt>
    <dgm:pt modelId="{A20F8806-62D8-47B9-8A35-25155869162C}" type="parTrans" cxnId="{9068AD3C-2DC8-405E-8AA4-55CB767647AC}">
      <dgm:prSet/>
      <dgm:spPr/>
      <dgm:t>
        <a:bodyPr/>
        <a:lstStyle/>
        <a:p>
          <a:endParaRPr lang="en-US"/>
        </a:p>
      </dgm:t>
    </dgm:pt>
    <dgm:pt modelId="{25A638EE-5CE1-498A-9A02-2F8C3F67D243}" type="sibTrans" cxnId="{9068AD3C-2DC8-405E-8AA4-55CB767647A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CFC0FCF-A3C6-4D1E-AA5F-B212580EDB11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Receive</a:t>
          </a:r>
          <a:endParaRPr lang="en-US" dirty="0">
            <a:latin typeface="+mj-lt"/>
          </a:endParaRPr>
        </a:p>
      </dgm:t>
    </dgm:pt>
    <dgm:pt modelId="{20BE34F8-A5C1-481E-91C4-7967F80605BA}" type="parTrans" cxnId="{1916B5F3-CD7D-4EE9-89A9-09220FF49D04}">
      <dgm:prSet/>
      <dgm:spPr/>
      <dgm:t>
        <a:bodyPr/>
        <a:lstStyle/>
        <a:p>
          <a:endParaRPr lang="en-US"/>
        </a:p>
      </dgm:t>
    </dgm:pt>
    <dgm:pt modelId="{13EA1C3D-25E0-4C21-92FD-0DB63A603A79}" type="sibTrans" cxnId="{1916B5F3-CD7D-4EE9-89A9-09220FF49D0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17CDDAC-CDB2-458B-BCBC-E856989290BE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Reconcile</a:t>
          </a:r>
          <a:endParaRPr lang="en-US" dirty="0">
            <a:latin typeface="+mj-lt"/>
          </a:endParaRPr>
        </a:p>
      </dgm:t>
    </dgm:pt>
    <dgm:pt modelId="{31F585A5-B376-4EC0-9CCB-64F0369ACFFC}" type="parTrans" cxnId="{1C573F22-C726-4245-84FA-A34332289BBD}">
      <dgm:prSet/>
      <dgm:spPr/>
      <dgm:t>
        <a:bodyPr/>
        <a:lstStyle/>
        <a:p>
          <a:endParaRPr lang="en-US"/>
        </a:p>
      </dgm:t>
    </dgm:pt>
    <dgm:pt modelId="{73D6AE5E-F666-4C17-AA4A-26C44745A043}" type="sibTrans" cxnId="{1C573F22-C726-4245-84FA-A34332289BB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FD486ED-8D42-418F-830B-B4915DF59622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GUI</a:t>
          </a:r>
          <a:endParaRPr lang="en-US" dirty="0">
            <a:latin typeface="+mj-lt"/>
          </a:endParaRPr>
        </a:p>
      </dgm:t>
    </dgm:pt>
    <dgm:pt modelId="{83D310CF-683B-4A68-869A-76A8F98F9F0A}" type="parTrans" cxnId="{1E3151C8-299E-45EC-BA8E-C8A1E8761082}">
      <dgm:prSet/>
      <dgm:spPr/>
      <dgm:t>
        <a:bodyPr/>
        <a:lstStyle/>
        <a:p>
          <a:endParaRPr lang="en-US"/>
        </a:p>
      </dgm:t>
    </dgm:pt>
    <dgm:pt modelId="{F9A09685-F138-4431-A5AC-03D5D3A9D2CF}" type="sibTrans" cxnId="{1E3151C8-299E-45EC-BA8E-C8A1E876108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EACB381-6C0D-4BFF-A201-6625B4D36DBC}">
      <dgm:prSet phldrT="[Text]"/>
      <dgm:spPr/>
      <dgm:t>
        <a:bodyPr/>
        <a:lstStyle/>
        <a:p>
          <a:r>
            <a:rPr lang="en-US" baseline="0" dirty="0" smtClean="0">
              <a:latin typeface="Arial" pitchFamily="34" charset="0"/>
            </a:rPr>
            <a:t>Viewable </a:t>
          </a:r>
          <a:r>
            <a:rPr lang="en-US" baseline="0" dirty="0" err="1" smtClean="0">
              <a:latin typeface="Arial" pitchFamily="34" charset="0"/>
            </a:rPr>
            <a:t>GameState</a:t>
          </a:r>
          <a:endParaRPr lang="en-US" baseline="0" dirty="0" smtClean="0">
            <a:latin typeface="Arial" pitchFamily="34" charset="0"/>
          </a:endParaRPr>
        </a:p>
      </dgm:t>
    </dgm:pt>
    <dgm:pt modelId="{020DCE33-C1BD-4905-9FE8-FA40B7F373B8}" type="parTrans" cxnId="{3C0EE10F-AAA7-4D76-AC89-290D373A89F8}">
      <dgm:prSet/>
      <dgm:spPr/>
      <dgm:t>
        <a:bodyPr/>
        <a:lstStyle/>
        <a:p>
          <a:endParaRPr lang="en-US"/>
        </a:p>
      </dgm:t>
    </dgm:pt>
    <dgm:pt modelId="{9C534AF4-6B36-407F-BB70-5C75D4B888B5}" type="sibTrans" cxnId="{3C0EE10F-AAA7-4D76-AC89-290D373A89F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06F1322-24E9-4131-8061-337DB0B5526E}">
      <dgm:prSet phldrT="[Text]"/>
      <dgm:spPr/>
      <dgm:t>
        <a:bodyPr/>
        <a:lstStyle/>
        <a:p>
          <a:r>
            <a:rPr lang="en-US" baseline="0" dirty="0" smtClean="0">
              <a:latin typeface="Arial" pitchFamily="34" charset="0"/>
            </a:rPr>
            <a:t>Master </a:t>
          </a:r>
          <a:r>
            <a:rPr lang="en-US" baseline="0" dirty="0" err="1" smtClean="0">
              <a:latin typeface="Arial" pitchFamily="34" charset="0"/>
            </a:rPr>
            <a:t>GameState</a:t>
          </a:r>
          <a:endParaRPr lang="en-US" baseline="0" dirty="0">
            <a:latin typeface="Arial" pitchFamily="34" charset="0"/>
          </a:endParaRPr>
        </a:p>
      </dgm:t>
    </dgm:pt>
    <dgm:pt modelId="{929EAA9F-C88F-42A0-871C-AD8159A7A4C6}" type="parTrans" cxnId="{640521A2-589C-4CDE-BFBA-A183CE5D5E77}">
      <dgm:prSet/>
      <dgm:spPr/>
      <dgm:t>
        <a:bodyPr/>
        <a:lstStyle/>
        <a:p>
          <a:endParaRPr lang="en-US"/>
        </a:p>
      </dgm:t>
    </dgm:pt>
    <dgm:pt modelId="{A33D845E-F1AB-4E59-B67E-83337C970A43}" type="sibTrans" cxnId="{640521A2-589C-4CDE-BFBA-A183CE5D5E77}">
      <dgm:prSet/>
      <dgm:spPr/>
      <dgm:t>
        <a:bodyPr/>
        <a:lstStyle/>
        <a:p>
          <a:endParaRPr lang="en-US"/>
        </a:p>
      </dgm:t>
    </dgm:pt>
    <dgm:pt modelId="{4C72768D-8A20-4FEE-A421-8FC444BB6722}" type="pres">
      <dgm:prSet presAssocID="{AD17060D-C442-463B-8EA7-51009C25F44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5E904-7469-4E30-BAF3-957E616D08BF}" type="pres">
      <dgm:prSet presAssocID="{D4E430BE-5D98-42F2-AFC6-D784A48B7A60}" presName="node" presStyleLbl="node1" presStyleIdx="0" presStyleCnt="7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AB90FCF7-67CD-4CC6-A2AB-58977DAFE508}" type="pres">
      <dgm:prSet presAssocID="{37A21F74-3B74-4D72-AD26-A6EBF87D976C}" presName="sibTrans" presStyleLbl="sibTrans2D1" presStyleIdx="0" presStyleCnt="6" custScaleY="122916"/>
      <dgm:spPr/>
      <dgm:t>
        <a:bodyPr/>
        <a:lstStyle/>
        <a:p>
          <a:endParaRPr lang="en-US"/>
        </a:p>
      </dgm:t>
    </dgm:pt>
    <dgm:pt modelId="{1BCFA2A0-2F29-47CA-B949-7460EBBAEB1D}" type="pres">
      <dgm:prSet presAssocID="{37A21F74-3B74-4D72-AD26-A6EBF87D976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565A818-7A3D-47E6-8D80-59B5809FDFA6}" type="pres">
      <dgm:prSet presAssocID="{28B86D9A-3E30-4DB9-9346-D80D3741A413}" presName="node" presStyleLbl="node1" presStyleIdx="1" presStyleCnt="7" custLinFactY="17511" custLinFactNeighborX="-392" custLinFactNeighborY="1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3C3129B4-10EA-459C-B7E8-1A3674A87B43}" type="pres">
      <dgm:prSet presAssocID="{25A638EE-5CE1-498A-9A02-2F8C3F67D243}" presName="sibTrans" presStyleLbl="sibTrans2D1" presStyleIdx="1" presStyleCnt="6" custAng="2340920" custScaleX="112764" custScaleY="142373" custLinFactY="-100000" custLinFactNeighborX="-3196" custLinFactNeighborY="-126403"/>
      <dgm:spPr/>
      <dgm:t>
        <a:bodyPr/>
        <a:lstStyle/>
        <a:p>
          <a:endParaRPr lang="en-US"/>
        </a:p>
      </dgm:t>
    </dgm:pt>
    <dgm:pt modelId="{C8C7F0A3-5F7F-47A7-9B97-D41D5E59840A}" type="pres">
      <dgm:prSet presAssocID="{25A638EE-5CE1-498A-9A02-2F8C3F67D24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667EAE4-9E9A-4520-98A6-7BA718E2C78D}" type="pres">
      <dgm:prSet presAssocID="{5CFC0FCF-A3C6-4D1E-AA5F-B212580EDB11}" presName="node" presStyleLbl="node1" presStyleIdx="2" presStyleCnt="7" custLinFactX="45834" custLinFactY="-64166" custLinFactNeighborX="100000" custLinFactNeighborY="-1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6D78A2E2-81A9-4827-92E6-3EFC403A1724}" type="pres">
      <dgm:prSet presAssocID="{13EA1C3D-25E0-4C21-92FD-0DB63A603A79}" presName="sibTrans" presStyleLbl="sibTrans2D1" presStyleIdx="2" presStyleCnt="6" custAng="21572362" custScaleY="150583" custLinFactNeighborX="6035" custLinFactNeighborY="13588"/>
      <dgm:spPr/>
      <dgm:t>
        <a:bodyPr/>
        <a:lstStyle/>
        <a:p>
          <a:endParaRPr lang="en-US"/>
        </a:p>
      </dgm:t>
    </dgm:pt>
    <dgm:pt modelId="{B72470C7-CCE1-4517-BCE9-51BC870ECA79}" type="pres">
      <dgm:prSet presAssocID="{13EA1C3D-25E0-4C21-92FD-0DB63A603A7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91B8B86-66E2-44CC-BF6A-29A4CA32363E}" type="pres">
      <dgm:prSet presAssocID="{017CDDAC-CDB2-458B-BCBC-E856989290BE}" presName="node" presStyleLbl="node1" presStyleIdx="3" presStyleCnt="7" custLinFactX="45834" custLinFactY="-12554" custLinFactNeighborX="100000" custLinFactNeighborY="-10000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74B3DCE-9606-4AF8-B81E-CC0ADA0361DA}" type="pres">
      <dgm:prSet presAssocID="{73D6AE5E-F666-4C17-AA4A-26C44745A043}" presName="sibTrans" presStyleLbl="sibTrans2D1" presStyleIdx="3" presStyleCnt="6" custAng="8461493" custScaleX="47031" custScaleY="244057" custLinFactY="238706" custLinFactNeighborX="60910" custLinFactNeighborY="30000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49D4F91-2FDC-4BEC-BF76-81DD4D8D2B24}" type="pres">
      <dgm:prSet presAssocID="{73D6AE5E-F666-4C17-AA4A-26C44745A043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9F1B6F46-4BCC-46D5-9AE9-3357E2B1611D}" type="pres">
      <dgm:prSet presAssocID="{0FD486ED-8D42-418F-830B-B4915DF59622}" presName="node" presStyleLbl="node1" presStyleIdx="4" presStyleCnt="7" custLinFactX="-52708" custLinFactY="-294238" custLinFactNeighborX="-100000" custLinFactNeighborY="-3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C78FAB6D-663B-4DFE-8FC5-839340331D15}" type="pres">
      <dgm:prSet presAssocID="{F9A09685-F138-4431-A5AC-03D5D3A9D2CF}" presName="sibTrans" presStyleLbl="sibTrans2D1" presStyleIdx="4" presStyleCnt="6" custAng="11498033" custScaleX="100888" custScaleY="145445" custLinFactNeighborX="-21888" custLinFactNeighborY="6756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27E8FBF-6F97-4EB2-9664-20DA1AD29128}" type="pres">
      <dgm:prSet presAssocID="{F9A09685-F138-4431-A5AC-03D5D3A9D2C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FE2164A-8DDB-44B7-894A-5D4700C85B28}" type="pres">
      <dgm:prSet presAssocID="{2EACB381-6C0D-4BFF-A201-6625B4D36DBC}" presName="node" presStyleLbl="node1" presStyleIdx="5" presStyleCnt="7" custLinFactY="-177033" custLinFactNeighborX="-1766" custLinFactNeighborY="-200000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52EDBEBB-7168-41B6-B289-56E05F62D15E}" type="pres">
      <dgm:prSet presAssocID="{9C534AF4-6B36-407F-BB70-5C75D4B888B5}" presName="sibTrans" presStyleLbl="sibTrans2D1" presStyleIdx="5" presStyleCnt="6" custScaleX="281092" custScaleY="140299" custLinFactY="-200000" custLinFactNeighborX="2651" custLinFactNeighborY="-27980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3344690D-C61F-44A9-A0BB-F33899D75B12}" type="pres">
      <dgm:prSet presAssocID="{9C534AF4-6B36-407F-BB70-5C75D4B888B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DBF536F-1942-4FF2-B303-107F52652401}" type="pres">
      <dgm:prSet presAssocID="{806F1322-24E9-4131-8061-337DB0B5526E}" presName="node" presStyleLbl="node1" presStyleIdx="6" presStyleCnt="7" custLinFactY="-164832" custLinFactNeighborX="-1766" custLinFactNeighborY="-200000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9C8683DE-59F3-4126-A5EC-C8308B57CFF9}" type="presOf" srcId="{13EA1C3D-25E0-4C21-92FD-0DB63A603A79}" destId="{6D78A2E2-81A9-4827-92E6-3EFC403A1724}" srcOrd="0" destOrd="0" presId="urn:microsoft.com/office/officeart/2005/8/layout/process2"/>
    <dgm:cxn modelId="{C6733FF5-489A-4543-8C87-86EDB8F4A0E2}" type="presOf" srcId="{9C534AF4-6B36-407F-BB70-5C75D4B888B5}" destId="{3344690D-C61F-44A9-A0BB-F33899D75B12}" srcOrd="1" destOrd="0" presId="urn:microsoft.com/office/officeart/2005/8/layout/process2"/>
    <dgm:cxn modelId="{CFA9355B-F71C-46E3-8552-596365C96427}" type="presOf" srcId="{F9A09685-F138-4431-A5AC-03D5D3A9D2CF}" destId="{F27E8FBF-6F97-4EB2-9664-20DA1AD29128}" srcOrd="1" destOrd="0" presId="urn:microsoft.com/office/officeart/2005/8/layout/process2"/>
    <dgm:cxn modelId="{23939BAB-087F-42BC-B515-07C7100EFE1B}" type="presOf" srcId="{37A21F74-3B74-4D72-AD26-A6EBF87D976C}" destId="{AB90FCF7-67CD-4CC6-A2AB-58977DAFE508}" srcOrd="0" destOrd="0" presId="urn:microsoft.com/office/officeart/2005/8/layout/process2"/>
    <dgm:cxn modelId="{41E9F402-F312-4597-BE4B-9FF355545411}" type="presOf" srcId="{28B86D9A-3E30-4DB9-9346-D80D3741A413}" destId="{E565A818-7A3D-47E6-8D80-59B5809FDFA6}" srcOrd="0" destOrd="0" presId="urn:microsoft.com/office/officeart/2005/8/layout/process2"/>
    <dgm:cxn modelId="{640521A2-589C-4CDE-BFBA-A183CE5D5E77}" srcId="{AD17060D-C442-463B-8EA7-51009C25F44D}" destId="{806F1322-24E9-4131-8061-337DB0B5526E}" srcOrd="6" destOrd="0" parTransId="{929EAA9F-C88F-42A0-871C-AD8159A7A4C6}" sibTransId="{A33D845E-F1AB-4E59-B67E-83337C970A43}"/>
    <dgm:cxn modelId="{214F3852-C636-4EEF-9F6F-616F5473ABC7}" type="presOf" srcId="{25A638EE-5CE1-498A-9A02-2F8C3F67D243}" destId="{C8C7F0A3-5F7F-47A7-9B97-D41D5E59840A}" srcOrd="1" destOrd="0" presId="urn:microsoft.com/office/officeart/2005/8/layout/process2"/>
    <dgm:cxn modelId="{8E61819B-9E8D-4737-BB75-0529B8DE4E09}" type="presOf" srcId="{5CFC0FCF-A3C6-4D1E-AA5F-B212580EDB11}" destId="{D667EAE4-9E9A-4520-98A6-7BA718E2C78D}" srcOrd="0" destOrd="0" presId="urn:microsoft.com/office/officeart/2005/8/layout/process2"/>
    <dgm:cxn modelId="{F944ABE4-F367-498A-B63B-9CE249248A84}" type="presOf" srcId="{9C534AF4-6B36-407F-BB70-5C75D4B888B5}" destId="{52EDBEBB-7168-41B6-B289-56E05F62D15E}" srcOrd="0" destOrd="0" presId="urn:microsoft.com/office/officeart/2005/8/layout/process2"/>
    <dgm:cxn modelId="{1C573F22-C726-4245-84FA-A34332289BBD}" srcId="{AD17060D-C442-463B-8EA7-51009C25F44D}" destId="{017CDDAC-CDB2-458B-BCBC-E856989290BE}" srcOrd="3" destOrd="0" parTransId="{31F585A5-B376-4EC0-9CCB-64F0369ACFFC}" sibTransId="{73D6AE5E-F666-4C17-AA4A-26C44745A043}"/>
    <dgm:cxn modelId="{B537852F-A3AD-4B15-A353-38E08F531006}" type="presOf" srcId="{73D6AE5E-F666-4C17-AA4A-26C44745A043}" destId="{A49D4F91-2FDC-4BEC-BF76-81DD4D8D2B24}" srcOrd="1" destOrd="0" presId="urn:microsoft.com/office/officeart/2005/8/layout/process2"/>
    <dgm:cxn modelId="{119885E5-F605-4B20-B619-2382C2FF2124}" type="presOf" srcId="{2EACB381-6C0D-4BFF-A201-6625B4D36DBC}" destId="{7FE2164A-8DDB-44B7-894A-5D4700C85B28}" srcOrd="0" destOrd="0" presId="urn:microsoft.com/office/officeart/2005/8/layout/process2"/>
    <dgm:cxn modelId="{2863DD64-8284-4C97-9D07-72506468648E}" type="presOf" srcId="{37A21F74-3B74-4D72-AD26-A6EBF87D976C}" destId="{1BCFA2A0-2F29-47CA-B949-7460EBBAEB1D}" srcOrd="1" destOrd="0" presId="urn:microsoft.com/office/officeart/2005/8/layout/process2"/>
    <dgm:cxn modelId="{F608159D-B106-4015-91C2-7A2BFC4CEB50}" type="presOf" srcId="{F9A09685-F138-4431-A5AC-03D5D3A9D2CF}" destId="{C78FAB6D-663B-4DFE-8FC5-839340331D15}" srcOrd="0" destOrd="0" presId="urn:microsoft.com/office/officeart/2005/8/layout/process2"/>
    <dgm:cxn modelId="{1916B5F3-CD7D-4EE9-89A9-09220FF49D04}" srcId="{AD17060D-C442-463B-8EA7-51009C25F44D}" destId="{5CFC0FCF-A3C6-4D1E-AA5F-B212580EDB11}" srcOrd="2" destOrd="0" parTransId="{20BE34F8-A5C1-481E-91C4-7967F80605BA}" sibTransId="{13EA1C3D-25E0-4C21-92FD-0DB63A603A79}"/>
    <dgm:cxn modelId="{0BCA964F-B8FC-44AE-B31B-2CEC78A45BBF}" type="presOf" srcId="{25A638EE-5CE1-498A-9A02-2F8C3F67D243}" destId="{3C3129B4-10EA-459C-B7E8-1A3674A87B43}" srcOrd="0" destOrd="0" presId="urn:microsoft.com/office/officeart/2005/8/layout/process2"/>
    <dgm:cxn modelId="{F781FF87-6D3F-45E8-95D8-971C7AFB19BF}" type="presOf" srcId="{017CDDAC-CDB2-458B-BCBC-E856989290BE}" destId="{D91B8B86-66E2-44CC-BF6A-29A4CA32363E}" srcOrd="0" destOrd="0" presId="urn:microsoft.com/office/officeart/2005/8/layout/process2"/>
    <dgm:cxn modelId="{9068AD3C-2DC8-405E-8AA4-55CB767647AC}" srcId="{AD17060D-C442-463B-8EA7-51009C25F44D}" destId="{28B86D9A-3E30-4DB9-9346-D80D3741A413}" srcOrd="1" destOrd="0" parTransId="{A20F8806-62D8-47B9-8A35-25155869162C}" sibTransId="{25A638EE-5CE1-498A-9A02-2F8C3F67D243}"/>
    <dgm:cxn modelId="{9570BB6B-C2AA-484F-AA62-0E7911F790AA}" type="presOf" srcId="{0FD486ED-8D42-418F-830B-B4915DF59622}" destId="{9F1B6F46-4BCC-46D5-9AE9-3357E2B1611D}" srcOrd="0" destOrd="0" presId="urn:microsoft.com/office/officeart/2005/8/layout/process2"/>
    <dgm:cxn modelId="{29937899-BB63-4D60-9911-08629017C573}" type="presOf" srcId="{D4E430BE-5D98-42F2-AFC6-D784A48B7A60}" destId="{6085E904-7469-4E30-BAF3-957E616D08BF}" srcOrd="0" destOrd="0" presId="urn:microsoft.com/office/officeart/2005/8/layout/process2"/>
    <dgm:cxn modelId="{94FC145E-2453-47F0-ABFA-4C4D12B6FAF5}" srcId="{AD17060D-C442-463B-8EA7-51009C25F44D}" destId="{D4E430BE-5D98-42F2-AFC6-D784A48B7A60}" srcOrd="0" destOrd="0" parTransId="{4EAA26F5-C002-498A-B5B7-2C0AC2123B6F}" sibTransId="{37A21F74-3B74-4D72-AD26-A6EBF87D976C}"/>
    <dgm:cxn modelId="{E2740B4E-C6FC-4A41-9753-12F7C12D8649}" type="presOf" srcId="{806F1322-24E9-4131-8061-337DB0B5526E}" destId="{6DBF536F-1942-4FF2-B303-107F52652401}" srcOrd="0" destOrd="0" presId="urn:microsoft.com/office/officeart/2005/8/layout/process2"/>
    <dgm:cxn modelId="{3C0EE10F-AAA7-4D76-AC89-290D373A89F8}" srcId="{AD17060D-C442-463B-8EA7-51009C25F44D}" destId="{2EACB381-6C0D-4BFF-A201-6625B4D36DBC}" srcOrd="5" destOrd="0" parTransId="{020DCE33-C1BD-4905-9FE8-FA40B7F373B8}" sibTransId="{9C534AF4-6B36-407F-BB70-5C75D4B888B5}"/>
    <dgm:cxn modelId="{A1236271-D21A-4094-847F-B4B8C6CEF2F5}" type="presOf" srcId="{73D6AE5E-F666-4C17-AA4A-26C44745A043}" destId="{C74B3DCE-9606-4AF8-B81E-CC0ADA0361DA}" srcOrd="0" destOrd="0" presId="urn:microsoft.com/office/officeart/2005/8/layout/process2"/>
    <dgm:cxn modelId="{F5EEE9CA-9D2F-4CF5-9AEA-FFC1C4F413AB}" type="presOf" srcId="{AD17060D-C442-463B-8EA7-51009C25F44D}" destId="{4C72768D-8A20-4FEE-A421-8FC444BB6722}" srcOrd="0" destOrd="0" presId="urn:microsoft.com/office/officeart/2005/8/layout/process2"/>
    <dgm:cxn modelId="{1E3151C8-299E-45EC-BA8E-C8A1E8761082}" srcId="{AD17060D-C442-463B-8EA7-51009C25F44D}" destId="{0FD486ED-8D42-418F-830B-B4915DF59622}" srcOrd="4" destOrd="0" parTransId="{83D310CF-683B-4A68-869A-76A8F98F9F0A}" sibTransId="{F9A09685-F138-4431-A5AC-03D5D3A9D2CF}"/>
    <dgm:cxn modelId="{478B4BC7-2909-48D4-A10F-72AF66755747}" type="presOf" srcId="{13EA1C3D-25E0-4C21-92FD-0DB63A603A79}" destId="{B72470C7-CCE1-4517-BCE9-51BC870ECA79}" srcOrd="1" destOrd="0" presId="urn:microsoft.com/office/officeart/2005/8/layout/process2"/>
    <dgm:cxn modelId="{7E4D07C8-D8D9-432D-8527-702319A938A8}" type="presParOf" srcId="{4C72768D-8A20-4FEE-A421-8FC444BB6722}" destId="{6085E904-7469-4E30-BAF3-957E616D08BF}" srcOrd="0" destOrd="0" presId="urn:microsoft.com/office/officeart/2005/8/layout/process2"/>
    <dgm:cxn modelId="{658DBD72-0C57-48DC-A5A0-E695BBF4E60D}" type="presParOf" srcId="{4C72768D-8A20-4FEE-A421-8FC444BB6722}" destId="{AB90FCF7-67CD-4CC6-A2AB-58977DAFE508}" srcOrd="1" destOrd="0" presId="urn:microsoft.com/office/officeart/2005/8/layout/process2"/>
    <dgm:cxn modelId="{4ED31DEF-F6F3-4D7C-9E45-6DA7A86797B2}" type="presParOf" srcId="{AB90FCF7-67CD-4CC6-A2AB-58977DAFE508}" destId="{1BCFA2A0-2F29-47CA-B949-7460EBBAEB1D}" srcOrd="0" destOrd="0" presId="urn:microsoft.com/office/officeart/2005/8/layout/process2"/>
    <dgm:cxn modelId="{B728C63F-9A8C-4E8F-82D3-A21C7EB24D89}" type="presParOf" srcId="{4C72768D-8A20-4FEE-A421-8FC444BB6722}" destId="{E565A818-7A3D-47E6-8D80-59B5809FDFA6}" srcOrd="2" destOrd="0" presId="urn:microsoft.com/office/officeart/2005/8/layout/process2"/>
    <dgm:cxn modelId="{526938DA-518C-4631-BBCE-F12DD8B9C684}" type="presParOf" srcId="{4C72768D-8A20-4FEE-A421-8FC444BB6722}" destId="{3C3129B4-10EA-459C-B7E8-1A3674A87B43}" srcOrd="3" destOrd="0" presId="urn:microsoft.com/office/officeart/2005/8/layout/process2"/>
    <dgm:cxn modelId="{B401155D-9B1C-4012-A23D-4A4210F5EDF6}" type="presParOf" srcId="{3C3129B4-10EA-459C-B7E8-1A3674A87B43}" destId="{C8C7F0A3-5F7F-47A7-9B97-D41D5E59840A}" srcOrd="0" destOrd="0" presId="urn:microsoft.com/office/officeart/2005/8/layout/process2"/>
    <dgm:cxn modelId="{ACAB19AA-9A89-4EBD-AE51-37CE1B6E6D48}" type="presParOf" srcId="{4C72768D-8A20-4FEE-A421-8FC444BB6722}" destId="{D667EAE4-9E9A-4520-98A6-7BA718E2C78D}" srcOrd="4" destOrd="0" presId="urn:microsoft.com/office/officeart/2005/8/layout/process2"/>
    <dgm:cxn modelId="{03C9574B-F3DF-40E8-849E-324CAA6FBD21}" type="presParOf" srcId="{4C72768D-8A20-4FEE-A421-8FC444BB6722}" destId="{6D78A2E2-81A9-4827-92E6-3EFC403A1724}" srcOrd="5" destOrd="0" presId="urn:microsoft.com/office/officeart/2005/8/layout/process2"/>
    <dgm:cxn modelId="{16D01E70-4E76-4D82-871A-1FD36A63560E}" type="presParOf" srcId="{6D78A2E2-81A9-4827-92E6-3EFC403A1724}" destId="{B72470C7-CCE1-4517-BCE9-51BC870ECA79}" srcOrd="0" destOrd="0" presId="urn:microsoft.com/office/officeart/2005/8/layout/process2"/>
    <dgm:cxn modelId="{1CE0F04F-64BF-477F-809A-AD954D493366}" type="presParOf" srcId="{4C72768D-8A20-4FEE-A421-8FC444BB6722}" destId="{D91B8B86-66E2-44CC-BF6A-29A4CA32363E}" srcOrd="6" destOrd="0" presId="urn:microsoft.com/office/officeart/2005/8/layout/process2"/>
    <dgm:cxn modelId="{4BB325E0-01A6-41B3-A4CF-EB7E55B0EBE8}" type="presParOf" srcId="{4C72768D-8A20-4FEE-A421-8FC444BB6722}" destId="{C74B3DCE-9606-4AF8-B81E-CC0ADA0361DA}" srcOrd="7" destOrd="0" presId="urn:microsoft.com/office/officeart/2005/8/layout/process2"/>
    <dgm:cxn modelId="{29BCB494-92F6-4B20-9472-A1707E713CE4}" type="presParOf" srcId="{C74B3DCE-9606-4AF8-B81E-CC0ADA0361DA}" destId="{A49D4F91-2FDC-4BEC-BF76-81DD4D8D2B24}" srcOrd="0" destOrd="0" presId="urn:microsoft.com/office/officeart/2005/8/layout/process2"/>
    <dgm:cxn modelId="{7D288E75-ABE6-4B8A-A018-B4611E08967B}" type="presParOf" srcId="{4C72768D-8A20-4FEE-A421-8FC444BB6722}" destId="{9F1B6F46-4BCC-46D5-9AE9-3357E2B1611D}" srcOrd="8" destOrd="0" presId="urn:microsoft.com/office/officeart/2005/8/layout/process2"/>
    <dgm:cxn modelId="{44DC29D3-0DCD-4E11-BAC6-9DA7772F8326}" type="presParOf" srcId="{4C72768D-8A20-4FEE-A421-8FC444BB6722}" destId="{C78FAB6D-663B-4DFE-8FC5-839340331D15}" srcOrd="9" destOrd="0" presId="urn:microsoft.com/office/officeart/2005/8/layout/process2"/>
    <dgm:cxn modelId="{44C961A3-740A-442E-AAA3-8011C8921685}" type="presParOf" srcId="{C78FAB6D-663B-4DFE-8FC5-839340331D15}" destId="{F27E8FBF-6F97-4EB2-9664-20DA1AD29128}" srcOrd="0" destOrd="0" presId="urn:microsoft.com/office/officeart/2005/8/layout/process2"/>
    <dgm:cxn modelId="{788BCC5B-703C-442C-8F56-5AEDB439BEF5}" type="presParOf" srcId="{4C72768D-8A20-4FEE-A421-8FC444BB6722}" destId="{7FE2164A-8DDB-44B7-894A-5D4700C85B28}" srcOrd="10" destOrd="0" presId="urn:microsoft.com/office/officeart/2005/8/layout/process2"/>
    <dgm:cxn modelId="{3AD858AB-39C8-4083-815F-764588591C05}" type="presParOf" srcId="{4C72768D-8A20-4FEE-A421-8FC444BB6722}" destId="{52EDBEBB-7168-41B6-B289-56E05F62D15E}" srcOrd="11" destOrd="0" presId="urn:microsoft.com/office/officeart/2005/8/layout/process2"/>
    <dgm:cxn modelId="{2DBE37DA-F869-41EB-A9BA-97E8FB908AF7}" type="presParOf" srcId="{52EDBEBB-7168-41B6-B289-56E05F62D15E}" destId="{3344690D-C61F-44A9-A0BB-F33899D75B12}" srcOrd="0" destOrd="0" presId="urn:microsoft.com/office/officeart/2005/8/layout/process2"/>
    <dgm:cxn modelId="{C142A8AE-D4CA-4A19-8B8A-DCFE05F00328}" type="presParOf" srcId="{4C72768D-8A20-4FEE-A421-8FC444BB6722}" destId="{6DBF536F-1942-4FF2-B303-107F52652401}" srcOrd="12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82919D2-2664-4C07-B8EC-F8C23C79EE89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552B4CE-4470-44D0-92D8-22429E8C8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0C9A18-48A4-4CAE-8C5D-EE38ACBDCB88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0A5CA2-F630-4E5A-BAB5-C15EFB3DA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188A7F-066D-4CCA-8BA3-3913ABA3ACD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</a:t>
            </a:r>
            <a:r>
              <a:rPr lang="en-US" baseline="0" dirty="0" smtClean="0"/>
              <a:t> Fair Multiplayer Online Read Time Strategy game</a:t>
            </a:r>
          </a:p>
          <a:p>
            <a:r>
              <a:rPr lang="en-US" dirty="0" smtClean="0"/>
              <a:t>When the game is</a:t>
            </a:r>
            <a:r>
              <a:rPr lang="en-US" baseline="0" dirty="0" smtClean="0"/>
              <a:t> started </a:t>
            </a:r>
            <a:r>
              <a:rPr lang="en-US" baseline="0" dirty="0" err="1" smtClean="0"/>
              <a:t>GameController</a:t>
            </a:r>
            <a:r>
              <a:rPr lang="en-US" baseline="0" dirty="0" smtClean="0"/>
              <a:t> spawns the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thread and the receive thread and then waits for the game to start</a:t>
            </a:r>
          </a:p>
          <a:p>
            <a:r>
              <a:rPr lang="en-US" baseline="0" dirty="0" err="1" smtClean="0"/>
              <a:t>Gui</a:t>
            </a:r>
            <a:r>
              <a:rPr lang="en-US" baseline="0" dirty="0" smtClean="0"/>
              <a:t> takes the user through a menu and once the user tells connects to another player the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alerts game controller and the game starts</a:t>
            </a:r>
          </a:p>
          <a:p>
            <a:r>
              <a:rPr lang="en-US" baseline="0" dirty="0" smtClean="0"/>
              <a:t>Once the game starts game controller spawns a clock thread every 100ms which updates the viewable game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5CA2-F630-4E5A-BAB5-C15EFB3DAE2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game state variables</a:t>
            </a:r>
            <a:r>
              <a:rPr lang="en-US" baseline="0" dirty="0" smtClean="0"/>
              <a:t> store the game state number</a:t>
            </a:r>
          </a:p>
          <a:p>
            <a:r>
              <a:rPr lang="en-US" baseline="0" dirty="0" smtClean="0"/>
              <a:t>An array list of attacks and a hash map of hives.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number is essentially a logical clock used to keep the two players in sync with each other</a:t>
            </a:r>
          </a:p>
          <a:p>
            <a:r>
              <a:rPr lang="en-US" baseline="0" dirty="0" smtClean="0"/>
              <a:t>Attacks stores all the attacks currently on the screen and hives keeps track of who ones what and how many minions are in each hive</a:t>
            </a:r>
          </a:p>
          <a:p>
            <a:r>
              <a:rPr lang="en-US" baseline="0" dirty="0" smtClean="0"/>
              <a:t>There are two Game </a:t>
            </a:r>
            <a:r>
              <a:rPr lang="en-US" baseline="0" smtClean="0"/>
              <a:t>State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5CA2-F630-4E5A-BAB5-C15EFB3DAE2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99D98F-A95C-43A5-894B-005E845231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none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FFFFFF"/>
                </a:solidFill>
                <a:latin typeface="Verdan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800264-D756-41A3-9C9D-8304E1C801E1}" type="datetimeFigureOut">
              <a:rPr lang="en-US"/>
              <a:pPr>
                <a:defRPr/>
              </a:pPr>
              <a:t>4/28/2009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C65B0C-9521-48BA-98D7-493A9114B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9F09-F321-491B-9677-261E23FE1059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1C182-D946-48CF-BD31-2D39CF0AF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BAAF-8EEE-4679-9784-A8903C04D881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0F4F-6C69-468C-B3DB-B8F384FF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16D3A-15A4-45D6-BC07-1FF403B6C80E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93EC8-EA5F-42D8-9C8A-B6E4B9C14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DEFEE-7362-4217-BFCB-7118834FF7D6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1CFC-F989-480C-8D46-42E91E5E6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18A6B-F1E5-4F27-AD88-1A3DF53BA5A6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F98D1C-F657-4464-9352-9A870CC4F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0D5B7F-82AE-4368-B167-03BDDCABF707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AE79C4A-8C4A-4B31-916E-AF994538C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A9259C-1CA1-42CB-AAD8-A61FE1B1B16F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C46613-0334-4B1A-966A-936F61147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41698-F097-465C-B213-09BB2BDAAD43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05D19-C206-4E6E-BB97-84450B9D2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4041-DDE7-42F0-BCEE-3B72AB767EA9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3F20EB-1AD3-4D56-A288-D930182E1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3CBE0-6DF4-4494-A204-79F895507FA6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C234-0C0E-4167-8117-1D499E67E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39A496E-9A7D-4080-8DF0-FDB6DC7272CC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BCA0F51-4E75-4D05-B208-ABB64B73F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3D5948-CD7E-40B8-AECA-46132584BF74}" type="datetimeFigureOut">
              <a:rPr lang="en-US"/>
              <a:pPr>
                <a:defRPr/>
              </a:pPr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5ADE0-720B-42E8-8321-419995935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49" r:id="rId2"/>
    <p:sldLayoutId id="2147484055" r:id="rId3"/>
    <p:sldLayoutId id="2147484056" r:id="rId4"/>
    <p:sldLayoutId id="2147484057" r:id="rId5"/>
    <p:sldLayoutId id="2147484050" r:id="rId6"/>
    <p:sldLayoutId id="2147484058" r:id="rId7"/>
    <p:sldLayoutId id="2147484051" r:id="rId8"/>
    <p:sldLayoutId id="2147484059" r:id="rId9"/>
    <p:sldLayoutId id="2147484052" r:id="rId10"/>
    <p:sldLayoutId id="2147484060" r:id="rId11"/>
    <p:sldLayoutId id="214748405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lnSpc>
          <a:spcPct val="150000"/>
        </a:lnSpc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lnSpc>
          <a:spcPct val="150000"/>
        </a:lnSpc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Clr>
          <a:srgbClr val="0BD0D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51816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Hive Wars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705600" cy="914400"/>
          </a:xfrm>
        </p:spPr>
        <p:txBody>
          <a:bodyPr/>
          <a:lstStyle/>
          <a:p>
            <a:pPr algn="ctr" eaLnBrk="1" hangingPunct="1">
              <a:buClr>
                <a:srgbClr val="DD8047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smtClean="0"/>
              <a:t>Josh Bruno, Aaron Murdoch, Zain Rizvi</a:t>
            </a:r>
          </a:p>
        </p:txBody>
      </p:sp>
      <p:sp>
        <p:nvSpPr>
          <p:cNvPr id="9220" name="Subtitle 2"/>
          <p:cNvSpPr txBox="1">
            <a:spLocks/>
          </p:cNvSpPr>
          <p:nvPr/>
        </p:nvSpPr>
        <p:spPr bwMode="auto">
          <a:xfrm>
            <a:off x="0" y="5943600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FFFFFF"/>
                </a:solidFill>
                <a:latin typeface="Tw Cen MT" pitchFamily="34" charset="0"/>
              </a:rPr>
              <a:t>April </a:t>
            </a:r>
            <a:r>
              <a:rPr lang="en-GB" dirty="0" smtClean="0">
                <a:solidFill>
                  <a:srgbClr val="FFFFFF"/>
                </a:solidFill>
                <a:latin typeface="Tw Cen MT" pitchFamily="34" charset="0"/>
              </a:rPr>
              <a:t>28th, </a:t>
            </a:r>
            <a:r>
              <a:rPr lang="en-GB" dirty="0">
                <a:solidFill>
                  <a:srgbClr val="FFFFFF"/>
                </a:solidFill>
                <a:latin typeface="Tw Cen MT" pitchFamily="34" charset="0"/>
              </a:rPr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Alternative Solutions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Central Server</a:t>
            </a:r>
          </a:p>
          <a:p>
            <a:r>
              <a:rPr lang="en-US" smtClean="0"/>
              <a:t>Central Referee</a:t>
            </a:r>
          </a:p>
          <a:p>
            <a:r>
              <a:rPr lang="en-US" smtClean="0"/>
              <a:t>Asynchronous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00200" y="1752600"/>
            <a:ext cx="5638800" cy="213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1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5630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Central Server</a:t>
            </a:r>
          </a:p>
        </p:txBody>
      </p:sp>
      <p:sp>
        <p:nvSpPr>
          <p:cNvPr id="1741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10000"/>
            <a:ext cx="8153400" cy="2514600"/>
          </a:xfrm>
        </p:spPr>
        <p:txBody>
          <a:bodyPr/>
          <a:lstStyle/>
          <a:p>
            <a:r>
              <a:rPr lang="en-US" smtClean="0"/>
              <a:t>All Messages through Central Server</a:t>
            </a:r>
          </a:p>
          <a:p>
            <a:r>
              <a:rPr lang="en-US" smtClean="0"/>
              <a:t>Consistent Game State Saved On Server</a:t>
            </a:r>
          </a:p>
          <a:p>
            <a:r>
              <a:rPr lang="en-US" smtClean="0"/>
              <a:t>Violates Fairness and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00200" y="1752600"/>
            <a:ext cx="5638800" cy="213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Central Referee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10000"/>
            <a:ext cx="8153400" cy="2133600"/>
          </a:xfrm>
        </p:spPr>
        <p:txBody>
          <a:bodyPr/>
          <a:lstStyle/>
          <a:p>
            <a:r>
              <a:rPr lang="en-US" smtClean="0"/>
              <a:t>Clients communicate with each other</a:t>
            </a:r>
          </a:p>
          <a:p>
            <a:pPr lvl="1"/>
            <a:r>
              <a:rPr lang="en-US" smtClean="0"/>
              <a:t>Send a copy of each state to referee</a:t>
            </a:r>
          </a:p>
          <a:p>
            <a:r>
              <a:rPr lang="en-US" smtClean="0"/>
              <a:t>Referee solves disputes</a:t>
            </a:r>
          </a:p>
          <a:p>
            <a:r>
              <a:rPr lang="en-US" smtClean="0"/>
              <a:t>Violates speed</a:t>
            </a:r>
          </a:p>
        </p:txBody>
      </p:sp>
      <p:pic>
        <p:nvPicPr>
          <p:cNvPr id="184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563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Asynchronous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4038600"/>
            <a:ext cx="8153400" cy="2057400"/>
          </a:xfrm>
        </p:spPr>
        <p:txBody>
          <a:bodyPr/>
          <a:lstStyle/>
          <a:p>
            <a:r>
              <a:rPr lang="en-US" smtClean="0"/>
              <a:t>Clients communicate directly</a:t>
            </a:r>
          </a:p>
          <a:p>
            <a:r>
              <a:rPr lang="en-US" smtClean="0"/>
              <a:t>Algorithm saves a concurrent state</a:t>
            </a:r>
          </a:p>
          <a:p>
            <a:r>
              <a:rPr lang="en-US" smtClean="0"/>
              <a:t>No recovery from divergence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752600"/>
            <a:ext cx="5638800" cy="213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563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-304800" y="1981200"/>
          <a:ext cx="975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Left-Right Arrow 8"/>
          <p:cNvSpPr/>
          <p:nvPr/>
        </p:nvSpPr>
        <p:spPr>
          <a:xfrm rot="19578227">
            <a:off x="2724421" y="2651234"/>
            <a:ext cx="926739" cy="38041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4876800"/>
            <a:ext cx="2114550" cy="153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r>
              <a:rPr lang="en-US" dirty="0" smtClean="0"/>
              <a:t> Number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of Attacks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of Hives</a:t>
            </a:r>
          </a:p>
          <a:p>
            <a:r>
              <a:rPr lang="en-US" dirty="0" smtClean="0"/>
              <a:t>Master vs. Viewable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800600" y="4267200"/>
          <a:ext cx="3429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397406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Protected by Semaphores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Displays Current Viewable </a:t>
            </a:r>
            <a:r>
              <a:rPr lang="en-US" dirty="0" err="1" smtClean="0"/>
              <a:t>GameState</a:t>
            </a:r>
            <a:endParaRPr lang="en-US" dirty="0" smtClean="0"/>
          </a:p>
          <a:p>
            <a:r>
              <a:rPr lang="en-US" dirty="0" smtClean="0"/>
              <a:t>Records Attacks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33600" y="3352800"/>
          <a:ext cx="5533697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3733800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Checks Master </a:t>
            </a:r>
            <a:r>
              <a:rPr lang="en-US" dirty="0" err="1" smtClean="0"/>
              <a:t>GameState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Adds New Attack to the Viewable </a:t>
            </a:r>
            <a:r>
              <a:rPr lang="en-US" dirty="0" err="1" smtClean="0"/>
              <a:t>GameState</a:t>
            </a:r>
            <a:endParaRPr lang="en-US" dirty="0" smtClean="0"/>
          </a:p>
          <a:p>
            <a:r>
              <a:rPr lang="en-US" dirty="0" smtClean="0"/>
              <a:t>Transmits Current Viewable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51809" y="4038600"/>
          <a:ext cx="4277591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iped Right Arrow 4"/>
          <p:cNvSpPr/>
          <p:nvPr/>
        </p:nvSpPr>
        <p:spPr>
          <a:xfrm>
            <a:off x="5638800" y="5077968"/>
            <a:ext cx="1981200" cy="40843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26338" y="464820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Transmit Viewable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832" y="4495800"/>
            <a:ext cx="288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Clock Thread Started</a:t>
            </a:r>
          </a:p>
          <a:p>
            <a:pPr algn="ctr"/>
            <a:r>
              <a:rPr lang="en-US" dirty="0" smtClean="0"/>
              <a:t>Every 100 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Receives Opponents </a:t>
            </a:r>
            <a:r>
              <a:rPr lang="en-US" dirty="0" err="1" smtClean="0"/>
              <a:t>GameState</a:t>
            </a:r>
            <a:endParaRPr lang="en-US" dirty="0" smtClean="0"/>
          </a:p>
          <a:p>
            <a:r>
              <a:rPr lang="en-US" dirty="0" smtClean="0"/>
              <a:t>Reconcile</a:t>
            </a:r>
          </a:p>
          <a:p>
            <a:pPr lvl="1"/>
            <a:r>
              <a:rPr lang="en-US" dirty="0" smtClean="0"/>
              <a:t>Updates Master </a:t>
            </a:r>
            <a:r>
              <a:rPr lang="en-US" dirty="0" err="1" smtClean="0"/>
              <a:t>GameState</a:t>
            </a:r>
            <a:endParaRPr lang="en-US" dirty="0" smtClean="0"/>
          </a:p>
          <a:p>
            <a:pPr lvl="1"/>
            <a:r>
              <a:rPr lang="en-US" dirty="0" smtClean="0"/>
              <a:t>Add Opponents Attacks to Viewable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27940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Lag Timer</a:t>
            </a:r>
          </a:p>
          <a:p>
            <a:r>
              <a:rPr lang="en-US" dirty="0" smtClean="0"/>
              <a:t>Distance Between Hives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3676650"/>
            <a:ext cx="31432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505200" y="3810000"/>
            <a:ext cx="1676400" cy="68580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258421">
            <a:off x="3629129" y="380022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150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pixels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Game Details</a:t>
            </a:r>
          </a:p>
          <a:p>
            <a:r>
              <a:rPr lang="en-US" smtClean="0"/>
              <a:t>Problem Description</a:t>
            </a:r>
          </a:p>
          <a:p>
            <a:r>
              <a:rPr lang="en-US" smtClean="0"/>
              <a:t>Alternative Solutions</a:t>
            </a:r>
          </a:p>
          <a:p>
            <a:r>
              <a:rPr lang="en-US" smtClean="0"/>
              <a:t>Selected Solution</a:t>
            </a:r>
          </a:p>
          <a:p>
            <a:r>
              <a:rPr lang="en-US" smtClean="0"/>
              <a:t>Implementation</a:t>
            </a:r>
          </a:p>
          <a:p>
            <a:r>
              <a:rPr lang="en-US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-304800" y="1981200"/>
          <a:ext cx="975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-Right Arrow 8"/>
          <p:cNvSpPr/>
          <p:nvPr/>
        </p:nvSpPr>
        <p:spPr>
          <a:xfrm rot="19578227">
            <a:off x="2724421" y="2651234"/>
            <a:ext cx="926739" cy="38041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057400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Spawns Threads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748" y="3810000"/>
            <a:ext cx="111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Displays</a:t>
            </a:r>
          </a:p>
          <a:p>
            <a:pPr algn="ctr"/>
            <a:r>
              <a:rPr lang="en-US" dirty="0" smtClean="0"/>
              <a:t>Viewable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6491" y="2401669"/>
            <a:ext cx="145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Stores</a:t>
            </a:r>
          </a:p>
          <a:p>
            <a:pPr algn="ctr"/>
            <a:r>
              <a:rPr lang="en-US" dirty="0" smtClean="0"/>
              <a:t>New Attacks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657600"/>
            <a:ext cx="1439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Every 100 ms</a:t>
            </a:r>
          </a:p>
          <a:p>
            <a:pPr algn="ctr"/>
            <a:r>
              <a:rPr lang="en-US" sz="1600" dirty="0" smtClean="0"/>
              <a:t>Adds New</a:t>
            </a:r>
          </a:p>
          <a:p>
            <a:pPr algn="ctr"/>
            <a:r>
              <a:rPr lang="en-US" sz="1600" dirty="0" smtClean="0"/>
              <a:t>Attack to</a:t>
            </a:r>
          </a:p>
          <a:p>
            <a:pPr algn="ctr"/>
            <a:r>
              <a:rPr lang="en-US" sz="1600" dirty="0" smtClean="0"/>
              <a:t>Viewable</a:t>
            </a:r>
          </a:p>
        </p:txBody>
      </p:sp>
      <p:sp>
        <p:nvSpPr>
          <p:cNvPr id="11" name="Striped Right Arrow 10"/>
          <p:cNvSpPr/>
          <p:nvPr/>
        </p:nvSpPr>
        <p:spPr>
          <a:xfrm rot="2758332">
            <a:off x="4826078" y="4054083"/>
            <a:ext cx="1092043" cy="32214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704953">
            <a:off x="5274237" y="3724716"/>
            <a:ext cx="107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Transmits</a:t>
            </a:r>
          </a:p>
          <a:p>
            <a:pPr algn="ctr"/>
            <a:r>
              <a:rPr lang="en-US" sz="1600" dirty="0" smtClean="0"/>
              <a:t>Viewable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375862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Opponent</a:t>
            </a:r>
          </a:p>
          <a:p>
            <a:pPr algn="ctr"/>
            <a:r>
              <a:rPr lang="en-US" sz="1600" dirty="0" err="1" smtClean="0"/>
              <a:t>GameState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5373469"/>
            <a:ext cx="23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Updates</a:t>
            </a:r>
          </a:p>
          <a:p>
            <a:pPr algn="ctr"/>
            <a:r>
              <a:rPr lang="en-US" dirty="0" smtClean="0"/>
              <a:t>Master and Viewable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Development Details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Golden T Game Engine</a:t>
            </a:r>
          </a:p>
          <a:p>
            <a:r>
              <a:rPr lang="en-US" dirty="0" smtClean="0"/>
              <a:t>Subversion</a:t>
            </a:r>
          </a:p>
          <a:p>
            <a:r>
              <a:rPr lang="en-US" dirty="0" smtClean="0"/>
              <a:t>Google Code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5562600"/>
            <a:ext cx="445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562600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5334273"/>
            <a:ext cx="2341536" cy="99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Real Time Strategy</a:t>
            </a:r>
          </a:p>
          <a:p>
            <a:r>
              <a:rPr lang="en-US" dirty="0" smtClean="0"/>
              <a:t>Multiplayer Over the Internet</a:t>
            </a:r>
          </a:p>
          <a:p>
            <a:r>
              <a:rPr lang="en-US" dirty="0" smtClean="0"/>
              <a:t>No Central Server</a:t>
            </a:r>
          </a:p>
          <a:p>
            <a:r>
              <a:rPr lang="en-US" dirty="0" smtClean="0"/>
              <a:t>Fair Game-play, No Divergence, and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5181600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Demonstration</a:t>
            </a:r>
            <a:endParaRPr lang="en-US" sz="1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705600" cy="914400"/>
          </a:xfrm>
        </p:spPr>
        <p:txBody>
          <a:bodyPr/>
          <a:lstStyle/>
          <a:p>
            <a:pPr algn="ctr" eaLnBrk="1" hangingPunct="1">
              <a:buClr>
                <a:srgbClr val="DD8047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smtClean="0"/>
              <a:t>Josh Bruno, Aaron Murdoch, Zain Rizvi</a:t>
            </a:r>
          </a:p>
        </p:txBody>
      </p:sp>
      <p:sp>
        <p:nvSpPr>
          <p:cNvPr id="23556" name="Subtitle 2"/>
          <p:cNvSpPr txBox="1">
            <a:spLocks/>
          </p:cNvSpPr>
          <p:nvPr/>
        </p:nvSpPr>
        <p:spPr bwMode="auto">
          <a:xfrm>
            <a:off x="0" y="5943600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  <a:latin typeface="Tw Cen MT" pitchFamily="34" charset="0"/>
              </a:rPr>
              <a:t>April </a:t>
            </a:r>
            <a:r>
              <a:rPr lang="en-GB" smtClean="0">
                <a:solidFill>
                  <a:srgbClr val="FFFFFF"/>
                </a:solidFill>
                <a:latin typeface="Tw Cen MT" pitchFamily="34" charset="0"/>
              </a:rPr>
              <a:t>28th, </a:t>
            </a:r>
            <a:r>
              <a:rPr lang="en-GB">
                <a:solidFill>
                  <a:srgbClr val="FFFFFF"/>
                </a:solidFill>
                <a:latin typeface="Tw Cen MT" pitchFamily="34" charset="0"/>
              </a:rPr>
              <a:t>2009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3733800"/>
            <a:ext cx="37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http://code.google.com/p/hivewars/</a:t>
            </a:r>
            <a:b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or</a:t>
            </a:r>
            <a:b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hivewars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code”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Game Details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Real Time Strategy</a:t>
            </a:r>
          </a:p>
          <a:p>
            <a:r>
              <a:rPr lang="en-US" smtClean="0"/>
              <a:t>Two Players</a:t>
            </a:r>
          </a:p>
          <a:p>
            <a:r>
              <a:rPr lang="en-US" smtClean="0"/>
              <a:t>Communication </a:t>
            </a:r>
            <a:r>
              <a:rPr lang="en-US" dirty="0" smtClean="0"/>
              <a:t>over the Internet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Game Play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2286000"/>
            <a:ext cx="3197225" cy="3810000"/>
          </a:xfrm>
        </p:spPr>
        <p:txBody>
          <a:bodyPr/>
          <a:lstStyle/>
          <a:p>
            <a:r>
              <a:rPr lang="en-US" dirty="0" smtClean="0"/>
              <a:t>Goal: eliminate the other player</a:t>
            </a:r>
          </a:p>
          <a:p>
            <a:r>
              <a:rPr lang="en-US" dirty="0" smtClean="0"/>
              <a:t>Each person starts off with one hive</a:t>
            </a:r>
          </a:p>
          <a:p>
            <a:endParaRPr lang="en-US" dirty="0" smtClean="0"/>
          </a:p>
        </p:txBody>
      </p:sp>
      <p:pic>
        <p:nvPicPr>
          <p:cNvPr id="2" name="Picture 2" descr="hivewars_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133600"/>
            <a:ext cx="4924858" cy="3825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1">
                <a:lumMod val="75000"/>
                <a:alpha val="6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Game Rules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4114800" cy="4876800"/>
          </a:xfrm>
        </p:spPr>
        <p:txBody>
          <a:bodyPr/>
          <a:lstStyle/>
          <a:p>
            <a:r>
              <a:rPr lang="en-US" smtClean="0"/>
              <a:t>Capture enemy hive by sending minions to it</a:t>
            </a:r>
          </a:p>
          <a:p>
            <a:r>
              <a:rPr lang="en-US" smtClean="0"/>
              <a:t>Can send one minion every 0.1 seconds</a:t>
            </a:r>
          </a:p>
          <a:p>
            <a:r>
              <a:rPr lang="en-US" smtClean="0"/>
              <a:t>Can send minions to your own hive to reinforce it</a:t>
            </a:r>
          </a:p>
        </p:txBody>
      </p:sp>
      <p:pic>
        <p:nvPicPr>
          <p:cNvPr id="8" name="Picture 2" descr="hivewars_s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185651"/>
            <a:ext cx="4792709" cy="3721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Game Constraints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600200"/>
            <a:ext cx="4492625" cy="4876800"/>
          </a:xfrm>
        </p:spPr>
        <p:txBody>
          <a:bodyPr/>
          <a:lstStyle/>
          <a:p>
            <a:r>
              <a:rPr lang="en-US" smtClean="0"/>
              <a:t>Each hive has its own:</a:t>
            </a:r>
          </a:p>
          <a:p>
            <a:pPr lvl="1"/>
            <a:r>
              <a:rPr lang="en-US" smtClean="0"/>
              <a:t>minion spawn rate</a:t>
            </a:r>
          </a:p>
          <a:p>
            <a:pPr lvl="1"/>
            <a:r>
              <a:rPr lang="en-US" smtClean="0"/>
              <a:t>maximum capacity</a:t>
            </a:r>
          </a:p>
          <a:p>
            <a:r>
              <a:rPr lang="en-US" smtClean="0"/>
              <a:t>Hive can never surpass max capacity</a:t>
            </a:r>
          </a:p>
        </p:txBody>
      </p:sp>
      <p:pic>
        <p:nvPicPr>
          <p:cNvPr id="8" name="Picture 2" descr="hivewars_s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" y="2275811"/>
            <a:ext cx="4336442" cy="3234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Connecting to your Opponent</a:t>
            </a:r>
          </a:p>
        </p:txBody>
      </p:sp>
      <p:pic>
        <p:nvPicPr>
          <p:cNvPr id="5" name="Picture 4" descr="Connect T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33600"/>
            <a:ext cx="4507384" cy="349952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5" descr="Connect To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7" y="2133600"/>
            <a:ext cx="4507383" cy="349952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Problem Description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Consistent Game State</a:t>
            </a:r>
          </a:p>
          <a:p>
            <a:pPr lvl="1"/>
            <a:r>
              <a:rPr lang="en-US" dirty="0" smtClean="0"/>
              <a:t>No game state divergence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Fairness</a:t>
            </a:r>
          </a:p>
          <a:p>
            <a:r>
              <a:rPr lang="en-US" dirty="0" smtClean="0"/>
              <a:t>Playable with 500ms latencies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Game State Divergence</a:t>
            </a:r>
          </a:p>
        </p:txBody>
      </p:sp>
      <p:sp>
        <p:nvSpPr>
          <p:cNvPr id="1536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76400" y="1981200"/>
            <a:ext cx="5715000" cy="457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365" name="Picture 1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9563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2586</TotalTime>
  <Words>504</Words>
  <Application>Microsoft Office PowerPoint</Application>
  <PresentationFormat>On-screen Show (4:3)</PresentationFormat>
  <Paragraphs>146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Hive Wars</vt:lpstr>
      <vt:lpstr>Overview</vt:lpstr>
      <vt:lpstr>Game Details</vt:lpstr>
      <vt:lpstr>Game Play</vt:lpstr>
      <vt:lpstr>Game Rules</vt:lpstr>
      <vt:lpstr>Game Constraints</vt:lpstr>
      <vt:lpstr>Connecting to your Opponent</vt:lpstr>
      <vt:lpstr>Problem Description</vt:lpstr>
      <vt:lpstr>Game State Divergence</vt:lpstr>
      <vt:lpstr>Alternative Solutions</vt:lpstr>
      <vt:lpstr>Central Server</vt:lpstr>
      <vt:lpstr>Central Referee</vt:lpstr>
      <vt:lpstr>Asynchronous</vt:lpstr>
      <vt:lpstr>Implementation</vt:lpstr>
      <vt:lpstr>GameState</vt:lpstr>
      <vt:lpstr>GUI</vt:lpstr>
      <vt:lpstr>Clock</vt:lpstr>
      <vt:lpstr>Receive</vt:lpstr>
      <vt:lpstr>Concurrency</vt:lpstr>
      <vt:lpstr>Implementation</vt:lpstr>
      <vt:lpstr>Development Details</vt:lpstr>
      <vt:lpstr>Conclusion</vt:lpstr>
      <vt:lpstr>Demonstration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Avatarus</dc:title>
  <dc:creator>josh</dc:creator>
  <cp:lastModifiedBy>Zain</cp:lastModifiedBy>
  <cp:revision>247</cp:revision>
  <dcterms:created xsi:type="dcterms:W3CDTF">2008-04-17T18:00:31Z</dcterms:created>
  <dcterms:modified xsi:type="dcterms:W3CDTF">2009-04-28T22:06:46Z</dcterms:modified>
</cp:coreProperties>
</file>