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326681" cy="742279"/>
          </a:xfrm>
        </p:spPr>
        <p:txBody>
          <a:bodyPr/>
          <a:lstStyle/>
          <a:p>
            <a:r>
              <a:rPr lang="en-GB" dirty="0" smtClean="0"/>
              <a:t> Conditional statement in python (if,Elif,else)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8494" y="2438400"/>
            <a:ext cx="5098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PYTHON PROGRAMMING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09010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73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z173630@outlook.com</dc:creator>
  <cp:lastModifiedBy>z173630@outlook.com</cp:lastModifiedBy>
  <cp:revision>4</cp:revision>
  <dcterms:created xsi:type="dcterms:W3CDTF">2020-06-01T10:04:09Z</dcterms:created>
  <dcterms:modified xsi:type="dcterms:W3CDTF">2020-06-03T16:55:26Z</dcterms:modified>
</cp:coreProperties>
</file>