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PERMUTATION AND COMBINATION IN ONE LINE OF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8494" y="2438400"/>
            <a:ext cx="5098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PYTHON PROGRAMMING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 rot="18929095">
            <a:off x="77087" y="1085473"/>
            <a:ext cx="353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PERMUTATION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482230">
            <a:off x="9151716" y="1116250"/>
            <a:ext cx="325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COMBINATION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010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z173630@outlook.com</dc:creator>
  <cp:lastModifiedBy>z173630@outlook.com</cp:lastModifiedBy>
  <cp:revision>3</cp:revision>
  <dcterms:created xsi:type="dcterms:W3CDTF">2020-06-01T10:04:09Z</dcterms:created>
  <dcterms:modified xsi:type="dcterms:W3CDTF">2020-06-01T11:13:58Z</dcterms:modified>
</cp:coreProperties>
</file>