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3E433-2BFE-41F8-B5A2-5A423DD6C93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5B933-0E93-4A5E-9C36-ABB107F3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5B933-0E93-4A5E-9C36-ABB107F34B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3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3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49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3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8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4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5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39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93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5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9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E1C1-62CA-4F69-95A7-274DF036F3C0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504670-383F-49A0-89B8-C68F38F5B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2A19-82BE-65BF-C650-3DD7B09BD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Spotify Streams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6E980-FED1-49F4-29C8-2BE3D4A08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ProJect</a:t>
            </a:r>
            <a:endParaRPr lang="en-US" dirty="0"/>
          </a:p>
          <a:p>
            <a:r>
              <a:rPr lang="en-US" dirty="0"/>
              <a:t>Presented by ZAINA BASHIR</a:t>
            </a:r>
          </a:p>
        </p:txBody>
      </p:sp>
    </p:spTree>
    <p:extLst>
      <p:ext uri="{BB962C8B-B14F-4D97-AF65-F5344CB8AC3E}">
        <p14:creationId xmlns:p14="http://schemas.microsoft.com/office/powerpoint/2010/main" val="57912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7AD2-0466-3959-4C70-3E7684B3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5901-0025-48C8-BCEB-38BF7133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500" b="1" dirty="0"/>
              <a:t>Overview: </a:t>
            </a:r>
          </a:p>
          <a:p>
            <a:pPr marL="0" indent="0">
              <a:buNone/>
            </a:pPr>
            <a:r>
              <a:rPr lang="en-US" sz="3500" b="1" dirty="0"/>
              <a:t>      </a:t>
            </a:r>
            <a:r>
              <a:rPr lang="en-US" sz="3500" dirty="0"/>
              <a:t>Explain the purpose of the project</a:t>
            </a:r>
          </a:p>
          <a:p>
            <a:r>
              <a:rPr lang="en-US" sz="3500" b="1" dirty="0"/>
              <a:t>Objectives:</a:t>
            </a:r>
            <a:r>
              <a:rPr lang="en-US" sz="3500" dirty="0"/>
              <a:t> </a:t>
            </a:r>
          </a:p>
          <a:p>
            <a:pPr marL="0" indent="0">
              <a:buNone/>
            </a:pPr>
            <a:r>
              <a:rPr lang="en-US" sz="3500" dirty="0"/>
              <a:t>       Predict the number of streams a song will get based on its features </a:t>
            </a:r>
          </a:p>
        </p:txBody>
      </p:sp>
    </p:spTree>
    <p:extLst>
      <p:ext uri="{BB962C8B-B14F-4D97-AF65-F5344CB8AC3E}">
        <p14:creationId xmlns:p14="http://schemas.microsoft.com/office/powerpoint/2010/main" val="327963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3585-A45E-53C8-2D15-F6C62985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C79E-05BB-BD88-2A48-11EFBCAC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Data Loading and Preprocessing</a:t>
            </a:r>
          </a:p>
          <a:p>
            <a:pPr marL="0" indent="0">
              <a:buNone/>
            </a:pPr>
            <a:r>
              <a:rPr lang="en-US" sz="2600" dirty="0"/>
              <a:t>- Load the Spotify dataset from a CSV file using pandas- Handle encoding issues with the 'latin1' encoding</a:t>
            </a:r>
          </a:p>
          <a:p>
            <a:pPr marL="0" indent="0">
              <a:buNone/>
            </a:pPr>
            <a:r>
              <a:rPr lang="en-US" sz="2600" dirty="0"/>
              <a:t>- Drop unnecessary columns (id, name, artist)</a:t>
            </a:r>
          </a:p>
          <a:p>
            <a:pPr marL="0" indent="0">
              <a:buNone/>
            </a:pPr>
            <a:r>
              <a:rPr lang="en-US" sz="2600" dirty="0"/>
              <a:t>- Handle missing values using </a:t>
            </a:r>
            <a:r>
              <a:rPr lang="en-US" sz="2600" dirty="0" err="1"/>
              <a:t>dropna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- Convert categorical columns to dummy variables using </a:t>
            </a:r>
            <a:r>
              <a:rPr lang="en-US" sz="2600" dirty="0" err="1"/>
              <a:t>get_dummies</a:t>
            </a:r>
            <a:r>
              <a:rPr lang="en-US" sz="2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52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E1EA-EF58-F561-95BD-B22C4248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77C6-06EB-2C28-367C-9A31A2E3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Feature Selection and Target Variable- </a:t>
            </a:r>
          </a:p>
          <a:p>
            <a:pPr marL="0" indent="0">
              <a:buNone/>
            </a:pPr>
            <a:r>
              <a:rPr lang="en-US" sz="3200" b="1" dirty="0"/>
              <a:t>  -</a:t>
            </a:r>
            <a:r>
              <a:rPr lang="en-US" sz="3200" dirty="0"/>
              <a:t>Define features (X) and target variable (y)</a:t>
            </a:r>
          </a:p>
          <a:p>
            <a:pPr marL="0" indent="0">
              <a:buNone/>
            </a:pPr>
            <a:r>
              <a:rPr lang="en-US" sz="3200" dirty="0"/>
              <a:t> - 'streams' is the target variable- Split data into training and testing sets using </a:t>
            </a:r>
            <a:r>
              <a:rPr lang="en-US" sz="3200" dirty="0" err="1"/>
              <a:t>train_test_split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826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9C3F-8200-726A-7017-BE0475D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40E0-9B3E-5AB6-07AA-57A6A358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-Model Training and Evaluation</a:t>
            </a:r>
          </a:p>
          <a:p>
            <a:pPr marL="0" indent="0">
              <a:buNone/>
            </a:pPr>
            <a:r>
              <a:rPr lang="en-US" dirty="0"/>
              <a:t>-Train a linear regression model using the training data</a:t>
            </a:r>
          </a:p>
          <a:p>
            <a:pPr marL="0" indent="0">
              <a:buNone/>
            </a:pPr>
            <a:r>
              <a:rPr lang="en-US" dirty="0"/>
              <a:t>      - Evaluate the model using metrics:    </a:t>
            </a:r>
          </a:p>
          <a:p>
            <a:pPr marL="0" indent="0">
              <a:buNone/>
            </a:pPr>
            <a:r>
              <a:rPr lang="en-US" dirty="0"/>
              <a:t>       - Mean Squared Error (MSE)  </a:t>
            </a:r>
          </a:p>
          <a:p>
            <a:pPr marL="0" indent="0">
              <a:buNone/>
            </a:pPr>
            <a:r>
              <a:rPr lang="en-US" dirty="0"/>
              <a:t>      - Mean Absolute Error (MAE)    </a:t>
            </a:r>
          </a:p>
          <a:p>
            <a:pPr marL="0" indent="0">
              <a:buNone/>
            </a:pPr>
            <a:r>
              <a:rPr lang="en-US" dirty="0"/>
              <a:t>      - R2 Score </a:t>
            </a:r>
          </a:p>
          <a:p>
            <a:pPr marL="0" indent="0">
              <a:buNone/>
            </a:pPr>
            <a:r>
              <a:rPr lang="en-US" dirty="0"/>
              <a:t>       - Root Mean Squared Error (RMSE)   </a:t>
            </a:r>
          </a:p>
          <a:p>
            <a:pPr marL="0" indent="0">
              <a:buNone/>
            </a:pPr>
            <a:r>
              <a:rPr lang="en-US" dirty="0"/>
              <a:t>       - Cross-Validation Score    </a:t>
            </a:r>
          </a:p>
          <a:p>
            <a:pPr marL="0" indent="0">
              <a:buNone/>
            </a:pPr>
            <a:r>
              <a:rPr lang="en-US" dirty="0"/>
              <a:t>       - Custom Accuracy calculation</a:t>
            </a:r>
          </a:p>
        </p:txBody>
      </p:sp>
    </p:spTree>
    <p:extLst>
      <p:ext uri="{BB962C8B-B14F-4D97-AF65-F5344CB8AC3E}">
        <p14:creationId xmlns:p14="http://schemas.microsoft.com/office/powerpoint/2010/main" val="66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7C20-F781-852C-79FB-C2AE8B12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Step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50CB-D966-7BBA-AF33-39B6C1B9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 Function</a:t>
            </a:r>
          </a:p>
          <a:p>
            <a:r>
              <a:rPr lang="en-US" sz="2800" dirty="0"/>
              <a:t> Define a function to predict streams based on user input</a:t>
            </a:r>
          </a:p>
          <a:p>
            <a:r>
              <a:rPr lang="en-US" sz="2800" dirty="0"/>
              <a:t>Convert user input to a dataframe and align with training data</a:t>
            </a:r>
          </a:p>
          <a:p>
            <a:r>
              <a:rPr lang="en-US" sz="2800" dirty="0"/>
              <a:t>Predict streams using the trained model</a:t>
            </a:r>
          </a:p>
        </p:txBody>
      </p:sp>
    </p:spTree>
    <p:extLst>
      <p:ext uri="{BB962C8B-B14F-4D97-AF65-F5344CB8AC3E}">
        <p14:creationId xmlns:p14="http://schemas.microsoft.com/office/powerpoint/2010/main" val="95993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D15-F959-786E-83AC-713D9D0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/>
              <a:t>Example User Input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D45D-3ECC-D5F6-5A7B-E4B8D663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Provide an example user input with feature values</a:t>
            </a:r>
          </a:p>
          <a:p>
            <a:r>
              <a:rPr lang="en-US" sz="3200" dirty="0"/>
              <a:t>Predict streams using the </a:t>
            </a:r>
            <a:r>
              <a:rPr lang="en-US" sz="3200" dirty="0" err="1"/>
              <a:t>predict_streams</a:t>
            </a:r>
            <a:r>
              <a:rPr lang="en-US" sz="3200" dirty="0"/>
              <a:t>() function </a:t>
            </a:r>
          </a:p>
          <a:p>
            <a:r>
              <a:rPr lang="en-US" sz="3200" dirty="0"/>
              <a:t>Print the predicted streams value</a:t>
            </a:r>
          </a:p>
        </p:txBody>
      </p:sp>
    </p:spTree>
    <p:extLst>
      <p:ext uri="{BB962C8B-B14F-4D97-AF65-F5344CB8AC3E}">
        <p14:creationId xmlns:p14="http://schemas.microsoft.com/office/powerpoint/2010/main" val="2837535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259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Spotify Streams Prediction</vt:lpstr>
      <vt:lpstr>Introduction</vt:lpstr>
      <vt:lpstr>Step 1</vt:lpstr>
      <vt:lpstr>Step 2:</vt:lpstr>
      <vt:lpstr>Step 3:</vt:lpstr>
      <vt:lpstr>Step 4:</vt:lpstr>
      <vt:lpstr>Example User Input and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muizz</dc:creator>
  <cp:lastModifiedBy>Abdul muizz</cp:lastModifiedBy>
  <cp:revision>1</cp:revision>
  <dcterms:created xsi:type="dcterms:W3CDTF">2024-07-05T19:35:11Z</dcterms:created>
  <dcterms:modified xsi:type="dcterms:W3CDTF">2024-07-05T19:48:43Z</dcterms:modified>
</cp:coreProperties>
</file>