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35417ed5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35417ed5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35417ed5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35417ed5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35417ed5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35417ed5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35417ed5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35417ed5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vironment.s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20175" y="88675"/>
            <a:ext cx="8520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u="sng"/>
              <a:t>The </a:t>
            </a:r>
            <a:r>
              <a:rPr b="1" lang="en-GB" u="sng"/>
              <a:t>Military</a:t>
            </a:r>
            <a:r>
              <a:rPr b="1" lang="en-GB" u="sng"/>
              <a:t> Sites</a:t>
            </a:r>
            <a:r>
              <a:rPr lang="en-GB"/>
              <a:t>:</a:t>
            </a:r>
            <a:endParaRPr/>
          </a:p>
        </p:txBody>
      </p:sp>
      <p:pic>
        <p:nvPicPr>
          <p:cNvPr id="55" name="Google Shape;55;p13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50" y="840988"/>
            <a:ext cx="54292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17574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chart show the  RWQCB region with the most </a:t>
            </a:r>
            <a:r>
              <a:rPr lang="en-GB"/>
              <a:t>polluted</a:t>
            </a:r>
            <a:r>
              <a:rPr lang="en-GB"/>
              <a:t> water source using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CalEnviroScreen 4.0 tool</a:t>
            </a:r>
            <a:r>
              <a:rPr lang="en-GB"/>
              <a:t> which can collect this data about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environment. So</a:t>
            </a:r>
            <a:r>
              <a:rPr lang="en-GB"/>
              <a:t> this means the regions shown are disadvantaged communities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98400" cy="48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</a:t>
            </a:r>
            <a:r>
              <a:rPr lang="en-GB"/>
              <a:t>CalEnviroScreen 4.0 shows here the regions that have low scores that means they have  no problem in their environment also the water is clean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