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Corbel"/>
      <p:regular r:id="rId28"/>
      <p:bold r:id="rId29"/>
      <p:italic r:id="rId30"/>
      <p:boldItalic r:id="rId31"/>
    </p:embeddedFont>
    <p:embeddedFont>
      <p:font typeface="Tahom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DB4D03-8F7E-4BB0-842A-AB0EAFFC49B0}">
  <a:tblStyle styleId="{1EDB4D03-8F7E-4BB0-842A-AB0EAFFC49B0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AF1"/>
          </a:solidFill>
        </a:fill>
      </a:tcStyle>
    </a:wholeTbl>
    <a:band1H>
      <a:tcTxStyle/>
      <a:tcStyle>
        <a:fill>
          <a:solidFill>
            <a:srgbClr val="CED2E2"/>
          </a:solidFill>
        </a:fill>
      </a:tcStyle>
    </a:band1H>
    <a:band2H>
      <a:tcTxStyle/>
    </a:band2H>
    <a:band1V>
      <a:tcTxStyle/>
      <a:tcStyle>
        <a:fill>
          <a:solidFill>
            <a:srgbClr val="CED2E2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Corbel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orbel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orbel-boldItalic.fntdata"/><Relationship Id="rId30" Type="http://schemas.openxmlformats.org/officeDocument/2006/relationships/font" Target="fonts/Corbel-italic.fntdata"/><Relationship Id="rId11" Type="http://schemas.openxmlformats.org/officeDocument/2006/relationships/slide" Target="slides/slide4.xml"/><Relationship Id="rId33" Type="http://schemas.openxmlformats.org/officeDocument/2006/relationships/font" Target="fonts/Tahoma-bold.fntdata"/><Relationship Id="rId10" Type="http://schemas.openxmlformats.org/officeDocument/2006/relationships/slide" Target="slides/slide3.xml"/><Relationship Id="rId32" Type="http://schemas.openxmlformats.org/officeDocument/2006/relationships/font" Target="fonts/Tahoma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f1f8069cd_2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3f1f8069cd_2_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Are your classroom colors different than what you see in this template? That’s OK! Click on Design -&gt; Variants (the down arrow) -&gt; Pick the color scheme that works for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Feel free to change any “You will…” and “I will…” statements to ensure they align with your classroom procedures and rules!</a:t>
            </a:r>
            <a:endParaRPr/>
          </a:p>
        </p:txBody>
      </p:sp>
      <p:sp>
        <p:nvSpPr>
          <p:cNvPr id="132" name="Google Shape;132;g23f1f8069cd_2_7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f1f8069cd_2_1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3f1f8069cd_2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f1f8069cd_2_1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3f1f8069cd_2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f1f8069cd_2_1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3f1f8069cd_2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f1f8069cd_2_1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3f1f8069cd_2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f1f8069cd_2_1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3f1f8069cd_2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f1f8069cd_2_1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3f1f8069cd_2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f1f8069cd_2_1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3f1f8069cd_2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f1f8069cd_2_1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3f1f8069cd_2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f1f8069cd_2_1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3f1f8069cd_2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f1f8069cd_2_1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3f1f8069cd_2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f1f8069cd_2_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3f1f8069cd_2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f1f8069cd_2_1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3f1f8069cd_2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f1f8069cd_2_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3f1f8069cd_2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f1f8069cd_2_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3f1f8069cd_2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f1f8069cd_2_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3f1f8069cd_2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f1f8069cd_2_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3f1f8069cd_2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f1f8069cd_2_1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3f1f8069cd_2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f1f8069cd_2_1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3f1f8069cd_2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f1f8069cd_2_1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3f1f8069cd_2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832485" y="661782"/>
            <a:ext cx="747522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  <a:defRPr b="1" sz="54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282147" y="2902226"/>
            <a:ext cx="6575895" cy="1041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3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5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1483995" y="2800350"/>
            <a:ext cx="61722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829818" y="880181"/>
            <a:ext cx="747522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orbel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282446" y="3115890"/>
            <a:ext cx="6576822" cy="10228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2" name="Google Shape;82;p17"/>
          <p:cNvCxnSpPr/>
          <p:nvPr/>
        </p:nvCxnSpPr>
        <p:spPr>
          <a:xfrm>
            <a:off x="1485900" y="3015306"/>
            <a:ext cx="61722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857250" y="1543049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Char char="•"/>
              <a:defRPr sz="17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4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4pPr>
            <a:lvl5pPr indent="-2921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5pPr>
            <a:lvl6pPr indent="-2921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6pPr>
            <a:lvl7pPr indent="-2921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7pPr>
            <a:lvl8pPr indent="-2921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8pPr>
            <a:lvl9pPr indent="-2921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Char char="•"/>
              <a:defRPr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700709" y="154305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Char char="•"/>
              <a:defRPr sz="17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4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4pPr>
            <a:lvl5pPr indent="-2921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5pPr>
            <a:lvl6pPr indent="-2921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6pPr>
            <a:lvl7pPr indent="-2921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7pPr>
            <a:lvl8pPr indent="-2921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8pPr>
            <a:lvl9pPr indent="-2921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Char char="•"/>
              <a:defRPr sz="12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857250" y="1501133"/>
            <a:ext cx="3566160" cy="582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857250" y="2041112"/>
            <a:ext cx="3566160" cy="2537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Char char="•"/>
              <a:defRPr sz="17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4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4pPr>
            <a:lvl5pPr indent="-2921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5pPr>
            <a:lvl6pPr indent="-2921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6pPr>
            <a:lvl7pPr indent="-2921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7pPr>
            <a:lvl8pPr indent="-2921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8pPr>
            <a:lvl9pPr indent="-2921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Char char="•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3" type="body"/>
          </p:nvPr>
        </p:nvSpPr>
        <p:spPr>
          <a:xfrm>
            <a:off x="4701880" y="1499274"/>
            <a:ext cx="3566160" cy="582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5" name="Google Shape;95;p19"/>
          <p:cNvSpPr txBox="1"/>
          <p:nvPr>
            <p:ph idx="4" type="body"/>
          </p:nvPr>
        </p:nvSpPr>
        <p:spPr>
          <a:xfrm>
            <a:off x="4701880" y="2039492"/>
            <a:ext cx="3566160" cy="2537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Char char="•"/>
              <a:defRPr sz="17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4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4pPr>
            <a:lvl5pPr indent="-2921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5pPr>
            <a:lvl6pPr indent="-2921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6pPr>
            <a:lvl7pPr indent="-2921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7pPr>
            <a:lvl8pPr indent="-2921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8pPr>
            <a:lvl9pPr indent="-2921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Char char="•"/>
              <a:defRPr sz="1200"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857250" y="822960"/>
            <a:ext cx="2948940" cy="13030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orbel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389119" y="822960"/>
            <a:ext cx="3909060" cy="3497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Char char="•"/>
              <a:defRPr sz="2400"/>
            </a:lvl1pPr>
            <a:lvl2pPr indent="-3365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Char char="•"/>
              <a:defRPr sz="21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•"/>
              <a:defRPr sz="15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857250" y="2125980"/>
            <a:ext cx="2948940" cy="2263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857250" y="822960"/>
            <a:ext cx="2948940" cy="13030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orbel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/>
          <p:nvPr>
            <p:ph idx="2" type="pic"/>
          </p:nvPr>
        </p:nvSpPr>
        <p:spPr>
          <a:xfrm>
            <a:off x="4059936" y="802385"/>
            <a:ext cx="4574286" cy="360045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857250" y="2125980"/>
            <a:ext cx="294894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 rot="5400000">
            <a:off x="3045102" y="-644802"/>
            <a:ext cx="3028950" cy="74046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 rot="5400000">
            <a:off x="5386388" y="1728788"/>
            <a:ext cx="405765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1614488" y="-185738"/>
            <a:ext cx="4057650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orbel"/>
              <a:buChar char="•"/>
              <a:defRPr b="0" i="0" sz="17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Char char="•"/>
              <a:defRPr b="0" i="0" sz="1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Char char="•"/>
              <a:defRPr b="0" i="0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cholarworks.sjsu.edu/cgi/viewcontent.cgi?article=1979&amp;context=etd_projects" TargetMode="External"/><Relationship Id="rId4" Type="http://schemas.openxmlformats.org/officeDocument/2006/relationships/hyperlink" Target="https://www.tandfonline.com/doi/epdf/10.1080/1331677X.2021.1962380?needAccess=true&amp;role=button" TargetMode="External"/><Relationship Id="rId5" Type="http://schemas.openxmlformats.org/officeDocument/2006/relationships/hyperlink" Target="https://scholars.unh.edu/cgi/viewcontent.cgi?article=1511&amp;context=honor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ctrTitle"/>
          </p:nvPr>
        </p:nvSpPr>
        <p:spPr>
          <a:xfrm>
            <a:off x="832485" y="661782"/>
            <a:ext cx="747522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imes New Roman"/>
              <a:buNone/>
            </a:pPr>
            <a:r>
              <a:rPr lang="en-GB" sz="5000" cap="none">
                <a:latin typeface="Times New Roman"/>
                <a:ea typeface="Times New Roman"/>
                <a:cs typeface="Times New Roman"/>
                <a:sym typeface="Times New Roman"/>
              </a:rPr>
              <a:t>Airbnb Price Recommendation</a:t>
            </a:r>
            <a:endParaRPr sz="5000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1282147" y="2902225"/>
            <a:ext cx="6575895" cy="15848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Submitted to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Ma’am Beenish Ayesha Akram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Submitted by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Sayyeda Asma(2019-ce-10)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Zainab Rizwan(2019-ce-36)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718457" y="457200"/>
            <a:ext cx="7545433" cy="515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rbel"/>
              <a:buNone/>
            </a:pPr>
            <a:r>
              <a:rPr lang="en-GB"/>
              <a:t>Data Analysis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26573" y="1033599"/>
            <a:ext cx="7609113" cy="5339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-146685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647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 and 7 bedrooms with room type entire home apt have the highest pricing among all room types and number of bedrooms</a:t>
            </a:r>
            <a:endParaRPr/>
          </a:p>
          <a:p>
            <a:pPr indent="-146685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7647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1 room in the shared room category has the minimum price</a:t>
            </a:r>
            <a:endParaRPr/>
          </a:p>
          <a:p>
            <a:pPr indent="-8890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76470"/>
              <a:buNone/>
            </a:pPr>
            <a:r>
              <a:t/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76470"/>
              <a:buNone/>
            </a:pPr>
            <a:r>
              <a:t/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7647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57" y="1627960"/>
            <a:ext cx="7086600" cy="322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568235" y="457200"/>
            <a:ext cx="7695656" cy="58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-GB"/>
              <a:t>Data Analysis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85354" y="1111976"/>
            <a:ext cx="7778578" cy="579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centrum west neighborhood has the highest average price among all neighborhoods while gaasperdam driemond has minimum average price.</a:t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data:image/png;base64,iVBORw0KGgoAAAANSUhEUgAABNYAAAO+CAYAAADIdZgGAAAAOXRFWHRTb2Z0d2FyZQBNYXRwbG90bGliIHZlcnNpb24zLjcuMSwgaHR0cHM6Ly9tYXRwbG90bGliLm9yZy/bCgiHAAAACXBIWXMAAA9hAAAPYQGoP6dpAAEAAElEQVR4nOzdd3QU1f/G8WdDSEJJIUCAaICEHoooKESQLqFIzVeIghQVFUIvKopAAEFBmoigglIEAaXY6QGkiApK772DYIghEEgyvz842R9LArKThM0u79c5e2BnZnc+N9tmn71zr8UwDEMAAAAAAAAA7OLm6AIAAAAAAAAAZ0SwBgAAAAAAAJhAsAYAAAAAAACYQLAGAAAAAAAAmECwBgAAAAAAAJhAsAYAAAAAAACYQLAGAAAAAAAAmECwBgAAAAAAAJhAsAYAAAAAAACYQLAGAMADpFOnTipevLjp2+bNm/c/tzt69KgsFos++OADU/vJKjNmzJDFYtEff/zh6FKsMvJ4wPk4w+NtsVjUvXt3R5cBAIDTIFgDACCbSQ2AvLy8dOrUqTTr69SpowoVKjigMri65ORkBQYGymKx6Oeff3Z0OdlK6usy9eLl5aXSpUure/fuOnfunKPL+0+HDh3Sq6++qpCQEHl5ecnHx0c1atTQxIkTdfXqVYfUtHHjRg0dOlSxsbEO2T8AAJnB3dEFAACA9CUmJuq9997TpEmTMu0+P/vsM6WkpGTa/cG1rF69WmfOnFHx4sU1Z84cNW7c2NElZTvDhg1TcHCwrl27pvXr12vKlCn66aeftHPnTuXOnfuut3XU6+/HH3/Us88+K09PT3Xo0EEVKlTQ9evXtX79eg0YMEC7du3Sp59+et/r2rhxo6Kjo9WpUyf5+fnd9/0DAJAZCNYAAMimKleurM8++0wDBw5UYGBgptxnzpw5M+V+nElKSoquX7/u6DKcwpdffqnHHntMHTt21FtvvaUrV64oT54897UGR+zTHo0bN1bVqlUlSS+//LLy58+vcePG6dtvv9Vzzz2X7m1S2+SI19+RI0cUGRmpYsWKafXq1SpSpIh1XVRUlA4ePKgff/zxvtaU3R9jAADswamgAABkU2+99ZaSk5P13nvv3dP2X375papUqaJcuXLJ399fkZGROnHihM026Y3xdPHiRb3wwgvy8fGRn5+fOnbsqG3btslisWjGjBlp9nPq1Cm1bNlSefPmVcGCBdW/f38lJyenW9P48eNVrFgx5cqVS7Vr19bOnTvTbLN69Wo99dRTypMnj/z8/NSiRQvt2bPnP+uWpKFDh8pisdgsSx0jas6cOSpfvrw8PT21dOlS6/rExET17dtXBQsWVJ48edSqVStduHAhzX1//PHH1tsHBgYqKioq3VPWvv76a+vfvUCBAmrfvn26p/AuWbJEFSpUkJeXlypUqKDFixen+ze73TPPPKOQkJB014WFhVlDHklasWKFatasKT8/P+XNm1dlypTRW2+9dU/7uXr1qhYvXqzIyEi1adNGV69e1bfffmtd/8EHH8hisejYsWNpbjtw4EB5eHjon3/+sS7bvHmzGjVqJF9fX+XOnVu1a9fWhg0bbG6X+vjt3r1bzz//vPLly6eaNWtKkrZv365OnTpZT10sXLiwXnzxRV28eDHN/tesWaOqVavKy8tLJUqU0CeffJLuc0O6t9eJPerVqyfpZoAl/f9YhIcOHVKTJk3k7e2tdu3aWdfd/jxOSUnRxIkTVbFiRXl5ealgwYJq1KhRmrEAzdY9evRoxcfHa/r06TahWqqSJUuqV69eaZanPl89PT1Vvnx5m9eQJB07dkzdunVTmTJllCtXLuXPn1/PPvusjh49arNd6im0a9euVbdu3RQQEKCHH35YQ4cO1YABAyRJwcHB1lNsb789AADZHcEaAADZVHBwsDp06KDPPvtMp0+fvuu27777rjp06KBSpUpp3Lhx6t27t1atWqVatWrddfyilJQUNWvWTF999ZU6duyod999V2fOnFHHjh3T3T45OVnh4eHKnz+/PvjgA9WuXVtjx45N9zSyWbNm6cMPP1RUVJQGDhyonTt3ql69ejbjUa1cuVLh4eE6f/68hg4dqr59+2rjxo2qUaNGhr5gr169Wn369FHbtm01ceJEmzCjR48e2rZtm4YMGaKuXbvq+++/TzNY+9ChQxUVFaXAwECNHTtWERER+uSTT9SwYUPduHHDut2MGTPUpk0b5ciRQ6NGjVKXLl20aNEi1axZ0+bvvnz5ckVERMhisWjUqFFq2bKlOnfufE8TKbRt21ZHjhzR77//brP82LFj+vXXXxUZGSlJ2rVrl5555hklJiZq2LBhGjt2rJo3b54mzLqT7777TvHx8YqMjFThwoVVp04dzZkzx7q+TZs2slgsWrBgQZrbLliwQA0bNlS+fPkk3fz716pVS3FxcRoyZIhGjhyp2NhY1atXT7/99lua2z/77LNKSEjQyJEj1aVLF0k3Q8LDhw+rc+fOmjRpkiIjIzVv3jw1adJEhmFYb/vnn3+qUaNGunjxoqKjo/XSSy9p2LBhWrJkSZr9mH2d3M2hQ4ckSfnz57cuS0pKUnh4uAICAvTBBx8oIiLijrd/6aWX1Lt3bwUFBen999/Xm2++KS8vL/3666+ZUvf333+vkJAQPfnkk/fcpvXr16tbt26KjIzU6NGjde3aNUVERNiEmr///rs2btyoyMhIffjhh3rttde0atUq1alTRwkJCWnus1u3btq9e7cGDx6sN998U61bt7b28Bs/frxmz56t2bNnq2DBgvdcJwAA2YIBAACylS+++MKQZPz+++/GoUOHDHd3d6Nnz57W9bVr1zbKly9vvX706FEjR44cxrvvvmtzPzt27DDc3d1tlnfs2NEoVqyY9frChQsNScaECROsy5KTk4169eoZkowvvvjC5raSjGHDhtns59FHHzWqVKlivX7kyBFDkpErVy7j5MmT1uWbN282JBl9+vSxLqtcubIREBBgXLx40bps27Zthpubm9GhQ4c71p1qyJAhxu2HM5IMNzc3Y9euXTbLU/+uDRo0MFJSUqzL+/TpY+TIkcOIjY01DMMwzp8/b3h4eBgNGzY0kpOTrdt99NFHhiTj888/NwzDMK5fv24EBAQYFSpUMK5evWrd7ocffjAkGYMHD7ZpZ5EiRaz7MAzDWL58uSEp3Xbd6vLly4anp6fRr18/m+WjR482LBaLcezYMcMwDGP8+PGGJOPChQt3vb87eeaZZ4waNWpYr3/66aeGu7u7cf78eeuysLAwm8faMAzjt99+MyQZs2bNMgzDMFJSUoxSpUoZ4eHhNn/nhIQEIzg42Hj66aety1Ifv+eeey5NPQkJCWmWffXVV4YkY926ddZlzZo1M3Lnzm2cOnXKuuzAgQOGu7u7zXPDntdJelKfPytXrjQuXLhgnDhxwpg3b56RP39+m+d66uvkzTffTHMftz+PV69ebUiyeX2nSv3bZaTuy5cvG5KMFi1a3LVtt5JkeHh4GAcPHrQu27ZtmyHJmDRpknVZeo/Ppk2bbJ4LhvH/f7eaNWsaSUlJNtuPGTPGkGQcOXLknusDACC7occaAADZWEhIiF544QV9+umnOnPmTLrbLFq0SCkpKWrTpo3+/vtv66Vw4cIqVaqUYmJi7nj/S5cuVc6cOa29hCTJzc1NUVFRd7zNa6+9ZnP9qaee0uHDh9Ns17JlSz300EPW60888YSqVaumn376SZJ05swZ/fXXX+rUqZP8/f2t21WqVElPP/20dTszateurdDQ0HTXvfLKKzanCD711FNKTk62nuK4cuVKXb9+Xb1795ab2/8fKnXp0kU+Pj7W8aj++OMPnT9/Xt26dZOXl5d1u6ZNm6ps2bLW7VLb2bFjR/n6+lq3e/rpp+9Y4618fHzUuHFjLViwwKan1vz581W9enUVLVpUkqyDv3/77bd2D5B/8eJFLVu2zGaMsNQedrf2UGvbtq22bNli7aWVWoenp6datGghSfrrr7904MABPf/887p48aL1+XjlyhXVr19f69atS1Pf7c8pScqVK5f1/9euXdPff/+t6tWrS5K2bt0q6WYPypUrV6ply5Y24xCWLFkyzcQLGXmd3KpBgwYqWLCggoKCFBkZqbx582rx4sU2z3VJ6tq163/e18KFC2WxWDRkyJA061KfoxmpOy4uTpLk7e19T21L1aBBA5UoUcJ6vVKlSvLx8bF5nd/6+Ny4cUMXL15UyZIl5efnZ318btWlSxflyJHDrjoAAHAGBGsAAGRzgwYNUlJS0h3HWjtw4IAMw1CpUqVUsGBBm8uePXt0/vz5O973sWPHVKRIkTSzGZYsWTLd7VPHgLpVvnz5bMbWSlWqVKk0y0qXLm09xTM1yCpTpkya7cqVK2cNY8wIDg6+47rUICpV6umLqW24U10eHh4KCQmxrr9b/WXLlk2zXXp/j/Rum562bdvqxIkT2rRpk6Sbpx9u2bJFbdu2tdmmRo0aevnll1WoUCFFRkZqwYIF9xSyzZ8/Xzdu3NCjjz6qgwcP6uDBg7p06ZKqVatmczros88+Kzc3N82fP1+SZBiGvv76azVu3Fg+Pj6Sbj4fJaljx45pno/Tpk1TYmKiLl++bLP/9B6vS5cuqVevXipUqJBy5cqlggULWrdLvf358+d19erVdJ+vty/LyOvkVpMnT9aKFSsUExOj3bt36/DhwwoPD7fZxt3dXQ8//PB/3tehQ4cUGBhoEyzfLiN1pz4m//777z21LdXtrxEp7ev86tWrGjx4sIKCguTp6akCBQqoYMGCio2NTfP4Snd/TQIA4MyYFRQAgGwuJCRE7du316effqo333wzzfqUlBRZLBb9/PPP6fYIyZs3b6bV4qgeJ+kNQi/pjpMm3Nqb5nZ3asOtvcGym2bNmil37txasGCBnnzySS1YsEBubm569tlnrdvkypVL69atU0xMjH788UctXbpU8+fPV7169bR8+fK7Pnap4VmNGjXSXX/48GGFhIQoMDBQTz31lBYsWKC33npLv/76q44fP67333/fum1qkDdmzBhVrlw53fu7/TmZ3uPVpk0bbdy4UQMGDFDlypWVN29epaSkqFGjRnb3yEutKzNeJ0888YTNhBHp8fT0tOntmBEZqdvHx0eBgYHpThpyN/fyGunRo4e++OIL9e7dW2FhYfL19ZXFYlFkZGS6j8/dXpMAADgzgjUAAJzAoEGD9OWXX9oEGKlKlCghwzAUHBys0qVL23W/xYoVU0xMjBISEmx6rR08eDDDNaf2XLrV/v37rRMJFCtWTJK0b9++NNvt3btXBQoUUJ48eSTd7C2T3iDt6c1QmVG31nXrbJzXr1/XkSNH1KBBgzTbpc4MmWrfvn3W9an/pvf3SK/t6cmTJ4+eeeYZff311xo3bpzmz5+vp556yub0R+nmabz169dX/fr1NW7cOI0cOVJvv/22YmJirHXf7siRI9q4caO6d++u2rVr26xLSUnRCy+8oLlz52rQoEGSbvaM69atm/bt26f58+crd+7catasmfU2qacQ+vj43HGf/+Wff/7RqlWrFB0drcGDB1uX3/43DAgIkJeXV7rP19uXZeR1klVKlCihZcuW6dKlS3fstZbRup955hl9+umn2rRpk8LCwjJastU333yjjh07auzYsdZl165ds2sSiDsF5gAAOBNOBQUAwAmUKFFC7du31yeffKKzZ8/arGvdurVy5Mih6OjoNL2uDMOwmcnvduHh4bpx44Y+++wz67KUlBRNnjw5wzUvWbJEp06dsl7/7bfftHnzZuvYV0WKFFHlypU1c+ZMmy/jO3fu1PLly9WkSRPrshIlSujy5cvavn27ddmZM2e0ePHiDNd5uwYNGsjDw0Mffvihzd9z+vTpunz5spo2bSpJqlq1qgICAjR16lQlJiZat/v555+1Z88e63a3tvPWU+RWrFih3bt333Ndbdu21enTpzVt2jRt27bN5jRQ6eapk7dL7TF2a323S+2t9vrrr+t///ufzaVNmzaqXbu2zemgERERypEjh7766it9/fXXeuaZZ6wBqCRVqVJFJUqU0AcffKD4+Pg0+7tw4cJ/tjW1x9Ttz+cJEyak2a5BgwZasmSJzcy5Bw8e1M8//2yzbUZeJ1klIiJChmEoOjo6zbrUGjNa9+uvv648efLo5ZdftpmRN9WhQ4c0ceJEu2vPkSNHmnomTZp0x16k6Ul93pidkRUAgOyAHmsAADiJt99+W7Nnz9a+fftUvnx56/ISJUpoxIgRGjhwoI4ePaqWLVvK29tbR44c0eLFi/XKK6+of//+6d5ny5Yt9cQTT6hfv346ePCgypYtq++++84a0mSkR0nJkiVVs2ZNde3aVYmJiZowYYLy58+v119/3brNmDFj1LhxY4WFhemll17S1atXNWnSJPn6+mro0KHW7SIjI/XGG2+oVatW6tmzpxISEjRlyhSVLl063YHSM6JgwYIaOHCgoqOj1ahRIzVv3lz79u3Txx9/rMcff1zt27eXJOXMmVPvv/++OnfurNq1a+u5557TuXPnNHHiRBUvXlx9+vSx3ueoUaPUtGlT1axZUy+++KIuXbqkSZMmqXz58umGT+lp0qSJvL291b9/f+XIkUMRERE264cNG6Z169apadOmKlasmM6fP6+PP/5YDz/8sGrWrHnH+50zZ44qV66soKCgdNc3b95cPXr00NatW/XYY48pICBAdevW1bhx4/Tvv/+mCfjc3Nw0bdo0NW7cWOXLl1fnzp310EMP6dSpU4qJiZGPj4++//77u7bVx8dHtWrV0ujRo3Xjxg099NBDWr58uY4cOZJm26FDh2r58uWqUaOGunbtquTkZH300UeqUKGC/vrrL+t2GXmdZJW6devqhRde0IcffqgDBw5YT3P95ZdfVLduXXXv3j3DdZcoUUJz585V27ZtVa5cOXXo0EEVKlTQ9evXtXHjRn399dfq1KmT3bU/88wzmj17tnx9fRUaGqpNmzZp5cqVyp8//z3fR5UqVSTdfG+LjIxUzpw51axZM5ugFgCAbO++zkEKAAD+0xdffGFIMn7//fc06zp27GhIMsqXL59m3cKFC42aNWsaefLkMfLkyWOULVvWiIqKMvbt22dz+2LFitnc7sKFC8bzzz9veHt7G76+vkanTp2MDRs2GJKMefPm2dw2T548afY7ZMgQ49ZDiiNHjhiSjDFjxhhjx441goKCDE9PT+Opp54ytm3blub2K1euNGrUqGHkypXL8PHxMZo1a2bs3r07zXbLly83KlSoYHh4eBhlypQxvvzyyzT7NgzDkGRERUWluf2d/q4xMTGGJCMmJsZm+UcffWSULVvWyJkzp1GoUCGja9euxj///JPmfufPn288+uijhqenp+Hv72+0a9fOOHnyZJrtFi5caJQrV87w9PQ0QkNDjUWLFqX7eNxNu3btDElGgwYN0qxbtWqV0aJFCyMwMNDw8PAwAgMDjeeee87Yv3//He9vy5YthiTjnXfeueM2R48eNSQZffr0sS777LPPDEmGt7e3cfXq1XRv9+effxqtW7c28ufPb3h6ehrFihUz2rRpY6xatcq6Terjd+HChTS3P3nypNGqVSvDz8/P8PX1NZ599lnj9OnThiRjyJAhadr+6KOPGh4eHkaJEiWMadOmGf369TO8vLzS3O+9vE7Sc7fX5a3u9DpJXXf7452UlGSMGTPGKFu2rOHh4WEULFjQaNy4sbFly5ZMqTvV/v37jS5duhjFixc3PDw8DG9vb6NGjRrGpEmTjGvXrlm3u9Prp1ixYkbHjh2t1//55x+jc+fORoECBYy8efMa4eHhxt69e9Ns919/t+HDhxsPPfSQ4ebmZkgyjhw5ck/tAQAgu7AYRjYeqRcAADjEkiVL1KpVK61fv/6OA9oD2VnLli21a9eudMe2AwAAyCyMsQYAwAPu6tWrNteTk5M1adIk+fj46LHHHnNQVcC9u/05fODAAf3000+qU6eOYwoCAAAPDMZYAwDgAdejRw9dvXpVYWFhSkxM1KJFi7Rx40aNHDlSuXLlcnR5wH8KCQlRp06dFBISomPHjmnKlCny8PCwGc8PAAAgK3AqKAAAD7i5c+dq7NixOnjwoK5du6aSJUuqa9eu6t69u6NLA+5J586dFRMTo7Nnz8rT01NhYWEaOXIkPS4BAECWI1gDAAAAAAAATGCMNQAAAAAAAMAEgjUAAAAAAADABCYvkJSSkqLTp0/L29tbFovF0eUAAAAAAADAQQzD0L///qvAwEC5ud29TxrBmqTTp08rKCjI0WUAAAAAAAAgmzhx4oQefvjhu25DsCbJ29tb0s0/mI+Pj4OrAQAAAAAAgKPExcUpKCjImhfdDcGaZD3908fHh2ANAAAAAAAA9zRcGJMXAAAAAAAAACYQrAEAAAAAAAAmEKwBAAAAAAAAJhCsAQAAAAAAACYQrAEAAAAAAAAmEKwBAAAAAAAAJhCsAQAAAAAAACYQrAEAAAAAAAAmEKwBAAAAAAAAJhCsAQAAAAAAACYQrAEAAAAAAAAmEKwBAAAAAAAAJhCsAQAAAAAAACYQrAEAAAAAAAAmEKwBAAAAAAAAJhCsAQAAAAAAACYQrAEAAAAAAAAmEKwBAAAAAAAAJhCsAQAAAAAAACYQrAEAAAAAAAAmEKwBAAAAAAAAJhCsAQAAAAAAACYQrAEAAAAAAAAmEKwBAAAAAAAAJhCsAQAAAAAAACYQrAEAAAAAAAAmuDu6AABwRZbo6PuyH2PIkPuyHwAAAABAWvRYAwAAAAAAAEwgWAMAAAAAAABMIFgDAAAAAAAATCBYAwAAAAAAAEwgWAMAAAAAAABMIFgDAAAAAAAATCBYAwAAAAAAAEwgWAMAAAAAAABMIFgDAAAAAAAATCBYAwAAAAAAAEwgWAMAAAAAAABMIFgDAAAAAAAATHB3dAEAYImOvm/7MoYMuW/7AgAAAAC4NnqsAQAAAAAAACYQrAEAAAAAAAAmEKwBAAAAAAAAJhCsAQAAAAAAACYQrAEAAAAAAAAmMCsoAAAAAAAA7jtLdPR92Y8xZEiW3Tc91gAAAAAAAAATCNYAAAAAAAAAEwjWAAAAAAAAABMI1gAAAAAAAAATCNYAAAAAAAAAEwjWAAAAAAAAABMI1gAAAAAAAAATCNYAAAAAAAAAExwarI0aNUqPP/64vL29FRAQoJYtW2rfvn0229SpU0cWi8Xm8tprr9lsc/z4cTVt2lS5c+dWQECABgwYoKSkpPvZFAAAAAAAADxg3B2587Vr1yoqKkqPP/64kpKS9NZbb6lhw4bavXu38uTJY92uS5cuGjZsmPV67ty5rf9PTk5W06ZNVbhwYW3cuFFnzpxRhw4dlDNnTo0cOfK+tgcAAAAAAAAPDocGa0uXLrW5PmPGDAUEBGjLli2qVauWdXnu3LlVuHDhdO9j+fLl2r17t1auXKlChQqpcuXKGj58uN544w0NHTpUHh4eWdoGAAAAAAAAPJiy1Rhrly9fliT5+/vbLJ8zZ44KFCigChUqaODAgUpISLCu27RpkypWrKhChQpZl4WHhysuLk67du1Kdz+JiYmKi4uzuQAAAAAAAAD2cGiPtVulpKSod+/eqlGjhipUqGBd/vzzz6tYsWIKDAzU9u3b9cYbb2jfvn1atGiRJOns2bM2oZok6/WzZ8+mu69Ro0YpOjo6i1oCAAAAAACAB0G2CdaioqK0c+dOrV+/3mb5K6+8Yv1/xYoVVaRIEdWvX1+HDh1SiRIlTO1r4MCB6tu3r/V6XFycgoKCzBUOAAAAAACAB1K2OBW0e/fu+uGHHxQTE6OHH374rttWq1ZNknTw4EFJUuHChXXu3DmbbVKv32lcNk9PT/n4+NhcAAAAAAAAAHs4NFgzDEPdu3fX4sWLtXr1agUHB//nbf766y9JUpEiRSRJYWFh2rFjh86fP2/dZsWKFfLx8VFoaGiW1A0AAAAAAAA49FTQqKgozZ07V99++628vb2tY6L5+voqV65cOnTokObOnasmTZoof/782r59u/r06aNatWqpUqVKkqSGDRsqNDRUL7zwgkaPHq2zZ89q0KBBioqKkqenpyObBwAAAAAAABfm0B5rU6ZM0eXLl1WnTh0VKVLEepk/f74kycPDQytXrlTDhg1VtmxZ9evXTxEREfr++++t95EjRw798MMPypEjh8LCwtS+fXt16NBBw4YNc1SzAAAAAAAA8ABwaI81wzDuuj4oKEhr1679z/spVqyYfvrpp8wqCwAAAAAAAPhP2WLyAgAAAAAAAMDZEKwBAAAAAAAAJhCsAQAAAAAAACYQrAEAAAAAAAAmEKwBAAAAAAAAJhCsAQAAAAAAACYQrAEAAAAAAAAmEKwBAAAAAAAAJhCsAQAAAAAAACYQrAEAAAAAAAAmEKwBAAAAAAAAJrg7ugAAAJB5LNHR92U/xpAh92U/AAAAQHZGjzUAAAAAAADABII1AAAAAAAAwASCNQAAAAAAAMAEgjUAAAAAAADABII1AAAAAAAAwASCNQAAAAAAAMAEgjUAAAAAAADABII1AAAAAAAAwASCNQAAAAAAAMAEgjUAAAAAAADABII1AAAAAAAAwASCNQAAAAAAAMAEgjUAAAAAAADABII1AAAAAAAAwASCNQAAAAAAAMAEgjUAAAAAAADABII1AAAAAAAAwASCNQAAAAAAAMAEgjUAAAAAAADABII1AAAAAAAAwAR3RxcAAAAA52aJjr5v+zKGDLlv+wIAAPgv9FgDAAAAAAAATCBYAwAAAAAAAEwgWAMAAAAAAABMYIw1AAAAAECWYAxGAK6OHmsAAAAAAACACQRrAAAAAAAAgAkEawAAAAAAAIAJBGsAAAAAAACACQRrAAAAAAAAgAkEawAAAAAAAIAJBGsAAAAAAACACQRrAAAAAAAAgAkEawAAAAAAAIAJ7o4uAAAAAAAAIDNZoqPvy36MIUPuy36QfdFjDQAAAAAAADCBYA0AAAAAAAAwgWANAAAAAAAAMIEx1gAA94RxKgAAAADAFsEaAOCBRVgIAAAAICM4FRQAAAAAAAAwgWANAAAAAAAAMIFgDQAAAAAAADCBYA0AAAAAAAAwgWANAAAAAAAAMIFgDQAAAAAAADCBYA0AAAAAAAAwgWANAAAAAAAAMIFgDQAAAAAAADCBYA0AAAAAAAAwgWANAAAAAAAAMIFgDQAAAAAAADCBYA0AAAAAAAAwgWANAAAAAAAAMIFgDQAAAAAAADCBYA0AAAAAAAAwgWANAAAAAAAAMIFgDQAAAAAAADCBYA0AAAAAAAAwgWANAAAAAAAAMMHd0QUAAAAAAADg7izR0fdlP8aQIfdlP66CHmsAAAAAAACACQRrAAAAAAAAgAkEawAAAAAAAIAJBGsAAAAAAACACQRrAAAAAAAAgAkEawAAAAAAAIAJBGsAAAAAAACACQRrAAAAAAAAgAkEawAAAAAAAIAJBGsAAAAAAACACQRrAAAAAAAAgAkEawAAAAAAAIAJ7o4uAAAAAAAAZ2GJjr5v+zKGDLlv+wJgDj3WAAAAAAAAABMI1gAAAAAAAAATCNYAAAAAAAAAEwjWAAAAAAAAABMI1gAAAAAAAAATCNYAAAAAAAAAEwjWAAAAAAAAABMI1gAAAAAAAAATCNYAAAAAAAAAEwjWAAAAAAAAABMI1gAAAAAAAAATCNYAAAAAAAAAEwjWAAAAAAAAABMI1gAAAAAAAAATHBqsjRo1So8//ri8vb0VEBCgli1bat++fTbbXLt2TVFRUcqfP7/y5s2riIgInTt3zmab48ePq2nTpsqdO7cCAgI0YMAAJSUl3c+mAAAAAAAA4AHj0GBt7dq1ioqK0q+//qoVK1boxo0batiwoa5cuWLdpk+fPvr+++/19ddfa+3atTp9+rRat25tXZ+cnKymTZvq+vXr2rhxo2bOnKkZM2Zo8ODBjmgSAAAAAAAAHhDujtz50qVLba7PmDFDAQEB2rJli2rVqqXLly9r+vTpmjt3rurVqydJ+uKLL1SuXDn9+uuvql69upYvX67du3dr5cqVKlSokCpXrqzhw4frjTfe0NChQ+Xh4eGIpgEAAAAAAMDFZasx1i5fvixJ8vf3lyRt2bJFN27cUIMGDazblC1bVkWLFtWmTZskSZs2bVLFihVVqFAh6zbh4eGKi4vTrl270t1PYmKi4uLibC4AAAAAAACAPbJNsJaSkqLevXurRo0aqlChgiTp7Nmz8vDwkJ+fn822hQoV0tmzZ63b3Bqqpa5PXZeeUaNGydfX13oJCgrK5NYAAAAAAADA1WWbYC0qKko7d+7UvHnzsnxfAwcO1OXLl62XEydOZPk+AQAAAAAA4FocOsZaqu7du+uHH37QunXr9PDDD1uXFy5cWNevX1dsbKxNr7Vz586pcOHC1m1+++03m/tLnTU0dZvbeXp6ytPTM5NbAQAAAAAAgAeJQ3usGYah7t27a/HixVq9erWCg4Nt1lepUkU5c+bUqlWrrMv27dun48ePKywsTJIUFhamHTt26Pz589ZtVqxYIR8fH4WGht6fhgAAAAAAAOCB49Aea1FRUZo7d66+/fZbeXt7W8dE8/X1Va5cueTr66uXXnpJffv2lb+/v3x8fNSjRw+FhYWpevXqkqSGDRsqNDRUL7zwgkaPHq2zZ89q0KBBioqKolcaAAAAAAAAsoxDg7UpU6ZIkurUqWOz/IsvvlCnTp0kSePHj5ebm5siIiKUmJio8PBwffzxx9Ztc+TIoR9++EFdu3ZVWFiY8uTJo44dO2rYsGH3qxkAAAAAAAB4ADk0WDMM4z+38fLy0uTJkzV58uQ7blOsWDH99NNPmVkaAAAAAAAAcFfZZlZQAAAAAAAAwJkQrAEAAAAAAAAmEKwBAAAAAAAAJhCsAQAAAAAAACYQrAEAAAAAAAAmEKwBAAAAAAAAJhCsAQAAAAAAACYQrAEAAAAAAAAmEKwBAAAAAAAAJhCsAQAAAAAAACYQrAEAAAAAAAAmEKwBAAAAAAAAJhCsAQAAAAAAACYQrAEAAAAAAAAmEKwBAAAAAAAAJhCsAQAAAAAAACYQrAEAAAAAAAAmEKwBAAAAAAAAJhCsAQAAAAAAACYQrAEAAAAAAAAmEKwBAAAAAAAAJhCsAQAAAAAAACYQrAEAAAAAAAAmEKwBAAAAAAAAJhCsAQAAAAAAACYQrAEAAAAAAAAmEKwBAAAAAAAAJhCsAQAAAAAAACYQrAEAAAAAAAAmuDu6AAAAAAAwwxIdfV/2YwwZcl/2AwBwPvRYAwAAAAAAAEwgWAMAAAAAAABMIFgDAAAAAAAATGCMNQAAAOABwHhkAABkPnqsAQAAAAAAACYQrAEAAAAAAAAmcCooXB6nPQAAAAAAgKxAjzUAAAAAAADABII1AAAAAAAAwASCNQAAAAAAAMAEgjUAAAAAAADABII1AAAAAAAAwARmBQUAAAAA4AFmiY6+L/sxhgy5L/sB7id6rAEAAAAAAAAmEKwBAAAAAAAAJhCsAQAAAAAAACYQrAEAAAAAAAAmEKwBAAAAAAAAJhCsAQAAAAAAACYQrAEAAAAAAAAmEKwBAAAAAAAAJhCsAQAAAAAAACYQrAEAAAAAAAAmEKwBAAAAAAAAJrg7ugAAAAAgu7FER9+X/RhDhtyX/QAAgKxBsAY4mft1oC9xsA8AWYH3cQAAANfBqaAAAAAAAACACQRrAAAAAAAAgAkEawAAAAAAAIAJBGsAAAAAAACACQRrAAAAAAAAgAkEawAAAAAAAIAJBGsAAAAAAACACe6OLgAAAAAAIFmio+/bvowhQ+7bvgDAldFjDQAAAAAAADCBYA0AAAAAAAAwgWANAAAAAAAAMIFgDQAAAAAAADCBYA0AAAAAAAAwgWANAAAAAAAAMIFgDQAAAAAAADCBYA0AAAAAAAAwgWANAAAAAAAAMIFgDQAAAAAAADCBYA0AAAAAAAAwgWANAAAAAAAAMIFgDQAAAAAAADCBYA0AAAAAAAAwgWANAAAAAAAAMIFgDQAAAAAAADCBYA0AAAAAAAAwgWANAAAAAAAAMIFgDQAAAAAAADDBVLD2yy+/qH379goLC9OpU6ckSbNnz9b69esztTgAAAAAAAAgu7I7WFu4cKHCw8OVK1cu/fnnn0pMTJQkXb58WSNHjsz0AgEAAAAAAIDsyO5gbcSIEZo6dao+++wz5cyZ07q8Ro0a2rp1a6YWBwAAAAAAAGRXdgdr+/btU61atdIs9/X1VWxsbGbUBAAAAAAAAGR7dgdrhQsX1sGDB9MsX79+vUJCQjKlKAAAAAAAACC7sztY69Kli3r16qXNmzfLYrHo9OnTmjNnjvr376+uXbtmRY0AAAAAAABAtuNu7w3efPNNpaSkqH79+kpISFCtWrXk6emp/v37q0ePHllRIwAAAAAAAJDt2B2sWSwWvf322xowYIAOHjyo+Ph4hYaGKm/evFlRHwAAAAAAAJAt2R2sXb58WcnJyfL391doaKh1+aVLl+Tu7i4fH59MLRAAAAAAAADIjuweYy0yMlLz5s1Ls3zBggWKjIzMlKIAAAAAAACA7M7uYG3z5s2qW7dumuV16tTR5s2bM6UoAAAAAAAAILuzO1hLTExUUlJSmuU3btzQ1atXM6UoAAAAAAAAILuzO1h74okn9Omnn6ZZPnXqVFWpUiVTigIAAAAAAACyO7snLxgxYoQaNGigbdu2qX79+pKkVatW6ffff9fy5cszvUAAAAAAAAAgO7K7x1qNGjW0adMmBQUFacGCBfr+++9VsmRJbd++XU899VRW1AgAAAAAAABkO3b3WJOkypUra86cOZldCwAAAAAAAOA07ilYi4uLk4+Pj/X/d5O6HQAAAAAAAODK7ulU0Hz58un8+fOSJD8/P+XLly/NJXW5PdatW6dmzZopMDBQFotFS5YssVnfqVMnWSwWm0ujRo1strl06ZLatWsnHx8f+fn56aWXXlJ8fLxddQAAAAAAAAD2uqcea6tXr5a/v78kKSYmJtN2fuXKFT3yyCN68cUX1bp163S3adSokb744gvrdU9PT5v17dq105kzZ7RixQrduHFDnTt31iuvvKK5c+dmWp0AAAAAAADA7e4pWKtdu7YkKSkpSWvXrtWLL76ohx9+OMM7b9y4sRo3bnzXbTw9PVW4cOF01+3Zs0dLly7V77//rqpVq0qSJk2apCZNmuiDDz5QYGBghmsEAAAAAAAA0mPX5AXu7u4aM2aMOnTokFX1pLFmzRoFBAQoX758qlevnkaMGKH8+fNLkjZt2iQ/Pz9rqCZJDRo0kJubmzZv3qxWrVqle5+JiYlKTEy0Xv+vceMeJJbo6PuyH2PIkPuyHwAAAAAAgKxyT2Os3apevXpau3ZtVtSSRqNGjTRr1iytWrVK77//vtauXavGjRsrOTlZknT27FkFBATY3Mbd3V3+/v46e/bsHe931KhR8vX1tV6CgoKytB0AAAAAAABwPXb1WJNunr755ptvaseOHapSpYry5Mljs7558+aZVlxkZKT1/xUrVlSlSpVUokQJrVmzRvXr1zd9vwMHDlTfvn2t1+Pi4gjXAAAAAAAAYBe7g7Vu3bpJksaNG5dmncVisfYmywohISEqUKCADh48qPr166tw4cLW2UpTJSUl6dKlS3ccl026OW7b7ZMgAAAAAAAAAPaw+1TQlJSUO16yMlSTpJMnT+rixYsqUqSIJCksLEyxsbHasmWLdZvVq1crJSVF1apVy9JaAAAAAAAA8GCzq8fa0aNHtWLFCt24cUO1a9dW+fLlM7Tz+Ph4HTx40Hr9yJEj+uuvv+Tv7y9/f39FR0crIiJChQsX1qFDh/T666+rZMmSCg8PlySVK1dOjRo1UpcuXTR16lTduHFD3bt3V2RkJDOCAgAAAAAAIEvdc7AWExOjZ555RlevXr15Q3d3ff7552rfvr3pnf/xxx+qW7eu9XrquGcdO3bUlClTtH37ds2cOVOxsbEKDAxUw4YNNXz4cJvTOOfMmaPu3burfv36cnNzU0REhD788EPTNQEAAAAAAAD34p6DtXfeeUdPP/20pkyZIi8vLw0aNEivv/56hoK1OnXqyDCMO65ftmzZf96Hv7+/5s6da7oGAAAAAAAAwIx7HmNt586dGjlypIoUKaJ8+fJpzJgxOn/+vC5evJiV9QEAAAAAAADZ0j0Ha3FxcSpQoID1eu7cuZUrVy5dvnw5SwoDAAAAAAAAsjO7Ji9YtmyZfH19rddTUlK0atUq7dy507qsefPmmVcdAAAAAAAAkE3ZFax17NgxzbJXX33V+n+LxaLk5OSMVwUAAAAAAABkc/ccrKWkpGRlHQAAAAAAAIBTuecx1gAAAAAAAAD8P4I1AAAAAAAAwASCNQAAAAAAAMAEgjUAAAAAAADABII1AAAAAAAAwARTwVpsbKymTZumgQMH6tKlS5KkrVu36tSpU5laHAAAAAAAAJBdudt7g+3bt6tBgwby9fXV0aNH1aVLF/n7+2vRokU6fvy4Zs2alRV1AgAAAAAAANmK3T3W+vbtq06dOunAgQPy8vKyLm/SpInWrVuXqcUBAAAAAAAA2ZXdwdrvv/+uV199Nc3yhx56SGfPns2UogAAAAAAAIDszu5gzdPTU3FxcWmW79+/XwULFsyUogAAAAAAAIDszu5grXnz5ho2bJhu3LghSbJYLDp+/LjeeOMNRUREZHqBAAAAAAAAQHZkd7A2duxYxcfHKyAgQFevXlXt2rVVsmRJeXt76913382KGgEAAAAAAIBsx+5ZQX19fbVixQqtX79e27dvV3x8vB577DE1aNAgK+oDAAAAAAAAsiW7g7VUNWvWVM2aNTOzFgAAAAAAAMBp2B2sffjhh+kut1gs8vLyUsmSJVWrVi3lyJEjw8UBAAAAAAAA2ZXdwdr48eN14cIFJSQkKF++fJKkf/75R7lz51bevHl1/vx5hYSEKCYmRkFBQZleMAAAAAAAAJAd2D15wciRI/X444/rwIEDunjxoi5evKj9+/erWrVqmjhxoo4fP67ChQurT58+WVEvAAAAAAAAkC3Y3WNt0KBBWrhwoUqUKGFdVrJkSX3wwQeKiIjQ4cOHNXr0aEVERGRqoQAAAAAAAEB2YnePtTNnzigpKSnN8qSkJJ09e1aSFBgYqH///Tfj1QEAAAAAAADZlN091urWratXX31V06ZN06OPPipJ+vPPP9W1a1fVq1dPkrRjxw4FBwdnbqXZkCU6+r7sxxgy5L7sBwAAAAAAAPfO7h5r06dPl7+/v6pUqSJPT095enqqatWq8vf31/Tp0yVJefPm1dixYzO9WAAAAAAAACC7sLvHWuHChbVixQrt3btX+/fvlySVKVNGZcqUsW5Tt27dzKsQAAAAAAAAyIbsDtZSlS1bVmXLls3MWgAAAAAAAACnYSpYO3nypL777jsdP35c169ft1k3bty4TCkMAAAAAAAAyM7sDtZWrVql5s2bKyQkRHv37lWFChV09OhRGYahxx57LCtqBAAAAAAAALIduycvGDhwoPr3768dO3bIy8tLCxcu1IkTJ1S7dm09++yzWVEjAAAAAAAAkO3YHazt2bNHHTp0kCS5u7vr6tWryps3r4YNG6b3338/0wsEAAAAAAAAsiO7g7U8efJYx1UrUqSIDh06ZF33999/Z15lAAAAAAAAQDZm9xhr1atX1/r161WuXDk1adJE/fr1044dO7Ro0SJVr149K2oEAAAAAAAAsh27g7Vx48YpPj5ekhQdHa34+HjNnz9fpUqVYkZQAAAAAAAAPDDsCtaSk5N18uRJVapUSdLN00KnTp2aJYUBAAAAAAAA2ZldY6zlyJFDDRs21D///JNV9QAAAAAAAABOwe7JCypUqKDDhw9nRS0AAAAAAACA07A7WBsxYoT69++vH374QWfOnFFcXJzNBQAAAAAAAHgQ2D15QZMmTSRJzZs3l8VisS43DEMWi0XJycmZVx0AAAAAAACQTdkdrMXExGRFHQAAAAAAAIBTsTtYq127dlbUAQAAAAAAADgVu8dYk6RffvlF7du315NPPqlTp05JkmbPnq3169dnanEAAAAAAABAdmV3sLZw4UKFh4crV65c2rp1qxITEyVJly9f1siRIzO9QAAAAAAAACA7MjUr6NSpU/XZZ58pZ86c1uU1atTQ1q1bM7U4AAAAAAAAILuyO1jbt2+fatWqlWa5r6+vYmNjM6MmAAAAAAAAINuzO1grXLiwDh48mGb5+vXrFRISkilFAQAAAAAAANmd3cFaly5d1KtXL23evFkWi0WnT5/WnDlz1L9/f3Xt2jUragQAAAAAAACyHXd7b/Dmm28qJSVF9evXV0JCgmrVqiVPT0/1799fPXr0yIoaAQAAAAAAgGzH7mDNYrHo7bff1oABA3Tw4EHFx8crNDRUefPmzYr6AAAAAAAAgGzJ7lNBv/zySyUkJMjDw0OhoaF64oknCNUAAAAAAADwwLE7WOvTp48CAgL0/PPP66efflJycnJW1AUAAAAAAABka3YHa2fOnNG8efNksVjUpk0bFSlSRFFRUdq4cWNW1AcAAAAAAABkS3YHa+7u7nrmmWc0Z84cnT9/XuPHj9fRo0dVt25dlShRIitqBAAAAAAAALIduycvuFXu3LkVHh6uf/75R8eOHdOePXsyqy4AAAAAAAAgW7O7x5okJSQkaM6cOWrSpIkeeughTZgwQa1atdKuXbsyuz4AAAAAAAAgW7K7x1pkZKR++OEH5c6dW23atNE777yjsLCwrKgNAAAAAAAAyLbsDtZy5MihBQsWKDw8XDly5LBZt3PnTlWoUCHTigMAAA82S3T0fduXMWTIfdsXAAAAXIPdwdqcOXNsrv/777/66quvNG3aNG3ZskXJycmZVhwAAAAAAACQXZkaY02S1q1bp44dO6pIkSL64IMPVK9ePf3666+ZWRsAAAAAAACQbdnVY+3s2bOaMWOGpk+frri4OLVp00aJiYlasmSJQkNDs6pGAAAAAAAAINu55x5rzZo1U5kyZbR9+3ZNmDBBp0+f1qRJk7KyNgAAAAAAACDbuuceaz///LN69uyprl27qlSpUllZEwAAAAAAAJDt3XOPtfXr1+vff/9VlSpVVK1aNX300Uf6+++/s7I2AAAAAAAAINu652CtevXq+uyzz3TmzBm9+uqrmjdvngIDA5WSkqIVK1bo33//zco6AQAAAAAAgGzF7llB8+TJoxdffFHr16/Xjh071K9fP7333nsKCAhQ8+bNs6JGAAAAAAAAINuxO1i7VZkyZTR69GidPHlSX331VWbVBAAAAAAAAGR7GQrWUuXIkUMtW7bUd999lxl3BwAAAAAAAGR7mRKsAQAAAAAAAA8agjUAAAAAAADABII1AAAAAAAAwASCNQAAAAAAAMAEgjUAAAAAAADABII1AAAAAAAAwASCNQAAAAAAAMAEgjUAAAAAAADABII1AAAAAAAAwASCNQAAAAAAAMAEgjUAAAAAAADABII1AAAAAAAAwASCNQAAAAAAAMAEgjUAAAAAAADABII1AAAAAAAAwASCNQAAAAAAAMAEgjUAAAAAAADABII1AAAAAAAAwASCNQAAAAAAAMAEgjUAAAAAAADABII1AAAAAAAAwASCNQAAAAAAAMAEgjUAAAAAAADABII1AAAAAAAAwASCNQAAAAAAAMAEgjUAAAAAAADABII1AAAAAAAAwASCNQAAAAAAAMAEgjUAAAAAAADABII1AAAAAAAAwASCNQAAAAAAAMAEgjUAAAAAAADABIcGa+vWrVOzZs0UGBgoi8WiJUuW2Kw3DEODBw9WkSJFlCtXLjVo0EAHDhyw2ebSpUtq166dfHx85Ofnp5deeknx8fH3sRUAAAAAAAB4EDk0WLty5YoeeeQRTZ48Od31o0eP1ocffqipU6dq8+bNypMnj8LDw3Xt2jXrNu3atdOuXbu0YsUK/fDDD1q3bp1eeeWV+9UEAAAAAAAAPKDcHbnzxo0bq3HjxumuMwxDEyZM0KBBg9SiRQtJ0qxZs1SoUCEtWbJEkZGR2rNnj5YuXarff/9dVatWlSRNmjRJTZo00QcffKDAwMD71hYAAAAAAAA8WLLtGGtHjhzR2bNn1aBBA+syX19fVatWTZs2bZIkbdq0SX5+ftZQTZIaNGggNzc3bd68+Y73nZiYqLi4OJsLAAAAAAAAYI9sG6ydPXtWklSoUCGb5YUKFbKuO3v2rAICAmzWu7u7y9/f37pNekaNGiVfX1/rJSgoKJOrBwAAAAAAgKvLtsFaVho4cKAuX75svZw4ccLRJQEAAAAAAMDJZNtgrXDhwpKkc+fO2Sw/d+6cdV3hwoV1/vx5m/VJSUm6dOmSdZv0eHp6ysfHx+YCAAAAAAAA2CPbBmvBwcEqXLiwVq1aZV0WFxenzZs3KywsTJIUFham2NhYbdmyxbrN6tWrlZKSomrVqt33mgEAAAAAAPDgcOisoPHx8Tp48KD1+pEjR/TXX3/J399fRYsWVe/evTVixAiVKlVKwcHBeueddxQYGKiWLVtKksqVK6dGjRqpS5cumjp1qm7cuKHu3bsrMjKSGUEBAAAAAACQpRwarP3xxx+qW7eu9Xrfvn0lSR07dtSMGTP0+uuv68qVK3rllVcUGxurmjVraunSpfLy8rLeZs6cOerevbvq168vNzc3RURE6MMPP7zvbQEAAAAAAMCDxaHBWp06dWQYxh3XWywWDRs2TMOGDbvjNv7+/po7d25WlAcAAAAAAADcUbYdYw0AAAAAAADIzg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wjWAAAAAAAAABMI1gAAAAAAAAATCNYAAAAAAAAAE7J1sDZ06FBZLBabS9myZa3rr127pqioKOXPn1958+ZVRESEzp0758CKAQAAAAAA8KDI1sGaJJUvX15nzpyxXtavX29d16dPH33//ff6+uuvtXbtWp0+fVqtW7d2YLUAAAAAAAB4ULg7uoD/4u7ursKFC6dZfvnyZU2fPl1z585VvXr1JElffPGFypUrp19//VXVq1e/36UCAAAAAADgAZLte6wdOHBAgYGBCgkJUbt27XT8+HFJ0pYtW3Tjxg01aNDAum3ZsmVVtGhRbdq06a73mZiYqLi4OJsLAAAAAAAAYI9sHaxVq1ZNM2bM0NKlSzVlyhQdOXJETz31lP7991+dPXtWHh4e8vPzs7lNoUKFdPbs2bve76hRo+Tr62u9BAUFZWErAAAAAAAA4Iqy9amgjRs3tv6/UqVKqlatmooVK6YFCxYoV65cpu934MCB6tu3r/V6XFwc4RoAAAAAAADskq17rN3Oz89PpUuX1sGDB1W4cGFdv35dsbGxNtucO3cu3THZbuXp6SkfHx+bCwAAAAAAAGAPpwrW4uPjdejQIRUpUkRVqlRRzpw5tWrVKuv6ffv26fjx4woLC3NglQAAAAAAAHgQZOtTQfv3769mzZqpWLFiOn36tIYMGaIcOXLoueeek6+vr1566SX17dtX/v7+8vHxUY8ePRQWFsaMoAAAAAAAAMhy2TpYO3nypJ577jldvHhRBQsWVM2aNfXrr7+qYMGCkqTx48fLzc1NERERSkxMVHh4uD7++GMHVw0AAAAAAIAHQbYO1ubNm3fX9V5eXpo8ebImT558nyoCAAAAAAAAbnKqMdYAAAAAAACA7IJ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IFgDQAAAAAAADCBYA0AAAAAAAAwgWANAAAAAAAAMMFlgrXJkyerePHi8vLyUrVq1fTbb785uiQAAAAAAAC4MJcI1ubPn6++fftqyJAh2rp1qx555BGFh4fr/Pnzji4NAAAAAAAALsolgrVx48apS5cu6ty5s0JDQzV16lTlzp1bn3/+uaNLAwAAAAAAgItyd3QBGXX9+nVt2bJFAwcOtC5zc3NTgwYNtGnTpnRvk5iYqMTEROv1y5cvS5Li4uLs2/m1a/YXbILddWUEbTLtvrXpPrVHok0Z4mrPO4k2ZQBtygDeHzKENmWAq72WJNqUAa72vJNoU4bQJtN4f8gg2mSavW1K3d4wjP/c1mLcy1bZ2OnTp/XQQw9p48aNCgsLsy5//fXXtXbtWm3evDnNbYYOHaro6Oj7WSYAAAAAAACcyIkTJ/Twww/fdRun77FmxsCBA9W3b1/r9ZSUFF26dEn58+eXxWLJsv3GxcUpKChIJ06ckI+PT5bt536iTc7B1drkau2RaJOzoE3OwdXa5GrtkWiTs6BNzoE2ZX+u1h6JNjkL2mSeYRj6999/FRgY+J/bOn2wVqBAAeXIkUPnzp2zWX7u3DkVLlw43dt4enrK09PTZpmfn19WlZiGj4+PyzypU9Em5+BqbXK19ki0yVnQJufgam1ytfZItMlZ0CbnQJuyP1drj0SbnAVtMsfX1/eetnP6yQs8PDxUpUoVrVq1yrosJSVFq1atsjk1FAAAAAAAAMhMTt9jTZL69u2rjh07qmrVqnriiSc0YcIEXblyRZ07d3Z0aQAAAAAAAHBRLhGstW3bVhcuXNDgwYN19uxZVa5cWUuXLlWhQoUcXZoNT09PDRkyJM1pqM6MNjkHV2uTq7VHok3OgjY5B1drk6u1R6JNzoI2OQfalP25Wnsk2uQsaNP94fSzggIAAAAAAACO4PRjrAEAAAAAAACOQLAGAAAAAAAAmECwBgAAAAAAAJhAsAYAAAAAAACYQLCGB1pSUpKGDRumkydPOroUANnQunXrlJSUlGZ5UlKS1q1b54CKMs4V2+RKbty4oRdffFFHjhxxdCmAS+A9D8CdJCcna926dYqNjXV0KXByzAqKB563t7d27Nih4sWLO7qUTDNz5kwVKFBATZs2lSS9/vrr+vTTTxUaGqqvvvpKxYoVc3CF9ps1a5batm2bZlrl69eva968eerQoYODKjPvxRdf1MSJE+Xt7W2z/MqVK+rRo4c+//xzB1Vm3qpVq7Rq1SqdP39eKSkpNuucsT05cuTQmTNnFBAQYLP84sWLCggIUHJysoMqM89V2vToo4/KYrHc07Zbt27N4moyl6+vr/766y8FBwc7upQM+e677+552+bNm2dhJXiQucp73p2cOHFCkhQUFOTgSnA7Vzx2XbdunZ588km5u7vbLE9KStLGjRtVq1YtB1VmnpeXl/bs2eP0n7mpTp48qYcffjjddb/++quqV69+nyt6MBCswW7Hjx9XUFBQmi80hmHoxIkTKlq0qIMqM6dFixZq3bq1Onbs6OhSMk2ZMmU0ZcoU1atXT5s2bVKDBg00fvx4/fDDD3J3d9eiRYscXaLdXPHA+E5t+vvvv1W4cOF0f2HPzqKjozVs2DBVrVpVRYoUSfMesXjxYgdVZp6bm5vOnTunggUL2izfv3+/qlatqri4OAdVZp6rtCk6Otr6/2vXrunjjz9WaGiowsLCJN08eNy1a5e6deumUaNGOapMUzp27KjKlSurT58+ji4lQ9zcbE+MsFgsuvWw89b3CGd8D0/laj+ShISE6Pfff1f+/PltlsfGxuqxxx7T4cOHHVSZOa7ynnerpKQkRUdH68MPP1R8fLwkKW/evOrRo4eGDBminDlzOrjCe+PKP5BID9axqzO3qWrVqnr//fdVv359R5eSKUJDQ7V+/Xr5+/vbLN+wYYOaNm3qNL3zWrdufc/bZofvtu7/vQky6vTp01q/fn26PTh69uzpoKrMCw4OTvcN9dKlSwoODna6N9TGjRvrzTff1I4dO1SlShXlyZPHZr0z/op+4sQJlSxZUpK0ZMkSRURE6JVXXlGNGjVUp04dxxZnkmEY6R58nTx5Ur6+vg6oyLy4uDgZhiHDMPTvv//Ky8vLui45OVk//fRTmteXM5g6dapmzJihF154wdGlZFjqh7nFYlGnTp1sfm1OTk7W9u3b9eSTTzqqPFNcrU1Dhgyx/v/ll19Wz549NXz48DTbpPbmcCalSpXSsGHDtGHDhnQ/l5zl2OHWY56VK1fqjTfe0MiRI63h56ZNmzRo0CCNHDnSUSVmipkzZ+q9995LE6xdvXpVs2bNcrpg7ejRo+keyyUmJurUqVMOqMgcV3vPu1WPHj20aNEijR492ub1NHToUF28eFFTpkxxcIX3pmXLltb//9cPJM7IlY5dU92pTRcvXkzzWeUsRowYof79+2v48OHpfub6+Pg4qDJzqlevroYNGyomJsb6ubRu3To1a9ZMQ4cOdWxxdrj1NWIYhhYvXixfX19VrVpVkrRlyxbFxsbaFcBlJYK1LDZjxgy9+uqr8vDwUP78+W3eiCwWi9McHN/qTm+o8fHxNgGBs0j9sB43blyadRaLxemCQunmr5YXL15U0aJFtXz5cvXt21fSza7OV69edXB19kn9NdNisah+/fo2Xc+Tk5N15MgRNWrUyIEV2s/Pz8/aptKlS6dZb7FYbHrjOIvr16877ZeU26V+mBuGIW9vb+XKlcu6zsPDQ9WrV1eXLl0cVZ4prtimVF9//bX++OOPNMvbt2+vqlWrOl2wMX36dPn5+WnLli3asmWLzTpnPXbo3bu3pk6dqpo1a1qXhYeHK3fu3HrllVe0Z88eB1Znjqv9SHLrqbvLli2z+VKTnJysVatWOdWwGa78njd37lzNmzdPjRs3ti6rVKmSgoKC9NxzzzlNsOaqP5C44rGrKwfVTZo0kXSzM8Wt33FTv/M623fBadOm6X//+5+aNWumZcuWaePGjWrevLlGjBihXr16Obq8e/bFF19Y///GG2+oTZs2mjp1qnLkyCHp5vOuW7du2Sb4JFjLYu+8844GDx6sgQMHpjklwtmkhjMWi0XvvPOOcufObV2XnJyszZs3q3Llyg6qzrzbexG6gqefflovv/yyHn30Ue3fv9/6gbFr1y6nOiiW/v/XzL/++kvh4eHKmzevdZ2Hh4eKFy+uiIgIB1VnTkxMjAzDUL169bRw4UKbrtoeHh4qVqyYAgMDHVihOS+//LLmzp2rd955x9GlZFjqh3nx4sXVv39/p/0V9lZffPGF9TS8SZMm2byWnF2uXLm0YcMGlSpVymb5hg0bnPIHH1ecuODQoUPy8/NLs9zX11dHjx697/VkBlf7kST189ZisaQZHiNnzpwqXry4xo4d64DKzHHl9zxPT890j+eCg4Pl4eFx/wvKBK70A4krHru6clAdExPj6BIylZubm+bNm6emTZuqXr162r59u0aNGqXu3bs7ujTTPv/8c61fv94aqkk3T0vu27evnnzySY0ZM8aB1d1EsJbFEhISFBkZ6fShmiT9+eefkm6+oe7YscPmg9vDw0OPPPKI+vfv76jyMsW1a9ec8kvY7SZPnqxBgwbpxIkTWrhwoXWclC1btui5555zcHX2Sf01s3jx4oqMjEwzAKwzql27tqSbX56LFi16z+OLZHfXrl3Tp59+qpUrV6pSpUppxnhJr1dodvf666/bjAl17NgxLV68WKGhoWrYsKEDKzPHMAzNmTNHb731VpoQypn17t1bXbt21datW/XEE09IkjZv3qzPP//cqYPe69ev68iRIypRokSagaKdzeOPP66+fftq9uzZKlSokCTp3LlzGjBggPUxczau9iNJ6g+NwcHB+v3331WgQAEHV5Rxrvqe1717dw0fPlxffPGF9bgoMTFR7777rtN+eXalH0hc8djVlYPq1ONyZ7Z9+/Y0y4YOHarnnntO7du3V61atazbVKpU6X6Xl2FJSUnau3evypQpY7N879692aaTDJMXZLHXX39d/v7+evPNNx1dSqbp3LmzJk6cmG26XWZUcnKyRo4cqalTp+rcuXPav3+/QkJC9M4776h48eJ66aWXHF0idHPcOIvFYp3l5rffftPcuXMVGhqqV155xcHVmbN06VLlzZvXemrU5MmT9dlnnyk0NFSTJ09Wvnz5HFyhferWrXvHdRaLRatXr76P1WSOhg0bqnXr1nrttdcUGxurMmXKyMPDQ3///bfGjRunrl27OrpEu5UvX17Tp093uVmhFixYoIkTJ1pPKSxXrpx69eqlNm3aOLgy+yUkJKhHjx6aOXOmJFk/l3r06KGHHnrIKY8pDh48qFatWmn//v3W2QtPnDihUqVKacmSJdZxQZ3RsWPHXOpHkvTExsam2+PQGbjie16rVq20atUqeXp66pFHHpEkbdu2TdevX08zAHt2GNT7Xrz33nuKjo5Wly5d0v2BxBnf91zt2DUlJUVeXl7atWuXSwXVkvTLL7/ok08+0eHDh/X111/roYce0uzZsxUcHGwzhEF25ebmlu4EQanXU//vjKe2SjfPnJs1a5beeustm/eH9957Ty+88EK2+PGeYC2LJScn65lnntHVq1dVsWJFl+jBcbu4uDitXr1aZcuWVdmyZR1djt2GDRummTNnatiwYerSpYt27typkJAQzZ8/XxMmTNCmTZscXaJpCQkJOn78uK5fv26z3Bl/qXjqqaf0yiuv6IUXXtDZs2dVunRpVahQQQcOHFCPHj00ePBgR5dot4oVK+r9999XkyZNtGPHDlWtWlX9+vVTTEyMypYtazO2AByjQIECWrt2rcqXL69p06Zp0qRJ+vPPP7Vw4UINHjzYKceF+v777zV69GhNmTJFFSpUcHQ5SEevXr20YcMGTZgwQY0aNdL27dsVEhKib7/9VkOHDrX2IHc2hmFoxYoV2rt3r6Sb4WeDBg2cPpBytR9J3n//fRUvXlxt27aVJD377LNauHChihQpop9++ska5DgLV3zP69y58z1v60zHEq70A4nkmseurhhUL1y4UC+88ILatWun2bNna/fu3QoJCdFHH32kn376ST/99JOjS/xPx44du+dtixUrloWVZI2UlBR98MEHmjhxos6cOSNJKlKkiHr16qV+/frZnCLqMAay1PDhww2LxWKULVvWqF27tlGnTh3rpW7duo4uz5Rnn33WmDRpkmEYhpGQkGCUKlXKyJkzp+Hu7m588803Dq7OfiVKlDBWrlxpGIZh5M2b1zh06JBhGIaxZ88ew8/Pz5GlmXb+/HmjSZMmhpubW7oXZ+Tn52fs3bvXMAzDmDhxovHkk08ahmEYy5YtM4KDgx1Zmml58uQxjhw5YhiGYQwZMsSIiIgwDMMwtmzZYhQqVMiBlWXMgQMHjKVLlxoJCQmGYRhGSkqKgysyL1euXMaxY8cMw7j53jd06FDDMAzj+PHjRq5cuRxZmml+fn6Gh4eH4ebmZnh5eRn58uWzuTizxMRE48SJE8axY8dsLs6maNGixqZNmwzDsP1cOnDggOHt7e3I0pCOChUqGD/++KNhGIaxfft2w8PDwxg4cKBRvXp1o1OnTg6uzn7Fixc3NmzYYBiGYSxfvtzw8/Mzli1bZrz00kvG008/7eDq7Odq73kpKSnGsWPHrJ+xruDGjRtGdHS0ceLECUeXkqlc8dj1u+++M2rWrGns2LHD0aVkmsqVKxszZ840DMP2M3fr1q1Odzx+/fp1o3Pnzsbhw4cdXUqWuXz5snH58mVHl5GGcw/Y4QTGjh2rzz//XJ06dXJ0KZlm3bp1evvttyVJixcvlmEYio2N1cyZMzVixAinG4zz1KlT6Z6CkpKSohs3bjigoozr3bu3Ll++rM2bN6tOnTpavHixzp07pxEjRjjVwMO3unHjhnWMipUrV6p58+aSpLJly1p/uXA2Hh4eSkhIkHSzTR06dJAk+fv7Ky4uzpGlmXLx4kW1adNGMTExslgsOnDggEJCQvTSSy8pX758TvncK1mypJYsWaJWrVpp2bJl6tOnjyTp/PnzTns6/IQJExxdQqY7cOCAXnzxRW3cuNFmueGkpz1cuHAh3dkkr1y54tS9u1atWqVVq1bp/PnzacZEcaaByW935MgRhYaGSrrZ86FZs2YaOXKktm7dap08yJmcPXvWerruDz/8oDZt2qhhw4YqXry4qlWr5uDq7Odq73mGYahkyZIudTqeu7u7Ro8ebT0OchWueOzaoUMHJSQk6JFHHpGHh4fNJAaSdOnSJQdVZt6+fftUq1atNMt9fX0VGxt7/wvKgJw5c2rhwoVOPb7sf8mux98Ea1nM09NTNWrUcHQZmery5cvWAXqXLl2qiIgI5c6dW02bNtWAAQMcXJ39QkND9csvv6TpFvvNN9/o0UcfdVBVGbN69Wp9++23qlq1qtzc3FSsWDE9/fTT8vHx0ahRo9S0aVNHl2i38uXLa+rUqWratKlWrFhhnY799OnT1skZnE3NmjXVt29f1ahRQ7/99pvmz58v6eZ4SqnjcTiTPn36KGfOnDp+/LjKlStnXd62bVv17dvXKYO1wYMH6/nnn1efPn1Ur149hYWFSZKWL1/utO8Pt8/25wo6deokd3d3/fDDDypSpIhTh0+SVLVqVf3444/q0aOHJFnbM23aNOtz0NlER0dr2LBhqlq1qks8RrdytR9J8uXLpxMnTigoKEhLly7ViBEjJN0MdJwtpJZc7z3Pzc1NpUqV0sWLF10mWJOk+vXra+3atU43e/3duOKxq6sF1ZJUuHBhHTx4MM1zb/369QoJCXFMURnQsmVLLVmyxPpjsLN67LHHtGrVKuXLl0+PPvroXY8btm7deh8rSx/BWhbr1auXJk2apA8//NDRpWSaoKAgbdq0Sf7+/lq6dKnmzZsnSfrnn3+cbtYe6eYX544dO+rUqVNKSUnRokWLtG/fPs2aNUs//PCDo8sz5cqVK9beDvny5dOFCxdUunRpVaxYMVu88Zjx/vvvq1WrVhozZow6duxoHePlu+++c9oZ5T766CN169ZN33zzjaZMmaKHHnpIkvTzzz+rUaNGDq7OfsuXL9eyZcvShIKlSpWya+yH7OR///ufatasqTNnztiMK1S/fn21atXKgZWZd/z48buuL1q06H2qJPP89ddf2rJli1OO85mekSNHqnHjxtq9e7eSkpI0ceJE7d69Wxs3btTatWsdXZ4pU6dO1YwZM/TCCy84upRM52o/krRu3VrPP/+8Nbxp3LixpJuzwzvjJBOu+J733nvvacCAAS41blzjxo315ptvaseOHapSpYry5Mljsz61t5czccVjV1cLqiWpS5cu6tWrlz7//HNZLBadPn1amzZtUv/+/Z2y51epUqU0bNgwbdiwId3XUs+ePR1UmX1atGhh7fHZsmVLxxZzD5i8IIu1atVKq1evVv78+VW+fPk0kxc4y0w9t/r444/Vq1cv5c2bV8WKFdPWrVvl5uamSZMmadGiRYqJiXF0iXb75ZdfNGzYMG3btk3x8fF67LHHNHjwYDVs2NDRpZny+OOPa8SIEQoPD1fz5s3l5+enUaNG6cMPP9Q333yjQ4cOObpEU5KTkxUXF2czEPTRo0eVO3fudE+bwv3l7e2trVu3qlSpUvL29ta2bdsUEhKiP/74Q+Hh4bp48aKjSzTt4MGDOnTokGrVqqVcuXJZTzF0RqkzR92JM/ZIefzxxzV+/HinmLnrXh06dEjvvfeezefSG2+8oYoVKzq6NFPy58+v3377TSVKlHB0KZnu+PHj6tatm06cOKGePXtaZxPv06ePkpOTne7H1Rs3bmjixIk6ceKEOnXqZO2dO378eHl7e+vll192cIX2ccX3vHz58ikhIUFJSUkuczqem5vbHdc54yn9qVz52PXatWtpJkjLrqfp3Y1hGBo5cqRGjRpl7X3s6emp/v37W3sZOpPg4OA7rrNYLDp8+PB9rObBQbCWxf5r1h5nmqnnVn/88YdOnDihp59+Wnnz5pUk/fjjj/Lz83O5U1+d0ZdffqmkpCR16tRJW7ZsUaNGjXTp0iV5eHhoxowZ1pm+nNGFCxe0b98+SVKZMmVUsGBBB1eUMYcOHdIXX3yhQ4cOaeLEiQoICNDPP/+sokWLqnz58o4uzy5NmjRRlSpVNHz4cHl7e2v79u0qVqyYIiMjlZKSom+++cbRJdrtTuPGvfjii047bty2bdtsrt+4cUN//vmnxo0bp3fffVetW7d2UGXmrV69WoMGDdLIkSPTnYHbGQ/0Xc0bb7yhvHnzOuWv/3BurvieN3PmzLuud8VeRc7MlY5dr1y5ojfeeEMLFixI9wdTZw1AJen69es6ePCg4uPjFRoaav2OC9wLgjVkSOrTx1l7btwuPj4+zYDKrvCFLCEhQXv37lXRokVVoEABR5djypUrV9SjRw/NmjXL+hjlyJFDHTp00KRJk5Q7d24HV2i/tWvXqnHjxqpRo4bWrVunPXv2KCQkRO+9957++OMPpwuidu7cqfr16+uxxx7T6tWr1bx5c+3atUuXLl3Shg0bnLKnSocOHXT+/HlNmzZN5cqVs/bCW7Zsmfr27atdu3Y5usRM8+OPP2rMmDFas2aNo0uxW2pPh9s/i5x18gLp/0P3w4cPa8KECU4duks3h8aYNWuWKlWqpEqVKqUJP8eNG+egyjJHcnKylixZoj179ki6ObZS8+bNlSNHDgdXZs7s2bP1ySef6PDhw9q0aZOKFSumCRMmKDg4WC1atHB0eZnCmd/z4Bxc8dg1KipKMTExGj58uF544QVNnjxZp06d0ieffKL33ntP7dq1c3SJprnS2Qmuxhl6HhOswZRZs2ZpzJgxOnDggCSpdOnSGjBggFOOnXLkyBF1795da9as0bVr16zLnfkLmSt69dVXtXLlSn300UfWXpHr169Xz5499fTTT2vKlCkOrtB+YWFhevbZZ9W3b1+bUyd/++03tW7dWidPnnR0iXa7fPmyPvroI5vT16KiolSkSBFHl2ZK4cKFtWzZMj3yyCM2j9Hhw4dVqVIlxcfHO7rETHPw4EE98sgjunLliqNLsdt/jTtWu3bt+1RJ5nC10F2S6tate8d1FotFq1evvo/VZK6DBw+qSZMmOnXqlMqUKSPp5ixzQUFB+vHHH53uR4UpU6Zo8ODB6t27t959913t3LlTISEhmjFjhmbOnOmUQ36kx5nf8yTXC3Olm+99H3zwgbVNoaGhGjBggJ566ikHV2aOKx67Fi1aVLNmzVKdOnXk4+OjrVu3qmTJkpo9e7a++uor/fTTT44u0W6ueHbCyZMn9d133+n48eNpTtd1xh+yvv32W5vrqT2PZ86cqejoaOsQDI5EsJbFgoOD75quOuM5zuPGjdM777yj7t2723xITJ48WSNGjHC6GUhq1KghwzDUq1cvFSpUKM3j5SxfyPr27XvP2zrjG2qBAgX0zTffqE6dOjbLY2Ji1KZNG124cMExhWVA3rx5tWPHDgUHB9uENkePHlXZsmVtgl5ncPz4cQUFBaX7nnf8+HGnHCDaFceNu32WQsMwdObMGQ0dOlR79+7VX3/95ZjCYOWKobsra9KkiQzD0Jw5c6yzpl+8eFHt27eXm5ubfvzxRwdXaJ/Q0FCNHDlSLVu2tHn+7dy5U3Xq1NHff//t6BLt4orvea4W5ko3hzHp3LmzWrdubf1+sWHDBi1evFgzZszQ888/7+AK7eeqx667d+9W0aJF9fDDD2vRokV64okndOTIEVWsWNEpf3B0tbMTVq1apebNmyskJER79+5VhQoVdPToURmGYT2rxFXMnTtX8+fPTxO8OQKzgmax3r1721xPTVeXLl2qAQMGOKaoDJo0aZKmTJlinU5eujlTT/ny5TV06FCnC9a2bdumLVu2WA9MnNWff/5pc33r1q1KSkqytmv//v3KkSOHqlSp4ojyMiwhIUGFChVKszwgIMA60Kiz8fPz05kzZ9IMMvrnn39aZwh1JsHBwTpz5kyawXgvXryo4OBgp+z9+dRTT2nWrFnWwWstFotSUlI0evTou/bAyc78/PzSPWUyKCjIOsuzM4qNjdX06dNtem+8+OKL8vX1dXBl9tuxY4fmzp2bZnlAQIDThRoPgrVr1+rXX3+1hmrSzcka3nvvPaccd/bIkSPWCQtu5enp6ZS9u1zxPa9nz54qUaKEzfMuNczt2bOn04W5kvTuu+9q9OjRNt8jevbsqXHjxmn48OFOGay54rFrSEiIjhw5oqJFi6ps2bJasGCBnnjiCX3//ffy8/NzdHmmuNqs9gMHDlT//v0VHR0tb29vLVy4UAEBAWrXrp0aNWrk6PIyVfXq1fXKK684ugxJBGtZrlevXukunzx5sv7444/7XE3mOHPmjJ588sk0y5988kmdOXPGARVlzOOPP64TJ044fbB266kZ48aNk7e3t2bOnGmdheiff/5R586dnbY7fVhYmIYMGaJZs2bJy8tLknT16lVFR0crLCzMwdWZExkZqTfeeENff/21NbDZsGGD+vfvbxNcO4s7jUURHx9vfcyczejRo1W/fn398ccfun79ul5//XWbceOc0e2ncbm5ualgwYIqWbKk3N2d87AgtQdhrly59MQTT0iSdWDy5cuX67HHHnNwhfZxtdA91R9//KEFCxake2qKM86SnsrT01P//vtvmuXx8fHy8PBwQEUZExwcrL/++kvFihWzWb506VKVK1fOQVWZ54rvea4W5ko3z+Jp1qxZmuXNmzfXW2+95YCKMs4Vj107d+6sbdu2qXbt2nrzzTfVrFkzffTRR7px44ZTnhEj3RwLL73x7i5duiRPT08HVJQxe/bs0VdffSVJcnd319WrV5U3b14NGzZMLVq0UNeuXR1cYea4evWqPvzww2xzXOScnyYuoHHjxho4cKBTzgpasmRJLViwIM2H3Pz581WqVCkHVWXetGnT9Nprr+nUqVOqUKFCmgGVK1Wq5KDKzBs7dqyWL19uM7V3vnz5NGLECDVs2FD9+vVzYHXmTJw4UeHh4Xr44Yf1yCOPSLrZ29DLy0vLli1zcHXmjBw5UlFRUQoKClJycrJCQ0OVnJys559/XoMGDXJ0efcs9TRki8Wid955x+bgJDk5WZs3b1blypUdVF3GVKhQQfv27dNHH30kb29vxcfHq3Xr1k49bpyznN5ujz59+qh58+b67LPPrF+Uk5KS9PLLL6t3795at26dgyu0j6uF7pI0b948dejQQeHh4Vq+fLkaNmyo/fv369y5c2rVqpWjy8uQZ555Rq+88oqmT59uDXY3b96s1157Tc2bN3dwdfbr27evoqKidO3aNRmGod9++01fffWVRo0apWnTpjm6PLu54nueq4W5khQUFKRVq1apZMmSNstXrlypoKAgB1WVMa547Hprj8IGDRpo79692rJli0qWLOmU35kk1zs7IU+ePNYfr4oUKaJDhw5ZJz1y1l7v+fLls/nx3jAM/fvvv8qdO7dmz57twMr+H2OsOcjo0aP18ccf6+jRo44uxW4LFy5U27Zt1aBBA5sxEFatWqUFCxY43QHyr7/+queff97msbBYLE49eYG3t7e+//77dMd0aN68eboHY84gISFBc+bM0d69eyVJ5cqVU7t27ZQrVy4HV2afxMREm1/Ajh8/rp07dyo+Pl6PPvqo0wXUqQcda9euVVhYmM1BvYeHh4oXL67+/fs7Vbs6duyo+vXrq06dOk45NtzdzJo1667rnTG4yZUrl/7880+VLVvWZvnu3btVtWpVpzvl5vr164qKitKMGTOUnJwsd3d3a+g+Y8YMpxycvFKlSnr11VcVFRVlHbcrODhYr776qooUKaLo6GhHl2habGysOnbsqO+//97641xSUpKaN2+uGTNmOOXpyHPmzNHQoUN16NAhSVJgYGC2GSDaXq74ntehQwdt3bo1TZjbpUsXValSRTNmzHBsgSZMmTJFvXv31osvvmg9M2bDhg2aMWOGJk6cqFdffdXBFZrjKseurszVZrVv2bKlmjZtqi5duqh///769ttv1alTJy1atEj58uXTypUrHV2i3WbMmGETrKX2PK5WrZpNRxJHIljLYo8++miadPXs2bO6cOGCPv7442xzTrC9tmzZovHjx1vHsilXrpz69euX7pgc2V1oaKjKlSun119/Pd3JC24/FcIZdOjQQb/88ovGjh1rc8CVOrPSzJkzHVzhg83Ly0thYWGqW7eu6tWrp2rVqqXpKemMOnfurIkTJ8rHx8fRpWRYnTp1tHnzZl2/fl3Fixe3Plb16tVT4cKFHV1ehtx+AHLjxg0lJCTIw8NDuXPn1qVLlxxUmXmFChXS7Nmz1bBhQ5vly5YtU4cOHXTu3DkHVZYxzh663ypPnjzatWuXihcvrvz582vNmjWqWLGi9uzZo3r16jnlUBK3O3DggM2X59t73mR3MTExqlGjhs2PIwkJCYqPj08zdqYzccX3PFcMcyVp8eLFGjt2rM33iwEDBqhFixYOrgy3unLlitauXZvuaf09e/Z0UFUZ40qz2h8+fFjx8fGqVKmSrly5on79+mnjxo0qVaqUxo0b51TfbevXr6+oqCi1bt063fV///23nnjiiWwxISTBWha7/RfY1HS1Tp06aX5Zh2PkyZNH27Ztc7oD4LtJSEhQ//799fnnn+vGjRuSbp5j/9JLL2nMmDHKkyePgyu039dff62vvvpK+/fvlySVLl1azz//vP73v/85uDL7zZgxQ2vWrNGaNWt0/Phx5cqVS08++aTq1aununXr6vHHH3fKHim3Sp218PaBYJ1JYmKiNm7caH2sNm/erBs3bqhUqVLWoO3ZZ591dJmZ4sCBA+ratasGDBig8PBwR5djt549e2rx4sX64IMPbHo6DBgwQBEREZowYYJjC4Qefvhh/fzzz6pYsaIqVaqkgQMH6rnnntOmTZvUqFEjXb582dElZljqKTYFChRwcCXmuLm5ycvLS9WrV7f54cdZxyG7G2d/z0vl7GGuq3OlY9dUf/75p5o0aaKEhARduXJF/v7++vvvv5U7d24FBARki4ADrsPNzU1ubm56++230+3Zfu7cOQUGBmaLM8wI1rJQUlKS5s6dq/Dw8HRnhHFWp06d0sKFC60fEmXKlFFERIQCAwMdXJk5zZo1U6dOnRQREeHoUjLdlStXrKdxlChRwikDtZSUFD333HP6+uuvVbp0aWsgvWfPHh04cEBt2rTRV199le6g+c7g8OHDWrNmjdauXas1a9bo5MmTypMnj5566imnm9UrJSVFI0aM0NixY63TrXt7e6tfv356++235ebm5uAKM+batWvauHGjfv75Z3366aeKj4/PFh/kmeWPP/5Q+/btrV/SnMn169c1YMAATZ06VUlJSZKknDlzqmvXrnrvvfecbvBhwzD0zTffKCYmRufPn1dKSorNemcc6P/5559X1apV1bdvXw0fPlyTJk1SixYttGLFCj322GNO2SbpZs+ht99+W/Pnz9c///wj6WYPqcjISI0YMcKpZsk7duyYVq9ebf08On78uHLnzq0aNWqobt261h9+nP29PJUzv+e5si1bttjM7uyMZ8O48rFrnTp1VLp0aU2dOlW+vr7atm2bcubMqfbt26tXr1537FmU3V27dk3bt29P9zPXGcfKlG6+x6W+lkJDQ1WlShUHV2Q/Nzc3ffLJJ+rfv7/q1aunL7/80ub7LMHaAyR37tzas2ePU3W5vJuPP/5Yffv21fXr162ne8XFxcnDw0Pjxo1Tt27dHFyh/T799FONGDFCL774oipWrJjmlDxnfTN1FePHj9eIESM0c+ZMPfPMMzbrvvvuO3Xu3FnvvPOOevfu7ZgCM9GRI0c0ffp0TZo0ySlDm4EDB2r69OmKjo62jr+4fv16DR06VF26dNG7777r4ArNuX79ujZt2qQ1a9YoJiZGmzdvVmBgoGrXrq3PP//c0eVlmr/++ku1atVSXFyco0sxLSEhwebHhPRm+XIGvXr10ieffKK6deumO0SBM058dOnSJV27dk2BgYHWQaFTT00ZNGhQthkjxR6XLl1SWFiYTp06pXbt2llnzNy9e7fmzp2roKAgbdy40SnbJv3/Dz+pP/6cPHlS3t7eio2NdXRpmcLZ3vNSJwq6F844O+P58+cVGRmpNWvWWAPp2NhY1a1bV/PmzVPBggUdW6AdXPnY1c/PT5s3b1aZMmXk5+enTZs2qVy5ctq8ebM6duzolEH10qVL1aFDh3QH9nfG8bZPnjyp5557Ths2bLB5LT355JOaN2+eU51N4ubmprNnz+rixYtq0aKFPD099e233yokJEQSwdoDpU6dOurdu7datmzp6FIy7Mcff1SLFi3Uu3dv9evXz3rO+ZkzZzRmzBhNmjRJ3377rZo0aeLgSu1zt19enenNtHXr1poxY4Z8fHz+89ciZ+oZUKlSJetgtumZPn26Jk6cqO3bt9/nyjLu+PHjiomJsX5x+fvvv1W9enXVqlVLtWvXVq1atRxdol0CAwM1derUNGH0t99+q27duunUqVMOqsx+69atswnSihYtqtq1a1sfF2c6KLndd999Z3PdMAydOXNGH330kYKCgvTzzz87qDKk8vf315dfful0n6cPmt69e2vVqlVauXJlmjMTzp49q4YNG6p+/foaP368gyrMuNRebGvWrNGSJUus45M5E1d5z7t9dsKtW7cqKSlJZcqUkSTt379fOXLkUJUqVbR69WpHlJghbdu21eHDhzVr1iybkLpjx44qWbKkvvrqKwdXeO9c+di1YMGC1h9FSpcurUmTJik8PFx79+5VlSpVdOXKFUeXaLdSpUqpYcOGGjx4sEucZdaoUSPFxsZq5syZ1veHffv2qXPnzvLx8dHSpUsdXOG9Sw3WAgL+j707j8spf/8H/rrvUkqLolCiUpaUJY3RRJvIMtJgLGVfPtasUWbsa4zIvi/ZyjKNZexDhQptShRpEUNZQ/t2fn/4dv+6FaP17Zyu5+Ph8alz7j9efWru+5zrvN/XpYn3799j2LBhuH37No4dOwY7OzsqrNUmx48fx/z58zFr1ix06tSp1FY8Po0ltra2RteuXbFixYoyzy9YsAA3b95EQEBAzQYjAD41jt+0aROUlZUxZsyYr76WT6sdFBQU8PDhwy9OZnzy5Alat26N7OzsGk5WcWPHjkVAQADevn0LCwsLdOvWDVZWVvjhhx943cumbt26iI6ORsuWLaWOP3z4EB06dODV70gsFqNZs2Zwc3PDgAEDBHGhVezzhwkikQgaGhqwtbWFp6cnLxv15uTkYPPmzV/cOhkREcEoWcXo6enhwoULvO/FWp6VQHwceqKrq4udO3d+sUfXxYsXMWnSJF5NgE9JSZE8VCh+4PPTTz9JPqd+/PFHqeEGfCDE97z169cjICAA3t7ekhWR7969w5gxY9CtWzfMmTOHccLyU1VVxT///IMffvhB6vidO3fQs2dPXq2UFOK1a7GePXti9OjRcHJywoQJExAdHY3p06fj0KFDePfuHW7fvs06YrmpqKggMjKSd9M/v0RBQQHBwcGltlGHh4ejW7duvHo4UrKwBnx6MDJ//nysX78ea9asgZOTExXWaouyVkOJRCJwHMer1VDApzed0NBQSeX7cw8fPsQPP/zAmyX1hB/U1dUREBDwxSL0vXv3YGlpKeltwwfFRZupU6eie/fupaYH89WPP/6IH3/8EZs2bZI67uLigtDQUNy6dYtRsvJzd3dHQEAAIiMj0apVK1hZWcHa2hpWVla8bUwuZM7Ozrh8+TIGDRpU5tbJxYsXM0pWMd7e3rh48SL27dsHBQUF1nEqTCwW/+d7Gx+vh4rJy8sjISHhiytYnz17BgMDA+Tk5NRwsorR19fHu3fvYGFhAUtLS1haWsLMzIzXD3yESltbG5cvX0bbtm2ljsfExKBnz554/vw5o2QVp6ysjBs3bqBDhw5SxyMjI2FlZcWr+wshXrsWCwsLw8ePH2FjY4OXL19i5MiRkhVs+/btQ/v27VlHLLexY8fCwsIC48aNYx2lSrRs2RKHDx9G586dpY7fuXMHTk5OePz4MaNk5ScjI4MXL16Umkzt6+uL8ePHw8bGBufPn/8uriHok7KaJSUlsY5QZQoLC0v1HyupTp0638UfdUWEhoZ+caUDH/tUCIm5uTm2b9+O7du3l3l+69atMDc3r+FUlRMbGytZDeDp6Ync3Fx07dpVUrwxNTXlZXPotWvXom/fvvjnn38kv5OQkBA8ffoU58+fZ5yufDw8PAAAGRkZuHHjBgICArB27VoMGzYMLVu2hJWVFWxsbHg92Qv4VNQAwPvC7t9//43z589LevvxXXFja01NTejq6pb67OXLCjx/f3/WEapVw4YNkZyc/MXCWlJSEtTV1Ws4VcUVr54Ri8WQlZVFnTp1eD+hWqg+fPiAV69elTr+6tUrfPz4kUGiyrO1tcWMGTPg4+MjGYj277//YtasWejevTvjdOUjxGvXYmZmZpKvNTU1ebWt8Eu2bNmCX3/9FTdu3Ciz3/b06dMZJauYP/74Ay4uLti6davk9xUWFoYZM2Zg3bp1jNOVz5fWgA0dOhStW7f+rtpt0Yq1anb9+nX89NNPpZ72FRQUIDg4mFc9lDp37oxhw4Zh1qxZZZ5fv349fH19cefOnRpOVjmrVq3CggUL0KpVq1IrHUQiES/7VOjp6X31RplPo7CDg4NhbW0NR0dHuLq6onXr1uA4DrGxsfD09MTp06fh7+/P6xvqBw8eIDAwEP7+/rh+/TpycnLQtWtX/P3336yjldvz58+xdetWSfPaNm3aYMqUKbydGvy5t2/fYv369bwdMFFs79692LBhA+Lj4wF86i8yc+ZMjB8/nnGyijEyMoKvry+v2it8zeDBg+Hv7y+YFXhCNXbsWCQkJODKlSultkfm5ubC3t4e+vr6vBpyEhcXJ9kKGhgYKPk8Kl6x26lTJ149+ImPj0d0dDRMTU2hp6eHc+fOYc2aNcjOzoajoyN+++03Xj5YGDlyJG7cuAFPT0/JqpTbt29j7ty56NatG7y9vRknLL+nT5/CwcEB9+/fh46OjuSYsbExzpw5w6vepkK+dl2xYgWcnZ2hp6fHOkqV2bt3LyZNmoS6deuiQYMGpe4F+XTfBHyaTJ2VlYWCggJJDaL468/bUr19+5ZFxG8WGBgICwuLL66cfvPmDc6dO4eRI0fWcLLSqLBWzb60fPHNmzfQ1NTk1U2Zt7c3Jk+ejHXr1uF///uf1H+oO3fuxNy5c7Ft2zaMHj2abdByatSoEdasWcO73F+zceNGqe/z8/MRGRmJixcvYu7cuXB3d2eUrGL++usv/O9//yv15q+mpoadO3di4MCBjJJVnbS0NPj7+8Pf3x++vr68LtoISVFREUJDQyUDJoKCgpCRkYFmzZrBxsaGV/0Kiy1atAjr16+Hi4uL1MrCLVu2YNasWVi2bBnjhOV34cIFbNq0CTt27BDEFO569erh0qVL6Nq1K+solRIdHQ1jY2OIxeL/bNLNx6Los2fPYGZmBnl5eUydOlXq5nnbtm3Izc1FWFiYpEjARyVXWF++fBkAeNPr6q+//sLgwYMlW5J37dqFiRMnwtraGjIyMrh06RJWrFgBNzc31lHLLSsrC66urti3bx/y8/MBALKyshg3bhz++OOPUjfPfMFxHP755x+ph3N2dnaMU1WMUK9d27dvj5iYGPz4448YPnw4Bg8ezPsWGY0bN8b06dPh7u7OqwcHX1KewvqoUaOqMUntQoW1aiYWi5GWllZqRPSjR49gZmbGq34BAODq6or169dDWVkZLVq0AMdxSExMREZGBqZPn87LyVdNmjTB9evXYWhoyDpKtdu6dSvCwsJ4WQzIysrCpUuXJCtsWrZsiZ49e0JRUZFxsop5+fKlVIPoR48eQU5ODp07d4aNjQ1sbGxgZWXFOuZ/Ks9EKz7dOK9du1ZSSPv48SO0tbVhbW0t+d3w+UmthoYGNm3ahGHDhkkd9/HxgYuLS5nj5r93r169wuDBg3H9+nUoKiqW2sbxvT+R/Vzr1q1x/PhxXv03U5aSTYeLixtlXXbytcca8Gm755QpU3D58mWprdU9evTAli1bYGBgwDhhxaWlpUk+p/z9/REfHw95eXneNFw3MzODvb09VqxYgQMHDmDq1KlYtWoVZs6cCQDYtWsXNmzYgNjYWLZBKyEzMxMJCQkAgBYtWvC2oCZUQrt2LXb//n0cOXIEvr6+ePbsGXr06AFnZ2c4Ojry8mdTV1dHaGioIIYXFBQU4OjRo7C3txfU4C0+oMJaNRkwYAAA4PTp0+jVqxfk5eUl5woLCxEdHY1WrVrxcl/6rVu34OPjI/UhMXToUHTp0oVxsopZu3Ytnj9/Di8vL9ZRql1iYiI6dOjAu4Ku0LRp0waPHj2CrKwsfvjhB9jY2MDa2hoWFhaoW7cu63jl8rWb5ZL4duOspaUlVUjj883x5+rXr4/Q0NBSDxMePXqEzp0782Y1Skl2dnZISUnBuHHjytw6ybcnsufOncPmzZuxY8cO6Orqso5TYU+ePEGzZs0gEonw5MmTr76W7ysN3717J7kuMjAw4FVvtWLFD3yKi2mPHj1CnTp1pB74mJubS13Tfs+UlZVx9+5dtGjRAkVFRZCTk8Pdu3dhbGwMAEhOToaRkRGvJuR9yYcPH3Dt2jW0bt2ad9OEDx48+E2v+x62epHSgoKCcPToUZw4cQI5OTm8vMeYNWsWNDQ08Ntvv7GOUiUUFRURGxvL+89VvqHhBdVEVVUVwKclzcrKylJTveTk5NClSxdMmDCBVbxK6dKlC2+LaGVxdXVF37590aJFCxgZGZVa6eDn58coWdU7efIkLy/2P9e3b1/s2bMHTZo0YR2lQhwdHWFjY4OuXbvy8sleSUIa0FJSWRPVfHx84ODgwPsVASNGjMD27dtLDWbZtWsXnJ2dGaWqnODgYISEhPByGllZhg8fjqysLLRo0YLXK/BKXtQL/QJfTU2t1AQ2vmncuDHq1KkDMzMzDBw4EDY2Nvjpp594O5k2MzMTysrKAD49BFJQUJD6zFVQUEBubi6reJUyePBgWFpaYtq0acjOzoaZmRmSk5PBcRx8fX15tc1wxowZXzwnEomQmZmJgoIC3hfW+H7t+iX16tWDgoIC5OTkeDs4o7CwEGvXrsWlS5fQrl27Up+5fBtk17lzZ0RGRgr+c/d7Q4W1alK81U5XVxeurq68vxH7Eg8PD0yaNAn169dnHaXCpk+fDn9/f9jY2JRqWMlXHTt2lPo5OI5DamoqXr16hW3btjFMVjWuX7/Om60oZVm9enWpY3y94KpNH9oTJ07Ejz/+CH19fdZRym327NmSr0UiEfbs2YPLly9LHpLcvn0bKSkpvL1xad26Na/fEz4n1BXUhw4dwo4dO5CUlISQkBA0b94cXl5e0NPTQ//+/VnHqxIqKiq4e/cuL98nLly4gK5duwrmmlUkEpVqQi6Eazzg03XQ77//DuBTLy+O45Ceng5vb2+sWLGCV4W1d+/elXn8xYsXWLp0Kfbt24cePXrUcKqqx/dr15KSkpJw9OhRHD16FA8fPoSVlRWWLl3K20np9+7dQ8eOHQEAMTExUuf4+J4xZcoUzJkzB8+ePUOnTp1Kvafzvc3E94q2gpJK4fMFZDFlZWX4+vqib9++rKNUmaVLl0p9LxaLoaGhAWtra95tESiLsrIyoqKieP139zk+/0yPHj1Cenq61GqNq1evYsWKFcjMzJRMXuM7Pv+ObGxsvul1fJ2EfPnyZSxduhQrV66EiYlJqafNKioqjJKVX35+PiZOnIiFCxfyupff57Zv345FixZh5syZWLlyJWJiYqCvr48DBw7A29sb/v7+rCNWCT6/T5SFz9d5YrEYqqqqkhvj9PR0qKioSJqTcxyHDx8+8KpNQTEFBQU8evQIOjo6GDlyJLS0tODh4YGUlBQYGRkhIyODdcQK+/jxI9asWYONGzeibdu2WL169Td/hn3PhPLe0KVLF4SGhqJdu3ZwdnbGsGHDoK2tzToWKaGsAQzFbVv41pqFT2jFWjVLS0uDq6srrl69ipcvX5bqQ8T3P2wh1GXV1dUF0ayypMWLF7OOUK2aN29e6saZsOPm5gYTExNJYS0pKQn9+vVDt27d0K5dO6xevRqKioqShtGk5gmlaPElvXr1AgB0795d6jgfLyLr1KmDP//8EwsXLmQdpUpt3rwZu3fvhqOjIzw8PCTHzczM4OrqyjAZ+Ro+X+fxcVDTt9LR0UFISAjU1dVx8eJF+Pr6Avi0+otvvVqL5efnY/PmzVi1ahUaNGiA/fv383YFVFmEcu3avXt37Nu3D0ZGRqyjVBs+9ywEhNum5XtHhbVqNnr0aKSkpGDhwoVo0qQJL5eTlsRxHJ4+fQpNTU3efnB/bsmSJVi8eDH279/P+35X48aNw//+9z/8+OOPZZ5/9+4dBg4cyMsVKSV9vkxbCPh8wRUWFoZ58+ZJvj9y5AhatmyJS5cuAfi05Hzz5s28L6xduHABWlparGOQMgitcOjo6IhTp05h1qxZrKNUmaSkJMlWm5Lk5eWRmZnJIFH1GD58OK9WSAoZ34aWlMfMmTPh7OwMJSUlNGvWDNbW1gA+bTc0MTFhG66cOI7DwYMHsWjRIhQUFGDVqlUYN24cZGRkWEerUkK4ds3Pz4evry+GDx/OOkqVElLPQqB2tWn5nlBhrZrdvHkTN27cQIcOHVhHqRIcx8HAwAD379+HoaEhHjx4wPsbzU2bNiEhIQGNGjWCrq5uqeJGREQEo2Tlt3//fhw9ehTbtm3DmDFjSp3Py8tDYGAgg2RVIycnB9HR0Xj58iWKioqkzjk4ODBKVTX4fMH1+vVrNG3aVPK9v78/+vXrJ/ne2toac+bMYRGtSnXt2pV1hCqRmZkJDw8PyUrqz/9bSkxMZJSs4qysrFhHqFKGhoZYtmwZgoKCyuyPMn36dEbJKk5PTw93794tdcF/8eJFtGnThlGqqrd9+3bWEaoUFQq/T1OmTEHnzp2RlJSELl26SLZ+6evrY8WKFYzTlU+7du2QmJgIFxcXzJw5E4qKimUW2/nydxgdHf3Nr+Vbr6s6deogJyeHdYwqJ6SehcVqQ0/T7w0V1qqZjo4Or5fRf04sFsPQ0BBv3ryBoaEhdHR0WEeqNEdHR9YRqtS8efMwceJE3L17Fxs2bChznz0fXbx4ESNHjsTr169LnePbVq+ShFAsVFdXx4sXL6Cjo4OioiKEhYVJNcvPy8vj1fvg58M/voZPhfdi48ePR2BgIEaMGCGIldTFbty4gZ07dyIxMREnTpyAtrY2Dh06BD09Pd4VRffu3Yv69esjPDwc4eHhUudEIhEvC2uzZ8/G1KlTkZOTA47jcOfOHfj4+GD16tXYs2cP63jltmnTpm9+LR9/X8WEVigUgvT0dPz+++84duyYpPG/mpoahg4dihUrVvBuoNj9+/cBAGvXrsUff/xR6jzftvR36NBBqp9Vsc+/B/jZEmjq1KlYs2YN9uzZA1lZYZQS3r9/D3V1dQCf7jcGDhwIRUVF9O3bF3PnzmWcrvw+72la/HdWv359eHl5UWGtmgjjv4bvmJeXF9zd3bFz507o6uqyjlMlPDw8MHfuXGzfvh3Gxsas41Sa0PqRTZ06Fba2thg8eDDu37+P48ePSz4s+MzFxQW//vorFi1ahEaNGrGOUyWEUiy0trbG8uXLsW3bNpw4cQJFRUWSbSkA8ODBA169/5Ustufk5GDbtm0wMjKCubk5AODWrVu4f/8+pkyZwihh5Vy4cAHnzp2DhYUF6yhV5s8//8SIESPg7OyMiIgI5ObmAvh0sbxq1SqcP3+eccLyEWJ/lPHjx0NBQQELFixAVlYWnJycoKWlhY0bN2Lo0KGs45Xbhg0bpL5/9eoVsrKyJEWN9PR0KCoqQlNTkxeFtdpSKOS7t2/fwtzcHP/++y+cnZ0lqz0fPHiAAwcO4OrVqwgODoaamhrjpN9OaFv5S75/R0ZGwtXVFXPnzpVcQ4SEhMDT0xNr165lFbFSQkNDcfXqVVy+fBkmJialVlT7+fkxSlZxQutZSD1N2aCpoNVMTU0NWVlZKCgogKKiYqlthm/fvmWUrOJK/kxycnJQUFCQOs/HnwkAwsPDERsbCwBo27Ztmb1gvndisRipqanQ1NTEkydP4OjoiA8fPuD06dMwNjZGWloatLS0eFOwKUlFRQWRkZGCGjRhaGiInj178r5YmJycjB49eiAhIQEyMjLYtGkTJk+eLDnv6OgIPT29UjeifDB+/Hg0adIEy5cvlzq+ePFiPH36FPv27WOUrOL09PRw/vx5QW2/69ixI2bNmoWRI0dKTV6LjIxE7969kZqayjpiheTl5SEpKQktWrTg9cqAgoICHD16FPb29mjUqBGysrKQkZEBTU1N1tGqRHELhr1796JVq1YAgIcPH2LChAmYOHEinJ2dGSf8b59PoP1aoZCP28WFYubMmbh69Sr++eefUtcNqamp6NmzJ7p3787Lz1sh6ty5M5YsWYI+ffpIHT9//jwWLlxYakUyH5TVaqYkPg4N2bZtG2bMmAElJSU0b94cEREREIvF2Lx5M/z8/HhX/FVQUEBcXByaN28udU0UHx+Pdu3aITs7m3VEQaLCWjXz9vb+6nk+NlYV2s/08uVLDB06FAEBAVIXkDY2NvD19YWGhgbbgOVQsrAGANnZ2Rg7dizOnTuHAwcOwMLCgreFtbFjx8LCwgLjxo1jHaXKCKlYWFBQgPv370NDQ6NU38WoqCg0bdoUDRo0YJSu4lRVVREWFgZDQ0Op4/Hx8TAzM8P79+8ZJau4w4cP4/Tp0/D29ub9wJZiioqKkpWRJS8iExMTYWRkxLueMFlZWXBxcZF83j569Aj6+vpwcXGBtrY23N3dGScsP0VFRcTGxgqyqXKLFi1w8uTJUg/kwsPDMWjQIN6tQBRCobAsQihU6+rqYufOnbC3ty/z/MWLFzFp0iQkJyfXbLAq1rdvX+zZswdNmjRhHaVSFBQUEBERUepBVmxsLExNTanAwdCHDx+k+vaFh4cjJSUFPXr0gJKSEgDg3LlzqF+/Pu9W+BsZGWH16tXo37+/1DXR5s2bsX//fl62MeEDfn6q8AjfikzfQmg/k4uLCz5+/Ij79+9LLakfNWoUpk+fDh8fH8YJv93nvRsUFBTg4+ODNWvWYOjQoRg/fjyjZJW3ZcsW/Prrr7hx4wZMTExKrf7k49aUQYMGISAgQBCFNVlZWbRv377Mc186zgcKCgoICgoqVVgLCgri5fYAAPD09BTMwJZijRs3xuPHj0ttOb558yb09fXZhKqE+fPnIyoqCgEBAejVq5fkuJ2dHZYsWcLLwlrnzp0RGRkpyMLaixcvUFBQUOp4YWEh0tLSGCSqnIULF+LkyZOSohoAtGrVChs2bMCgQYN4V1gTUqH6xYsXaNu27RfPGxsb83aFbknXr18XRNGpTZs2kj6ScnJyAD4VeFevXs3rVeMFBQUICAhAQkICnJycoKysjOfPn0NFRUVSlPreqamp4cWLF9DU1IStrS38/PzQqVMnqdf07duXUbrKEVpPU76gwloNSEhIwP79+5GQkICNGzdCU1MTFy5cQLNmzb764fg9E9LPdPHiRfzzzz9SH3BGRkbYunUrevbsyTBZ+X1pAaqbmxvatWvHu4vhknx8fHD58mXUrVsXAQEBUkVEvjbzFmKxUGhmzpyJyZMnIyIiAp07dwYA3L59G/v27cPChQsZp6sYoQ1sAYAJEyZgxowZ2LdvH0QiEZ4/f46QkBC4urry8vd06tQpHDt2DF26dJF6r2vbti0SEhIYJqu4KVOmYM6cOXj27FmZk075Nh2vpO7du2PixInYs2cPTE1NAXxa/TB58mTY2dkxTld+QisUCqlQ3bBhQyQnJ0tN4i4pKSlJEH11hWLHjh3o168fmjZtKnmPi46OhkgkwtmzZxmnq5gnT56gV69eSElJQW5uLnr06AFlZWWsWbMGubm52LFjB+uI30RJSQlv3ryBpqYmAgICkJ+fzzpSlRFaT1Pe4Ei1CggI4BQUFDg7OztOTk6OS0hI4DiO41avXs0NHDiQcbqKEdrPpKSkxEVGRpY6HhERwSkrK9d8oEo4cOAAl5OT88Xzjx494pYuXVqDiapOo0aNuJUrV3KFhYWso1SZPXv2cLKyspySkhLXvHlzTldXV/JPT0+PdTzyf44dO8b99NNPnJqaGqempsb99NNP3LFjx1jHIiUUFRVxK1as4OrVq8eJRCJOJBJxdevW5RYsWMA6WoUoKChIPluVlJQkX9+9e5dTUVFhGa3Cin8vJf+JxWLJ//LZy5cvud69e3MikYiTk5Pj5OTkOLFYzPXu3ZtLS0tjHa/cfv75Z65jx45ceHi45FhYWBhnamrK9evXj2GyimnWrBkXEhLCcZz0f0/x8fG8u84bM2YMZ2lpyeXm5pY6l5OTw1lZWXFjxoxhkKxqtW3blktJSWEdo0pkZGRwO3fu5GbNmsXNmjWL27VrF5eRkcE6VoX179+fGz58OJebmyv135O/vz9nYGDAON23GzBgANeoUSPO2tqaE4lEnIWFBWdjY1PmPz7LzMzk5ecQH1GPtWpmbm6OX3/9FbNnz5ba43znzh0MGDAAz549Yx2x3IT2M/Xv3x/p6enw8fGR9IYqnrakpqaGv/76i3FCAgDq6uoIDQ0VxLbJYo0bN8b06dPh7u4OsVjMOg6pRdLT03Hy5EkkJCRg7ty5UFdXR0REBBo1agRtbW3W8SosLy8Pjx8/RkZGBoyMjHizJeVzlpaW+PXXX+Hi4gJlZWVER0dDT08PLi4uiI+Px8WLF1lHLLcnT5589Txft4hyHIenT59CQ0MDz549kwxBat26NVq2bMk4XcW8evUKo0aNwsWLFyUrqQsKCmBvb48DBw7wbuiEoqIiYmJioK+vL3XdGhUVBUtLS171ynz27BnMzMwgLy+PqVOnonXr1uA4DrGxsdi2bRtyc3MRFhYGHR0d1lGJQDVo0ADBwcFo1aqV1H9PycnJMDIyQlZWFuuI3yQ7Oxve3t5ISEiAp6cnJkyY8MW+s3wbBlK8tbW4d3ixDx8+wNHREdeuXWMTTOBoK2g1u3fvHo4ePVrquKamJl6/fs0gUeUJ7WfasmULHBwcoKurK7kQefr0KYyNjXHo0CHG6UixUaNG4dixY/jtt99YR6kyeXl5GDJkCBXVSI2Kjo6GnZ0dVFVVkZycjAkTJkBdXR1+fn5ISUnBwYMHWUesMDk5ORgZGbGOUWmrVq1C79698eDBAxQUFGDjxo148OABgoODERgYyDpehfC1cPZfOI6DgYEB7t+/D0NDw1L9GPmG4zhkZ2fjzz//FEyh0MzMDOfOnYOLiwuA/9+Pds+ePTA3N2cZrdyaNm2KkJAQTJkyBfPnz5e0ABGJROjRowe2bNnCq6JadHT0N7+Wj9vF/+vzdOTIkTWUpOoUFRWVOQTt2bNnUFZWZpCoYhQUFDBp0iQAQFhYGNasWVOqEMVXAQEByMvLK3U8JycHN27cYJCodqDCWjWrX78+Xrx4UWqMeWRkJG9XBQjtZ9LR0UFERAT++ecfxMXFAfjUbJSPfVGErLCwEGvXrsWlS5fQrl27Uv3I1q9fzyhZxQmtWGhpaQlra2tYWVnBwsKCt839SxKLxaWGgpTExwm7s2fPxujRo7F27Vqpi+A+ffrAycmJYbLyGTBgAA4cOAAVFRUMGDDgq6/18/OroVRVo2vXrrh79y48PDxgYmKCy5cvw9TUFCEhITAxMWEdr8IOHTqEHTt2ICkpCSEhIWjevDm8vLygp6eH/v37s45XIWKxGIaGhnjz5g3vi2qA8AqFgPAK1Xp6erhw4QLevXuH+Ph4AICBgQEve6t16NABIpEIHMdJfdZ+/j3Az8/bGTNmSH2fn5+PrKwsyMnJQVFRkZeFtZ49e8LLywu7du0C8Kmom5GRgcWLF6NPnz6M01WMv78/6whVomSh+sGDB1KDTAoLC3Hx4kVe3qvzBRXWqtnQoUPh5uaGEydOQCQSoaioCEFBQXB1deXlmykgzJ+p+Elfjx49JMfi4uLg4OCAR48eMUxGit27dw8dO3YEAMTExEid+1rh43smtGJhz549cf36daxfvx4FBQUwMzOTKrR9aYn99+zzreD5+fmIjIyEt7c3li5dyihV5YSGhmLnzp2ljmtra/Nqmpyqqqrkv31VVVXGaapeixYtsHv3btYxqsz27duxaNEizJw5EytXrpTcJNevXx9eXl68LawBgIeHB+bOnYvt27fD2NiYdZxKEVqhEBBuoVpNTU0yVIevkpKSJF9HRkbC1dUVc+fOlawkDAkJgaenJ9auXcsqYqW8e/eu1LH4+HhMnjwZc+fOZZCo8jw9PWFvbw8jIyPk5OTAyckJ8fHxaNiwIXx8fFjHq7Bnz57hzJkzSElJKbXaiy/X48WFapFIBFtb21LnFRQUsHnzZgbJagfqsVbN8vLyMHXqVBw4cACFhYWQlZVFYWEhnJyccODAAcjIyLCOWG5C/JnKEhUVBVNTU14+ISP8YGNj88VzIpGItz0QCgoKEBoaisDAQAQEBODatWsQi8XIyclhHa3KHD16FMeOHcPp06dZRyk3TU1NXLp0CR07dpTqj3LlyhWMHTsWT58+ZR2xXEr2uFJQUGAdp0rIyMjgxYsXpXpZFU8w4+PnkpGREVatWgVHR0epv7uYmBhYW1vzspVEMTU1NWRlZaGgoABycnKl/g7fvn3LKFnFnD17FmvXrhVEoZDwR+fOnbFkyZJSq57Onz+PhQsXIjw8nFGyqhcWFobhw4dLdsrwTUFBAY4dO4aoqChkZGTA1NQUzs7OvP0Mvnr1KhwcHKCvr4+4uDgYGxsjOTkZHMfB1NSUN9fjT548Acdxkt7nGhoaknNycnLQ1NQUzH3694gKazXk6dOnuHfvHjIyMtCxY0dBPAVMSUlBTEyMoH6mkoRSWDMxMcH58+d51XOD8NujR48QEBAAf39/BAYGIjc3F5aWloIaBJKYmIh27dohIyODdZRyGz9+PN68eYPjx49DXV0d0dHRkJGRgaOjIywtLeHl5cU6YrkUFRWhbt26kq1rQiAWi5GamlqqsPb8+XO0aNEC2dnZjJJVnIKCAuLi4tC8eXOpwlp8fDzatWvHy5+pmLe391fPjxo1qoaSVA2hFQqBT+8Tjx8/xsuXL1FUVCR1ztLSklEqUpKCggIiIiLQpk0bqeOxsbEwNTXl9XvE5+7evQtLS0t8+PCBdZRyu379On766SfIykpvfCsoKEBwcDAv/3vq3LkzevfujaVLl0o+nzQ1NeHs7IxevXph8uTJrCMSHqCtoNXow4cPUFJSglgsho6OjqSwUVRUhA8fPkBFRYVxwspp1qwZmjVrxjoG+Q/JycnIz89nHaPSbGxsvrrlky9Pk4TMyclJqpBmZWUFd3d3tGvXjrfbdcuSnZ2NTZs28bZPhaenJwYNGgRNTU1kZ2fDysoKqampMDc3x8qVK1nHKzchbV3btGkTgE8rVvfs2SM11bSwsBDXr19H69atWcWrFD09Pdy9e7fUEIOLFy+WupHmG74Vzv4L34rr/+XWrVtwcnKSrOYoSSQS8f4BqlC0adMGq1evxp49eyAnJwfg0y6Z1atX8/Y94syZM1LfcxyHFy9eYMuWLbCwsGCUqnJsbGzKXFH9/v172NjY8PK/p9jYWMk2VllZWWRnZ0NJSQnLli1D//79eVdY8/b2RsOGDdG3b18AwLx587Br1y4YGRnBx8dHsMOEWKPCWjX566+/4Obmhrt375bqK5SdnY0ffvgB69atQ79+/RglrDiO43Dy5En4+/uX+eSPb02iCT906NBB6vv8/HzcvXsXMTExvL2pEVqx0NfXFw0bNsT48eNha2uLrl278rKvWklqamqlGip//PgRioqKOHz4MMNkFaeqqoorV64gKChIahsHnwe2CKXH1YYNGwB8+jvbsWOH1JYNOTk56OrqYseOHaziVcrs2bMxdepU5OTkgOM43LlzBz4+PpIbab4rLCzEqVOnJFM027ZtCwcHB15uu+HrZ+qXTJo0STIZtEmTJoJ60CMkO3bsQL9+/dC0aVPJBNDo6GiIRCKcPXuWcbqKcXR0lPpeJBJBQ0MDtra28PT0ZBOqksoaLAF8alVQr149Bokqr169epK+ak2aNEFCQgLatm0LALxsU7Bq1Sps374dwKc+hVu2bIGXlxf+/vtvzJo1i+7VqwkV1qrJ9u3bMW/evDJvKuvVqwc3Nzds2bKFl4W1mTNnYufOnbCxsUGjRo14e4Hy+Q3z5woKCmowTfXp1q0bb3selFR8w/m5JUuW8HI7HiC8YuGbN29w48YNBAQEYP78+YiNjUWHDh1gbW0Na2tr9OzZk3XEctuwYYPU+4RYLIaGhgZ+/PFHqKmpMUxWMfn5+VBQUMDdu3dhYWHB2yfmnxs5ciSysrLQvn17Xm9dK27kbWNjAz8/P17+jX3J+PHjoaCggAULFiArKwtOTk7Q0tLCxo0bMXToUNbxKuXx48fo06cP/v33X7Rq1QoAsHr1aujo6ODcuXNo0aIF44TlJ6RCYXx8PE6ePAkDAwPWUchXdO7cGYmJiThy5Iik99iQIUPg5OTE24JN8eKDV69eAYBUzyu+KZ6+LRKJMHr0aMjLy0vOFRYWIjo6Gj/99BOreJXSpUsX3Lx5E23atEGfPn0wZ84c3Lt3D35+fujSpQvreOX29OlTyfvdqVOnMGjQIPzvf/+DhYUFrK2t2YYTMOqxVk20tLRw/fr1L36IP378GJaWlnj+/HkNJ6s8dXV1HD58mLcjlYv9V0+UYnwscNQmjx8/RufOnXlz4/wtiouF69atYx2lUh4/fowVK1bgyJEjKCoq4uX2ACHS19fHX3/9hfbt27OOUmWE1uOqpOLLNL4+xCpLVlYWMjIySm0l4qs+ffqA4zgcOXIE6urqAD49aBg+fDjEYjHOnTvHOGH5lFUofPjwIW8Lhba2tpg3bx569erFOgqpRdLT0/H777/j2LFjkumgampqGDp0KFasWIH69euzDVhOY8aMAfDp83bw4MFSD7CKV1RPmDABDRs2ZBWxwhITE5GRkYF27dohMzMTc+bMQXBwMAwNDbF+/XrebZ0sOaSqY8eOmD17NkaMGIGEhAS0b9+etwsSvndUWKsmCgoKiIyM/GIvFD434tTT08OFCxd42+eFCMuhQ4fg5ubGyyL1l/C1WPjmzRvJJNCAgAA8ePAA9evXl/RbmzFjBuuI5RYaGgofHx88evQIANCqVSsMGzYMZmZmjJNV3N69e+Hn54dDhw5JigDk+3Pw4EH88ccfiI+PBwC0bNkSc+fOxYgRIxgnI5+rV68ebt26BRMTE6njUVFRsLCw4N1NjBAKhdHR0ZKvExISsGDBAsydOxcmJiaoU6eO1GuLtx0Stg4ePPjV8yNHjqyhJJX39u1bmJub499//4Wzs7OkR9yDBw9w9OhR6OjoIDg4mJerkpcuXQpXV1feriKsDZydnREXF4eOHTvCx8cHKSkpaNCgAc6cOYPffvsNMTExrCMKEm0FrSa6uroICwv7YvEpLCyMd9XvYkuWLMHSpUuxb98+QWwxJPxQvAS9WHED2LCwMCxcuJBRquoREhKCunXrso5RbpqammjYsCG6deuGCRMmwNrautSNJp/MmzcP69atg5KSEvT19QEAgYGB8PLygqurK9asWcM4YcVs2bIFjx8/hpaWFpo3b17q4jgiIoJRsop7//49rly5guTkZIhEIujr66N79+68HRK0fv16LFy4ENOmTZNs17158yYmTZqE169fY9asWYwTll/Hjh3LXHUnEolQt25dGBgYYPTo0bCxsWGQrnLk5eXx8ePHUsczMjIkTdj5JDAwELdu3ZIqvDdo0AAeHh682T7eoUMHiEQiqWEFY8eOlXxdfI6GF3w/Pn/4lp+fj6ysLMjJyUFRUZFXhbVly5ZBTk4OCQkJaNSoUalzPXv2xLJly77Y5uR7tnjxYgCftrc+fPgQwKeHjnze5io0W7duxYIFC/D06VP8+eefaNCgAQAgPDwcw4YNY5xOuKiwVk0GDBiA33//HT169Cj1hpqamooFCxZg+PDhjNJVzuDBg+Hj4wNNTU3o6uqWevLHx5sy8v1TVVWV+l4sFqNVq1aSCxQ+ElqxMDo6WtLsle+8vb2xefNmbNq0CRMnTpS8z+Xn52P79u1wc3ND27ZteXWhX+zzZsp8d/jwYUybNg0fPnyQOq6qqoodO3ZgyJAhjJJV3ObNm7F9+3apvy8HBwe0bdsWS5Ys4WVhrVevXti+fTtMTEzQuXNnAJ9WhEZHR2P06NF48OAB7Ozs4Ofnh/79+zNOWz4///wz/ve//2Hv3r2Sn+327duYNGkSHBwcGKcrPyEUCov7FRL+KN4uWVJ8fDwmT56MuXPnMkhUcadOncLOnTtL3QMCQOPGjbF27VpMmjSJl4W1rKwsTJs2DQcPHpT0kJORkcHIkSOxefNmXg6tKiwsxIYNG3D8+HGkpKRIBhkU49sOkvr162PLli2lji9dupRBmtqDtoJWk48fP8Lc3BwpKSkYPny4pEdFXFwcjhw5Ah0dHdy6dQvKysqMk5bf4MGD4e/vj0GDBpU5vKD4SQYhVaWwsBBBQUEwMTHh5bL5LynuV1GsuDG+ra0tb4uFQtG5c2cMGzbsiwWM9evXw9fXF3fu3KnhZKSkiIgI/Pjjj3B2dsasWbPQunVrcByHBw8ewMvLC76+vggNDeVdP7m6desiJiamVJ/W+Ph4mJiYICcnh1GyipswYQKaNWtW6qHBihUr8OTJE+zevRuLFy/GuXPnEBYWxihlxaSnp2PUqFE4e/aspAhfUFAABwcHHDhwoNSDoe/dyJEjERERUapQOGHCBHTq1AkHDhxgG5DUKmFhYRg+fLhkoAEfyMvLIyEhAU2bNi3z/LNnz2BgYMDL9/KJEyfin3/+wZYtW6RWVE+fPh09evSQTKPkk0WLFmHPnj2YM2cOFixYgN9//x3Jyck4deoUFi1ahOnTp7OOWG43btzAzp07kZiYiBMnTkBbWxuHDh2Cnp4eunbtyjqeMHGk2qSnp3OTJ0/m1NXVOZFIxIlEIk5NTY2bPHky9/btW9bxKkxRUZG7ceMG6xjkK/T09LjXr1+XOv7u3TtOT0+PQaLKk5eX5xITE1nHqDIFBQVcYGAgr98LPqerq8vp6el98R+fKCoqcgkJCV88n5CQwCkqKtZgoqr17t07bvfu3Zy7uzv35s0bjuM4Ljw8nHv27BnjZOUzevRobtCgQV88P3DgQG7MmDE1mKhqtG3bllu5cmWp48uXL+eMjY0ZJKo8FRUVLj4+vtTx+Ph4TkVFheM4jouNjeWUlJRqOlqVefToEXf69GnuzJkzZf6sfPHu3TvOwcGBE4lEnJycHCcnJ8eJxWLO0dGRS09PZx2v3FatWsXt3bu31PG9e/dyHh4eDBKR8oiMjOSUlZVZxygXLS2tr94rXb9+nWvSpEkNJqo6DRo04Pz9/Usdv3btGtewYcOaD1QF9PX1ub///pvjOI5TUlLiHj9+zHEcx23cuJEbNmwYy2gVcvLkSU5BQYEbP348Jy8vL7me3bx5M9e7d2/G6YSLtoJWI1VVVWzbtg1bt27F69evwXEcNDQ0eD/ZS0dHh7d9a2qL5OTkMnuG5Obm4t9//2WQqPKMjY2RmJgIPT091lGqhIyMDHr27InY2FjBrMKbOXOm1Pf5+fmIjIzExYsXebeNQ0ZGptRWgJLy8/MhIyNTg4mqTnR0NOzs7KCqqork5GRMmDAB6urq8PPzQ0pKyn82kP6eBAUFYdu2bV88P2nSJEyZMqUGE1WNpUuXYsiQIbh+/bpkRUBQUBCuXr2K48ePM05XMXXr1kVwcHCpVXjBwcGSnpJFRUW87C9ZzNDQUPLz8flar379+jh9+jTi4+MRGxsLkUiENm3afHHS/fdu586dOHr0aKnjbdu2xdChQ+Hm5sYgFfncmTNnpL7n/q89RsmVUXxhb2+P33//HVeuXCm1fTo3NxcLFy7k7ZTarKysMre4ampqIisri0GiyktNTZX0BFZSUsL79+8BfNrmz8fWLCtWrMCOHTswcuRI+Pr6So5bWFhgxYoVDJMJGxXWaoBIJIKGhgY8PDwwadIk3o1X/pynpyfmzZuHHTt2QFdXl3WcSissLMSBAwdw9epVvHz5UtIvoNi1a9cYJSu/khclly5dktp+UlhYiKtXr/L2d7ZixQq4urpi+fLl6NSpU6mG63ws9gqtWPilqZ9bt27l3dYuU1NTHDlyBMuXLy/z/KFDh2BqalrDqarG7NmzMXr0aKxdu1aqHUGfPn3g5OTEMFn5PX/+HC1btvzi+ZYtW/LyYcLAgQNx+/ZtbNiwAadOnQIAtGnTBnfu3EHHjh3ZhqsgFxcXTJo0CeHh4fjhhx8AfOqxtmfPHvz2228APn1udejQgWHKihPiFFehFApTU1PRpEmTUsc1NDTw4sULBolIWT7v/1l8/2RrawtPT082oSpo2bJlMDMzg6GhIaZOnSppUxAbG4tt27YhNzcXhw4dYh2zQszNzbF48WIcPHhQ8iAkOzsbS5cuhbm5OeN0FdO0aVO8ePECzZo1Q4sWLXD58mWYmpoiNDQU8vLyrOOV28OHD2FpaVnquKqqKtLT02s+UG3BeMVcraKsrPzVrUV8Ub9+fcm2ACUlJU5NTU3qH99MnTqVq1evHjd48GBuxowZ3MyZM6X+8UnxluOy/snJyXEtW7bkzp49yzpmhZT8WcRiseRf8fd8dOHCBa5Dhw7c2bNnuefPn3Pv37+X+icUCQkJvNvGcfbsWU5GRoabO3cul5qaKjn+4sULztXVlZOVleXtf0sqKiqSbQ5KSkqSz6Xk5GROXl6eZbRyE4lEXFpa2hfPp6am8vb9QYgOHz7MdenSRXK90KVLF+7IkSOS81lZWVx2djbDhBXj6enJKSoqcvPmzeNOnz7NnT59mps7dy6nqKjIrV+/nnW8CvH29uaMjY05eXl5Tl5enjMxMeEOHjzIOlaFGBgYcIcOHSp1/ODBg7xrU1AbvHz5knv58iXrGJWWmJjI9erVS3KtWny9am9vz+ut4vfu3eO0tLS4Bg0acLa2tpytrS3XoEEDTltbm4uJiWEdr0Lc3Nwk7Rd8fX05WVlZzsDAgJOTk+Pc3NwYpys/PT097sqVKxzHSV/neXt7c23atGEZTdBoxVoN4gQyJ8LLy4t1hCrl6+uL48ePo0+fPqyjVFrxajs9PT2EhYVJxisLgb+/P+sIVa74b87BwUFqNQDHcRCJRGVu5+WjkydPQl1dnXWMcvn555+xYcMGuLq6wtPTU7L68/3795CVlcW6devw888/M05ZMfLy8qUmaALAo0ePoKGhwSBR5Xy+OrckPj2ZLet38iV8W6FbUFCAVatWYezYsXB2dv7i6xQUFGowVdUR2hTX9evXY+HChZg2bZpUc/JJkybh9evXvPt5JkyYgJkzZyI/Px+2trYAgKtXr2LevHmYM2cO43QE+PRe/fvvv+PYsWOS6aBqamoYOnQoVqxYwcvdPnp6erhw4QLevXsnWclqYGDAu+uhzxkbGyM+Ph5HjhyRDJQYNmwYnJ2defse7uHhIfl6yJAhaN68OYKDg2FoaIh+/foxTFYxEyZMwIwZM7Bv3z6IRCI8f/4cISEhcHV15eXWVr6gqaDViOM4PH36FJqamqhbty6UlZURFRUFfX191tFICVpaWggICPjqdiI+yc/PR69evbBjxw4YGhqyjlNlUlJSoKOjU2o7SvF/Z82aNWOUrOICAwO/et7KyqqGklSNjh07lioQpqam4tWrV9i2bRv+97//MUxXMc+ePcOJEyektncNHDgQOjo6jJNV3Pjx4/HmzRscP34c6urqiI6OhoyMDBwdHWFpacmrhydisfg/X8OXIrVYLP7P7XZ8LrorKSkhJiaGt+0IvkZoU1z19PSwdOlSqUIhAHh7e2PJkiVISkpilKxiOI6Du7s7Nm3aJOmdWbduXbi5uWHRokWM05G3b9/C3Nwc//77L5ydndGmTRsAwIMHD3D06FHo6OggODhYMP1oyfclPz8fEydOxMKFC3nfmiUpKQl6enrgOA6rVq3C6tWrJX3v5OXlJS11SPWgwlo1Km7Ce//+fRgaGuLp06fQ0tLiZcNrIT9J9/T0RGJiIrZs2cLrHiIlaWhoSJ60CIWMjAxevHgBTU1NqeNv3ryBpqYmL280hVYsXLp0qdT3YrEYGhoasLa2RuvWrRmlIp97//49Bg0ahLCwMHz8+BFaWlpITU2Fubk5zp8/X6p/IakZ/1VoL4lvRXcA6N+/PwYMGIBRo0axjlLljI2N4eTkJOkVV2zFihU4duwY7t27xyhZxQitUFgsIyMDsbGxUFBQgKGhIS97JwnRzJkzcfXqVfzzzz+lmuKnpqaiZ8+e6N69OzZs2MAoIfl8sMTXODg4VGOS6qGqqoq7d+/yvrAmFovRvHlz2NjYwMbGBtbW1vj48SMyMjJgZGQEJSUl1hEFjQpr1axt27bYu3cvunTpwjpKpQj5Sfovv/wCf39/qKuro23btqhTp47UeT8/P0bJKm7WrFmQl5eXWtrMd2KxGGlpaaW2qj158gRGRkbIzMxklKzihFgsJPxx8+ZNREdHIyMjA6amprCzs2MdiQjYjh07sHTpUjg7O5c5gIaPN2PF/vzzTwwZMgR2dnZlTnH95ZdfGCcsH6EVCj/34cMHXLt2Da1atZKsjiLs6OrqYufOnbC3ty/z/MWLFzFp0iQkJyfXbDAi8S2rwwH+rBD/3KhRo9ChQwfebXP/XEBAgOTf7du3kZeXB319fdja2sLW1hbW1tZlTnQlVYMKa9Xs7NmzWLt2LbZv3w5jY2PWcSpMyE/Sx4wZ89Xz+/fvr6EkVcfFxQUHDx6EoaFhmTcw69evZ5Ss/GbPng0A2LhxIyZMmABFRUXJucLCQty+fRsyMjIICgpiFbHChFgsTEhIwP79+5GQkICNGzdCU1MTFy5cQLNmzdC2bVvW8Qj5rr1+/RqZmZlo3ry55Nj9+/exbt06ZGZmwtHRkXeTW4t97caMrzdjJYWHh2P9+vWSnkNt2rTBnDlzeDnFVWiFwsGDB8PS0hLTpk1DdnY22rdvj+TkZHAcB19fXwwcOJB1xFpNXl4eCQkJaNq0aZnnnz17BgMDA96ulCTfvxUrVsDT0xPdu3cv875p+vTpjJJVXE5ODoKDgyWFtjt37iA/Px+tW7fG/fv3WccTJCqsVTM1NTVkZWWhoKAAcnJypZo6vn37llEyImQ2NjZfPCcSiXDt2rUaTFM5xT9LYGAgzM3NIScnJzknJycHXV1duLq68mrbq1CLhYGBgejduzcsLCxw/fp1xMbGQl9fHx4eHggLC8PJkydZR6y1Nm3ahP/973+oW7cuNm3a9NXX8vECUiiGDRsGLS0teHp6AgBevnyJ1q1bQ0tLCy1atMCFCxewd+9ejBgxgnFSInRCKhQ2btwYly5dQvv27XH06FEsXrwYUVFR8Pb2xq5duxAZGck6Yq2mra2NY8eOoWvXrmWev3HjBoYMGYLnz5/XcDJSUkhICN68eSM1uOngwYNYvHix5MHP5s2bebnF+mtbQEUiERITE2swTdXKy8tDUFAQLly4gJ07dyIjI4P3D7K+V1RYq2be3t5fPc+XXiPR0dEwNjaGWCxGdHT0V1+rpKQEHR2dUlsqv2cFBQUICAhAQkICnJycoKysjOfPn0NFRYX2o38nxowZg40bN/Kuh19ZhFgsBABzc3P8+uuvmD17ttSwljt37mDAgAF49uwZ64i1VslJwUK+gOQ7PT09HDhwQLLye926ddixYwfi4uIk02hPnjyJW7duMU5KgG9rkyESiVBQUFBDiUhZFBQU8OjRI+jo6GDkyJHQ0tKCh4cHUlJSYGRkhIyMDNYRa7WxY8ciISEBV65ckboeAoDc3FzY29tDX18f+/btY5SQAECvXr1gY2MDNzc3AMC9e/dgamqK0aNHo02bNvjjjz8wceJELFmyhG3QWi4vLw+3bt2Cv7+/ZEuojo4OLC0tYWlpCSsrK971cOYLKqyRbyIWi5GamgpNTU3JheTX/nRUVVWxY8cODBkypAZTVsyTJ0/Qq1cvpKSkIDc3F48ePYK+vj5mzJiB3Nxc7Nixg3XECnv8+DESEhJgaWkJBQUFSR888n0QUrEQ+FRUv3fvHvT09KQKa8nJyWjdujXvt3FMmTIFy5YtQ8OGDVlHIQKloKCAuLg4yVbQPn36wNjYGGvXrgUAPHr0CObm5njz5g3LmBWybNmyr57n43TG06dPf/FcSEgINm3ahKKiIt689wm1UNiyZUusWLECffv2hZ6eHnx9fWFra4uoqCh0794dr1+/Zh2xVnv27BnMzMwgLy+PqVOnonXr1uA4DrGxsdi2bRtyc3MRFhbG62ncQtCkSROcPXsWZmZmAIDff/8dgYGBuHnzJgDgxIkTWLx4MR48eMAyZq1ma2uL27dvQ09PD1ZWVujWrRusrKzQpEkT1tFqBVnWAWoDIfQcSkpKkvSB+q8x67m5uThx4gTc3Nx4UVibMWMGzMzMEBUVhQYNGkiO//LLL5gwYQLDZBX35s0bDB48GP7+/hCJRIiPj4e+vj7GjRsHNTU1yTYjPsnMzISHhweuXr2Kly9foqioSOo8H1fZ8LF/39fUr18fL168KLUiKjIyEtra2oxSVZ3Dhw/D1dWV94W1mzdvfnHLjRDwuQCqoqKC9PR0SWHtzp07GDdunOS8SCRCbm4uq3iV8tdff0l9n5+fj6SkJMjKyqJFixa8LKz179+/1LGHDx/C3d0dZ8+ehbOz838WFL8nn/+OSipZKOSbmTNnwtnZGUpKSmjevDmsra0BANevX4eJiQnbcARNmzZFSEgIpkyZgvnz50se3ItEIvTo0QNbtmyhotp34N27d1KN74vbfxT74Ycf8PTpUxbRKq24RcvnRCIR6tatCwMDA/Tv3x/q6uo1nKx8bty4gSZNmkgGFVhZWUnd25LqRYW1avZ5z6GVK1dCU1MTUVFR2Lt3L296DpVspFzy6y+ZMmUKwsPDqzNSlblx4waCg4NLLT/X1dXFv//+yyhV5cyaNQt16tRBSkqK1MSrIUOGYPbs2bwsrI0fPx6BgYEYMWIEmjRpIoiVd0IrFg4dOhRubm44ceIERCIRioqKEBQUBFdXV4wcOZJ1vEoTygJvW1tbaGtrY9iwYXB2dubNA55vxecCaJcuXbBp0ybs3r0bfn5++PjxI2xtbSXni7ez8VFZfaw+fPiA0aNH864ZflmeP3+OxYsXw9vbG/b29rh79y7vhlYJrVBYbMqUKejcuTOePn2KHj16SAZp6OvrY8WKFYzTEeDTNvgLFy7g3bt3iI+PBwAYGBh894WM2qRRo0ZISkqCjo4O8vLyEBERgaVLl0rOf/z4kVdtgEqKjIxEREQECgsL0apVKwCfPm9lZGTQunVrbNu2DXPmzMHNmzdhZGTEOO2Xpaen48aNGwgICMCaNWswbNgwtGzZElZWVpJC2+cD00jVoa2g1UwoPYfK02OtXbt2NZSqaqipqSEoKAhGRkZSv6ObN29i4MCBSEtLYx2x3Eo26i35MyUmJqJdu3a87CdSv359nDt3TjKhTAiGDRv21WLhjBkzGCWrmLy8PEydOhUHDhxAYWEhZGVlUVhYCCcnJxw4cAAyMjKsI1ZKyf+W+Oz169fw9fWFj48PQkJC0K5dOzg7O2PYsGFfnMrGJ3z+PUVHR6N79+748OEDCgoK8Ntvv2H58uWS8yNGjEC9evV43aLgc/fu3UO/fv2QnJzMOkqFvH//HqtWrcLmzZvRoUMHrFmzBt26dWMdq9I+LxSuXr2ad4VCQkjVmTx5MqKiorBmzRqcOnUK3t7eeP78uWRhwpEjR+Dl5YXQ0FDGScvPy8sLN27cwP79+yXtWd6/f4/x48eja9eumDBhApycnJCdnY1Lly4xTvvtPn78iJs3b0r6rUVFRcHQ0BAxMTGsowkSFdaqmVB6Dn1rjzWRSMS7SSNDhgyBqqoqdu3aBWVlZURHR0NDQwP9+/dHs2bNeLldT1lZGRERETA0NJT6uwsLC4O9vT0v+/Po6enh/PnzUivw+E6IxUIASElJQUxMDDIyMtCxY0feDWGoTZKSknD06FH4+PggLi4OlpaWvJoaXBY+F9aAT4XPoKAgNG7cGD/++KPUuXPnzsHIyOirAyj45ubNm+jXrx/evXvHOkq5rV27FmvWrEHjxo2xatWqMld88Y1QCoWzZ8/G8uXLUa9evS9u8yq2fv36GkpFCH+9fv0aAwYMwM2bN6GkpARvb2+p1cbdu3dHly5dsHLlSoYpK0ZbWxtXrlwptRrt/v376NmzJ/79919ERESgZ8+evOrJWFRUhNDQUPj7+8Pf3x83b95ETk4O7+7V+YK2glYzofQcKk+PNb7x9PSEvb09jIyMkJOTAycnJ8THx6Nhw4bw8fFhHa9CunXrhoMHD0pWOhRvy1u7dq1kIiXfLF++HIsWLYK3tzcUFRVZx6kSampqgtzm0KxZM5o4xBN6enpwd3dH+/btsXDhQgQGBrKOVGkfP35kHaFSGjZs+MUCTd++fWs4TdXZtGmT1Pccx+HFixc4dOiQVJ8ePnF3d4eCggIMDAzg7e39xUnwfn5+NZysYkoWCn18fHhdKIyMjER+fr7k6y8RQlsJQmpCw4YNcf36dbx//x5KSkqldiGcOHECSkpKjNJVzvv37/Hy5ctShbVXr17hw4cPAD7d0+fl5bGI982KiooQFhaGgIAA+Pv7IygoCJmZmdDW1oaNjQ22bt3K2/tAPqAVa9XM1dUVt2/fxokTJ9CyZUtEREQgLS0NI0eOxMiRI7F48WLWEcvtzZs3kkaIT58+xe7du5GdnQ0HBwdePtUEgIKCAhw7dgxRUVHIyMiAqakpnJ2doaCgwDpahcTExKB79+4wNTXFtWvX4ODggPv37+Pt27cICgpCixYtWEcst44dOyIhIQEcx0FXV7dUH4eIiAhGySru8OHDOH36NK+LhbQqgL+CgoJw5MgRnDx5Ejk5Oejfvz+cnZ3Rq1cv1tGIAH3+gFEsFkNDQwO2traYP38+lJWVGSWruNGjR39TYYYvK9/FYjEUFBRgZ2f31a37fCkUEkLIt3B2dkZISAg8PT3xww8/AABCQ0Ph6uqKn376CYcOHYKvry/WrVuHsLAwxmm/TEVFBZmZmWjcuDFsbGxgY2MDa2trXt738REV1qqZkHoOFfdBefr0KQwNDeHr64tevXohMzMTYrEYmZmZOHnyJBwdHVlHJfj09GXLli1SxcKpU6fyduRyyQapZeFjkVoIxUIbGxv89ddfqF+//lefgolEIt5vMRSK+fPnw9fXF8+fP0ePHj3g7OyM/v3787a4SwipGkIrFBJCyLfIyMjArFmzcPDgQRQUFAAAZGVlMWrUKGzYsAH16tXD3bt3AQAdOnRgF/Q/7Ny5EzY2NmjZsiXrKLUSFdZqiBB6DvXu3RuysrJwd3fHoUOH8Pfff8Pe3h67d+8GALi4uCA8PBy3bt1inJQQfhBisZB8/ywsLODs7IzBgwfzcnIm4b+nT58CAG8nnJLv34ABA775tbQCj5Daq7CwEEFBQTAxMUGdOnWQmJgI4NPUYL5ubSVsUGGNfLOGDRvi2rVrkqmSKioqCA0NRadOnQAAcXFx6NKlC9LT09kGraX+a1prSXyb3FosPT0dJ0+eREJCAubOnQt1dXVERESgUaNGvOpZSPjrw4cPuHbtGlq1aiWoQRqEVLeCggIsXboUmzZtkkymVlJSgouLCxYvXlxqxS4hlTFmzBjJ1xzH4a+//oKqqirMzMwAAOHh4UhPT8eAAQNoBR4htVzdunURGxsrqMFApObR8IJqxnEcTp48CX9/f7x8+RJFRUVS5/n0lOzt27do3LgxgE8Xw/Xq1YOamprkvJqaGu+bRvNZhw4dJNNaS27lKK6dlzzGx2kw0dHRsLOzg6qqKpKTkzFhwgSoq6vDz88PKSkpOHjwIOuIFSKEYuHYsWP/8zUikQh79+6tgTRVa/DgwbC0tMS0adOQnZ0NMzMzJCcng+M4+Pr6YuDAgawjfpMzZ86gd+/eqFOnDs6cOfPV1zo4ONRQKvIt+vbtiz179vB2G38xFxcX+Pn5Ye3atTA3NwcAhISEYMmSJXjz5g22b9/OOCERkpLFMjc3NwwePBg7duyQtGApLCzElClToKKiwioiIeQ7YWxsjMTERCqskUqhFWvVbMaMGZL9zo0aNSrVu4JPT8nEYjHS0tIk00GVlZURHR0teRNKS0uDlpYWL4s2QvDkyRPJ15GRkXB1dcXcuXOlbmA8PT2xdu1aXvbBs7Ozg6mpKdauXQtlZWVERUVBX18fwcHBcHJyQnJyMuuI5fZ5sfDhw4fQ19fHggULeFUsLDlu/XOFhYX4559/kJuby8v3hsaNG+PSpUto3749jh49isWLFyMqKgre3t7YtWvXV6fNfU/EYjFSU1OhqakJsVj8xdeJRCJe/p5ycnKwefPmLz7E4kO/wi8p+X7HZ6qqqvD19S01AfT8+fMYNmwY3r9/zygZEToNDQ3cvHkTrVq1kjr+8OFD/PTTT3jz5g2jZISQ78HFixcxf/58LF++HJ06dUK9evWkzlMBnnwLWrFWzQ4dOgQ/Pz/06dOHdZQqMXr0aMjLywP4dCMzadIkyZtPbm4uy2gV9vTpU4hEIjRt2hQAcOfOHRw9ehRGRkb43//+xzjdt2vevLnk619//RWbNm2S+rtr164ddHR0sHDhQl4W1kJDQ7Fz585Sx7W1tZGamsogUeXNnj0bo0ePlhQLi/Xp0wdOTk4Mk5XPX3/9Vebx06dP47fffoO8vDwWLVpUw6mqxvv376Gurg7g04XXwIEDoaioiL59+2Lu3LmM0327koWmz4tOQjBu3DhcvnwZgwYNQufOnb+pATupWfLy8tDV1S11XE9PD3JycjUfiNQaBQUFiIuLK1VYi4uLE+T7ISGkfIrvlxwcHErt+uHrA0dS86iwVs1UVVV5/5S52KhRo6S+Hz58eKnXjBw5sqbiVBknJyf873//w4gRI5CamooePXqgbdu2OHLkCFJTU3lZELh3716Zy5n19PTw4MEDBokqT15eHh8+fCh1/NGjR5JVlHwjxGIhAAQFBcHd3R0RERGYNm0a3N3dpbaN84mOjg5CQkKgrq6OixcvwtfXFwDw7t071K1bl3G6qvfvv//yZgtySX///TfOnz8PCwsL1lGqXPPmzQXRf2zatGlYvnw59u/fL3lAl5ubi5UrV2LatGmM0xEhGzNmDMaNG4eEhAR07twZAHD79m14eHhI9WIjhNRO/v7+rCMQAaDCWjVbsmQJli5din379kFBQYF1nErh07bV8oiJiZFcaB0/fhzGxsYICgrC5cuXMWnSJF4W1tq0aYPVq1djz549kpUAeXl5WL16NW8brjs4OGDZsmU4fvw4gE9b1lJSUuDm5sabPlefE1qx8MGDB3Bzc8PFixcxcuRI+Pj4SFaC8tXMmTPh7OwMJSUlNGvWDNbW1gCA69evw8TEhG24KpSamoqVK1di7969yMrKYh2n3LS1taVWfQpJTEwM6wgV9vlkxn/++QdNmzZF+/btAQBRUVHIy8tD9+7dWcQjtcS6devQuHFjeHp64sWLFwCAJk2aYO7cuZgzZw7jdIQQ1qysrFhHIAJAPdaqWXZ2Nn755RcEBQVBV1e31FNnPvd9EQolJSXExMRAV1cXDg4OsLCwgJubG1JSUtCqVStkZ2ezjlhud+7cQb9+/cBxnGQCaHR0NEQiEc6ePSspJPLJ+/fvMWjQIISFheHjx4/Q0tJCamoqunTpggsXLpTqh8AH48ePx5s3b3D8+HGoq6sjOjoaMjIycHR0hKWlJby8vFhH/CZPnz7FokWLcPjwYfz8889YtWoVbwu4ZQkLC8PTp0/Ro0cPyej1c+fOoX79+rxaIfXu3TtMmTIFV65cgZycHNzd3TFt2jQsWbIE69atQ7t27TBr1iwMGTKEddRyu3DhAjZt2oQdO3ZIbYsnbJVnNZBQH96R70vxwyzqmUQIKenGjRvYuXMnEhMTceLECWhra+PQoUPQ09ND165dWccjPECFtWo2ePBg+Pv7Y9CgQWUOL1i8eDGjZKTYjz/+CBsbG/Tt2xc9e/bErVu30L59e9y6dQuDBg3Cs2fPWEeskMzMTBw5cgRxcXEAPq1ic3Jy4mUBqqSgoCBERUUhIyMDpqamsLOzYx2pwoRSLFRUVIRIJMK0adO+Wmji87TJvLw8JCUloUWLFpCV5edi74kTJ+LixYv49ddfcenSJTx48AD29vYQi8VYsGABunTpwjpihb169QqDBw/G9evXoaioWOoh1tu3bxklI4QQQsj37M8//8SIESPg7OyMQ4cO4cGDB9DX18eWLVtw/vx5nD9/nnVEwgNUWKtm9erVw6VLl6jS/R0LCAjAL7/8gg8fPmDUqFHYt28fAOC3335DXFwc/Pz8GCes3a5du4Zp06bh1q1bpZ4wv3//Hj/99BN27NiBbt26MUpYeXwvFn5tymQxvjZ/zcrKgouLC7y9vQF82qarr68PFxcXaGtrw93dnXHCb9esWTMcOHAAtra2SE5Ohr6+Ptzd3bFq1SrW0SrNzs4OKSkpGDduXJkPsT7vEUrYKCgoQEBAABISEuDk5ARlZWU8f/4cKioqktWghFS1tLQ0uLq64urVq3j58iU+v/Xh42cTIaTqdOzYEbNmzcLIkSOlJnFHRkaid+/evO57TGoOPx+784iOjg4tN//OWVtb4/Xr1/jw4YNUg/X//e9/UFRUZJisfM6cOfPNr+XTyiEvLy9MmDChzP+OVFVVMXHiRKxfv55XhbXPi4UWFhaSlV7v379H27ZteVUsFPJUtfnz5yMqKgoBAQHo1auX5LidnR2WLFnCq8La8+fPJVt0dXV1Ubdu3TKH0PBRcHAwQkJCJL27yPfnyZMn6NWrF1JSUpCbm4sePXpAWVkZa9asQW5uLnbs2ME6IhGo0aNHIyUlBQsXLkSTJk1oajAhRMrDhw9haWlZ6riqqirS09NrPhDhJSqsVTNPT0/MmzcPO3bsKHPMPPk+yMjIoKCgADdv3gQAtGrVine/L0dHx296Hd9WDkVFRWHNmjVfPN+zZ0+sW7euBhNVnhCLhUJ16tQpHDt2DF26dJG6GWvbti0SEhIYJis/juOktrHKyMjwfqhOsdatW/OyH2ZtMmPGDJiZmSEqKgoNGjSQHP/ll18wYcIEhsmI0N28eRM3btxAhw4dWEchhHyHGjdujMePH5e697t58yb09fXZhCK8Q4W1ajZ8+HBkZWWhRYsW1PflO5WZmQkXFxccPHhQsvJGRkYGI0eOxObNm3mzak2oq4bS0tJK/XdTkqysLF69elWDiSpPiMVCoXr16hU0NTVLHc/MzOTdqgeO49C9e3dJcS07Oxv9+vWTTA4uxsehOh4eHpgzZw5WrlwJExOTUu8ZfFg53rFjx2/+m+Lj7+jGjRsIDg4u9femq6uLf//9l1EqUhvo6OiU2v5JCCHFJkyYgBkzZmDfvn0QiUR4/vw5QkJC4OrqioULF7KOR3iCCmvVjC9T/Wqz2bNnIzAwEGfPnpVsx7t58yamT5+OOXPmYPv27YwTVk5OTg7q1q3LOkaFaWtrIyYmBgYGBmWej46ORpMmTWo4VeUIsVgoVGZmZjh37hxcXFwAQFL42LNnD8zNzVlGK7fPh+X079+fUZKqV7xNt3v37lLHOY7jzSrdkquOc3JysG3bNhgZGUn+zm7duoX79+9jypQpjBJWTlFRUZm/h2fPnkFZWZlBIlJbeHl5wd3dHTt37uTdbgRCSPVzd3dHUVERunfvjqysLFhaWkJeXh6urq6S6z9C/gsNLyC1XsOGDXHy5ElYW1tLHff398fgwYN5WeAoLCzEqlWrsGPHDqSlpUkari9cuBC6uroYN24c64jfzMXFBQEBAQgNDS1VIMzOzkbnzp1hY2ODTZs2MUpYfi1atICnp+cXt+/6+fnB1dUViYmJNRuMlHLz5k307t0bw4cPx4EDBzBx4kQ8ePAAwcHBCAwMRKdOnVhHJAACAwO/et7KyqqGklSN8ePHo0mTJli+fLnU8cWLF+Pp06eSITt8MmTIEKiqqmLXrl1QVlZGdHQ0NDQ00L9/fzRr1gz79+9nHZEIlJqaGrKyslBQUEC7RwghX5SXl4fHjx8jIyMDRkZGNFSHlAsV1qrBhw8fvvm1fNieInSKiooIDw+XNPUudv/+fXTu3BmZmZmMklXcsmXL4O3tjWXLlmHChAmIiYmBvr4+jh07Bi8vL4SEhLCO+M3S0tJgamoKGRkZTJs2Da1atQIAxMXFYevWrSgsLERERAQaNWrEOOm3E2KxUMgSEhLg4eEhNbnVzc0NJiYmrKMRgVJVVUVYWBgMDQ2ljsfHx8PMzAzv379nlKzinj17Bnt7e3AcJ/k54uPj0bBhQ1y/fr3MLdeEVIXiqc5fQlODCandxo4di40bN5ZaPV3cLoiPD7NIzaPCWjUQi8X/2SeFT9tThK579+5o0KABDh48KClyZGdnY9SoUXj79i3++ecfxgnLz8DAADt37kT37t2lxkbHxcXB3Nwc7969Yx2xXJ48eYLJkyfj0qVLkj4pIpEI9vb22Lp1K/T09BgnLB8hFgs/N2XKFCxbtgwNGzZkHYXUIllZWUhJSUFeXp7U8Xbt2jFKVDGNGzeGh4cHRo8eLXX8wIEDcHNzQ1paGptglVRQUABfX19ER0dLitTOzs6CGaJBCCGEf2RkZPDixYtSD3hev36Nxo0bo6CggFEywifUY60a+Pv7s45AymHjxo2wt7dH06ZN0b59ewCfmsvXrVsXly5dYpyuYv79998ye5IVFRUhPz+fQaLKad68Oc6fP493797h8ePH4DgOhoaGUFNTYx2tQho1aoTg4GBMnjwZ8+fPL7NYyOeiGgAcPnwYrq6uvCysffjwQbKa+L9WICsqKkpN2iRsvHr1CmPGjMGFCxfKPM+3h1gzZ87E5MmTERERgc6dOwMAbt++jX379vG6kbKsrCyGDx/OOgapJb51BwntHiGkdvrw4QM4jgPHcfj48aPULpLCwkKcP3+eVlOTb0Z3A9WAb71cajtjY2PEx8fjyJEjiIuLAwAMGzaM10/RjYyMcOPGDTRv3lzq+MmTJ9GxY0dGqSpPTU0NP/zwA+sYVUJoxcLP8XkxtJqamuTJZf369b+6AlkkEsHQ0BDbtm2DjY1NDaYkJc2cORPp6em4ffs2rK2t8ddffyEtLQ0rVqyAp6cn63jl5u7uDn19fWzcuBGHDx8GALRp0wb79+/H4MGDGaeruEOHDmHnzp1ITExESEgImjdvjg0bNkBfX19QwzTI9+G/3r9p9wghtVvxe4RIJELLli1LnReJRFi6dCmDZISPqLBWDaKjo2FsbAyxWIzo6OivvlZJSQk6OjpfnRBIqp+ioiImTJjAOkaVWbRoEUaNGoV///0XRUVF8PPzw8OHD3Hw4EH8/fffrOOREoRULBSKa9euQV1dHcB/r0DOzc3FqVOnMHnyZElhnk+ePXsGLS0tiMVi1lEq5dq1azh9+jTMzMwgFovRvHlz9OjRAyoqKli9ejX69u3LOmK5DR48mNdFtM9t374dixYtwsyZM7FixQpJMUNNTQ1eXl5UWCNVjnaQEEK+xt/fHxzHwdbWFn/++afk2g8A5OTk0Lx5c2hpaTFMSPiEeqxVA7FYjNTUVGhqakr6rX3t/2ZVVVXs2LEDQ4YMqcGUpNibN2/QoEEDAMDTp0+xe/duZGdno1+/frC0tGScruJu3LiBZcuWSTVcX7RoEXr27Mk6GiGC8vLlS/Tp0wdhYWGso5SbiooK7t69C319fdZRKkVFRQXR0dHQ1dVF8+bNcfToUVhYWCApKQlt27ZFVlYW64i1npGREVatWgVHR0ep3p8xMTGwtrbG69evWUckhBBSCz158gQ6Ojq8f8hI2KIVa9UgKSkJGhoakq+/Jjc3FydOnICbmxsV1mrYvXv30K9fPzx9+hSGhobw9fVFr169kJmZCbFYjA0bNuDkyZNwdHRkHbVCunXrhitXrrCOQQivRUREoE6dOpIJoKdPn8b+/fthZGSEJUuWQE5ODpqamrwsqgH83rJbUqtWrfDw4UPo6uqiffv22LlzJ3R1dbFjxw40adKEdbxvoqam9p+Dj4q9ffu2mtNUvaSkpDJbEcjLy/Ny+jYhhBBhKG6dI5QBSIQNKqxVg5J9rT7vcVWWKVOmIDw8vDojkTLMmzcPJiYmOHLkCA4dOoSff/4Zffv2xe7duwEALi4u8PDw4GVhbfz48Rg+fDisra1ZRyGE1yZOnAh3d3eYmJggMTERQ4cOxS+//IITJ04gKysLXl5erCMSADNmzMCLFy8AAIsXL0avXr1w5MgRyMnJ4cCBA2zDfSOh/y3p6enh7t27pa6LLl68iDZt2jBKRQghpLYT2gAkwgZtBa0G5emxRhVwdho2bIhr166hXbt2yMjIgIqKCkJDQ9GpUycAQFxcHLp06YL09HS2QSugf//+uHTpEjQ0NDB06FA4OzujQ4cOrGMRwjuqqqqIiIhAixYtsGbNGly7dg2XLl1CUFAQhg4diqdPn7KOWCmrV6/G5MmTUb9+fdZRqlRWVhbi4uLQrFkzXk6mFaI9e/ZgyZIl8PT0xLhx47Bnzx4kJCRg9erV2LNnD4YOHco6IiGEkFrI2dkZT548gZeXV5kDkPjYp5XUPCqsVYNv7bFGk4jYKvl7AiDV8wUA0tLSoKWlxdvf0bt373DixAkcPXoUN27cQOvWreHs7AwnJyfo6uqyjkcIL6ioqCA8PByGhobo0aMHfv75Z8yYMQMpKSlo1aoVsrOzWUckApWQkID9+/cjISEBGzduhKamJi5cuIBmzZqhbdu2rONVyJEjR7BkyRIkJCQAALS0tLB06VKMGzeOcTJCCCG1VZMmTXD69Gl07twZKioqCAsLQ8uWLXHmzBmsXbsWN2/eZB2R8AAV1qrBkydP0KxZM4hEIjx58uSrr/2WraKkeojFYqSlpUn64SkrKyM6Ohp6enoA+F9YK+nZs2fw8fHBvn37EB8fj4KCAtaRiMDk5+dDQUEBd+/ehbGxMes4VcbW1hY6Ojqws7PDuHHj8ODBAxgYGCAwMBCjRo1CcnIy64i11uzZs7/5tevXr6/GJFUvMDAQvXv3hoWFBa5fv47Y2Fjo6+vDw8MDYWFhOHnyJOuIlZKVlYWMjAzJgy1CaoqPjw8cHBxQr1491lEIId8JGoBEqgL1WKsGJYtlSkpKZU6cdHBwQLdu3VhFJP9n9OjRkJeXBwDk5ORg0qRJkout3NxcltGqTH5+PsLCwnD79m0kJyejUaNGrCMRAapTpw6aNWsmiEJ0SV5eXnB2dsapU6fw+++/w8DAAABw8uRJ/PTTT4zT1W6RkZFS30dERKCgoACtWrUCADx69AgyMjKS7f184u7ujhUrVmD27NlQVlaWHLe1tcWWLVsYJiu/Q4cOoW/fvlBXV5ccU1RUhKKiIgAgMzMTnp6eWLRoEauIpBaZOHEifvzxR95PQiaEVB0hDEAi7NGKtWryXxMnMzMzeT1xUgjGjBnzTa/bv39/NSepHv7+/jh69Cj+/PNPFBUVYcCAAXB2doatre03T54jpDz27t0LPz8/HDp0SOommq8KCwsRFBQEExMTqKmpSZ3LycmBjIwM6tSpwygdKWn9+vUICAiAt7e35Hf17t07jBkzBt26dcOcOXMYJywfJSUl3Lt3D3p6elJtCpKTk9G6dWvk5OSwjvjNxGIx9PX1cerUqTJXswppdTj5/n3e9oMQUnslJSVBT08Phw8fRkFBAUaPHo3w8HD06tULb9++lQxAGjJkCOuohAeosFZNevfuDVlZWbi7u+PQoUP4+++/YW9vLzVxMjw8HLdu3WKclAiRtrY23r59i169esHZ2Rn9+vWTrMwjpLp07NgRjx8/Rn5+Ppo3b15qq01ERASjZBVXt25dxMbGSraIk++TtrY2Ll++XKr3WExMDHr27Innz58zSlYxTZs2xfHjx/HTTz9JFQL++usvuLq6SnqU8YFYLIadnR1u3bqFAwcOYMCAAVLnqbBGahIV1gghxcRiMZo3bw4bGxvJv6ZNm9IAJFIhtBW0moSGhkomTrZv3x67du3ClClTIBaLAXwqrHXp0oVxSiJUS5Yswa+//iq4SX/k+ybEFbjGxsZITEwUXGHt3bt32Lt3L2JjYwEAbdq0wdixY3m70vDDhw949epVqeOvXr3Cx48fGSSqnKFDh8LNzQ0nTpyASCRCUVERgoKC4OrqipEjR7KOVy4ikQiHDx/G7t27MXjwYPz+++9YunQp61iklrpw4QK0tbVZxyCEfAeuXbuGgIAABAQEwMfHB3l5edDX14etrS1sbGzovYKUC61YqyZCnzhJCCG1wcWLFzF//nwsX74cnTp1KrUKT0VFhVGyirt+/TocHBygoqICMzMzAEB4eDjS09Nx9uxZWFpaMk5YfiNHjsSNGzfg6emJzp07AwBu376NuXPnolu3bvD29macsHzy8vIwdepUHDhwAIWFhZCVlUVhYSGcnJxw4MAByMjIsI74zUpeD/39998YPnw4bGxscPjwYdSrV4+uhwghhDCXk5OD4OBgSaHtzp07yM/PR+vWrXH//n3W8QgPUGGtmtSmiZPk+5OZmQkPDw9cvXoVL1++RFFRkdT5xMRERsmI0KWnp+PkyZNISEjA3Llzoa6ujoiICDRq1IiXT/6KVxkDkOpNyHEcRCIRL9/DTUxMYG5uju3bt0sKNIWFhZgyZQqCg4Nx7949xgnLLysrC66urti3bx/y8/MBALKyshg3bhz++OMP3k4ATElJQUxMDDIyMtCxY0cYGhqyjlRunz9ojIuLg6OjI2RlZXHmzBnUq1eProcIIYR8F/Ly8hAUFIQLFy5g586dyMjIoM8n8k2osFZNxGIxevfuLelrdfbsWdja2kpNnLx48SL9h0qqxbBhwxAYGIgRI0agSZMmpYYVzJgxg1EyImTR0dGws7ODqqoqkpOT8fDhQ+jr62PBggVISUnBwYMHWUcst8DAwK+et7KyqqEkVUdBQQF3796VTM8s9vDhQ3To0AHZ2dmMklVMySETcnJykv5jLVq04G1B7ebNm+jatSvrGFVCRkYGL168kBTWgE9bd4cNG4Zbt27By8sLo0ePpushQgghNS4vLw+3bt2Cv78/AgICcPv2bejo6MDS0hKWlpawsrJCs2bNWMckPECFtWoi9ImT5PtWv359nDt3DhYWFqyjkFrEzs4OpqamWLt2rdT29+DgYDg5OSE5OZl1RALAwsICc+fOLdUT79SpU/Dw8ODlUB2hDZmQk5ODtrY2hg0bhuHDh8PIyIh1pAr7fMVaMY7j8Pvvv2PNmjUAQIU1QgghNcrW1ha3b9+Gnp4erKys0K1bN1hZWaFJkyasoxEeouEF1YQKZoQlNTU13jYhJ/wVGhqKnTt3ljqura2N1NRUBomqTlZWFlJSUpCXlyd1vF27dowSVdz06dMxY8YMPH78WDJE59atW9i6dSs8PDwQHR0teS1ffj6hDZl4/vw5fH194ePjAw8PD7Rr1w7Ozs4YNmwYmjZtyjpeuYwaNQoKCgqljotEIqxatQodOnTAjh07GCQjhBBSm924cQNNmjSBra0trK2tYWVlhQYNGrCORXiKVqwRIkCHDx/G6dOn4e3tDUVFRdZxSC2hqamJS5cuoWPHjlIr1q5cuYKxY8fi6dOnrCOW26tXrzBmzBhcuHChzPN8XGVTsm9cWUQiEe96yAlxyESxpKQkHD16FD4+PoiLi4OlpSWuXbvGOhYh37VNmzZ982unT59ejUkIId+rzMxM3LhxAwEBAfD398fdu3fRsmVLWFlZSQptxf3SCfkvVFgjRIA6duyIhIQEcBwHXV1d1KlTR+p8REQEo2REyMaPH483b97g+PHjUFdXR3R0NGRkZODo6AhLS0t4eXmxjlhuzs7OePLkCby8vGBtbY2//voLaWlpWLFiBTw9PdG3b1/WEcvtyZMn3/za5s2bV2OSqiPEIRMlFRYW4sKFC1i4cCGio6N5//MQUt0+X7366tUrZGVloX79+gA+DdpRVFSEpqYmDXQihAAAPn78iJs3b0r6rUVFRcHQ0BAxMTGsoxEeoK2ghAjQ572TCKkJnp6eGDRoEDQ1NZGdnQ0rKyukpqbC3NwcK1euZB2vQq5du4bTp0/DzMwMYrEYzZs3R48ePaCiooLVq1fzsrDGl2JZefj7+7OOUC2CgoJw5MgRnDx5Ejk5Oejfvz9Wr17NOhYh372kpCTJ10ePHsW2bduwd+9eydCWhw8fYsKECZg4cSKriISQ70y9evWgrq4OdXV1qKmpQVZWFrGxsaxjEZ6gFWuEEEKqVFBQEKKiopCRkQFTU1PY2dlJVg7xjYqKCqKjo6Grq4vmzZvj6NGjsLCwQFJSEtq2bYusrCzWEb/JmTNn0Lt3b9SpUwdnzpz56muVlJTQunVraGlp1VA68rn58+fD19cXz58/R48ePeDs7Iz+/fvT1n5CKqBFixY4efIkOnbsKHU8PDwcgwYNkirCEUJqj6KiIoSFhUm2ggYFBSEzMxPa2tqwsbGR/BPiA0lS9WjFGiEClZ6ejpMnTyIhIQFz586Furo6IiIi0KhRI2hra7OORwTojz/+wNy5c2FhYSE1kbawsBDDhw+Hj48Pw3QV06pVKzx8+BC6urpo3749du7cCV1dXezYsYNXU6McHR0lkxm/ZUWrjIwM1q5di1mzZlV/uCpy48YN7Ny5E4mJiThx4gS0tbVx6NAh6OnpoWvXrqzjlcv169cxd+5cDB48GA0bNmQdhxBee/HiBQoKCkodLywsRFpaGoNEhJDvQf369ZGZmYnGjRvDxsYGGzZsgLW1NVq0aME6GuGhr3cwJoTwUnR0NFq2bIk1a9Zg3bp1SE9PBwD4+flh/vz5bMMRwfrjjz+wd+9eqWOFhYUYOnQo7t69yyZUJc2YMQMvXrwAACxevBgXLlxAs2bNsGnTJqxatYpxum9XVFQETU1Nyddf+5eTk4Pdu3dj7dq1jFN/uz///BP29vZQUFBAREQEcnNzAQDv37/n1e+pWFBQEKZMmSLYotqUKVPw+vVr1jFILdG9e3dMnDhRqr9seHg4Jk+eDDs7O4bJCCEs/fHHH4iNjcW///6Lw4cPY9y4cVRUIxVGW0EJESA7OzuYmppi7dq1UtMZg4OD4eTkhOTkZNYRiQCFhoaiZ8+e2L17NwYNGoSCggIMHjwYcXFxuHbtGho3bsw6YqVlZWUhLi4OzZo1E2zRA/jUwHfx4sVYv3496yjfpGPHjpg1axZGjhwp9Z4XGRmJ3r17IzU1lXXEcouPj4e/vz9evnyJoqIiqXOLFi1ilKpqqKio4O7du9DX12cdhdQCr169wqhRo3Dx4kXJMKeCggLY29vjwIEDkocOhBBCSEVRYY0QAVJVVUVERARatGghdZP55MkTtGrVCjk5OawjEoG6du0aHB0dcfjwYezduxePHz/GtWvX0KhRI9bRarXy9FhzcHCooVRVR1FREQ8ePICurq7Ue15iYiKMjIx49563e/duTJ48GQ0bNkTjxo2l+hOKRCLeT3Yu+TsipKY8evQIcXFxAIDWrVujZcuWjBMRQggRCuqxRogAycvL48OHD6WOP3r0CBoaGgwSkdrC1tYWBw8exMCBA9GmTRsEBgbyfmXXs2fPcObMGaSkpCAvL0/qHF9WdH1rjzWRSITCwsKaC1ZFGjdujMePH0NXV1fq+M2bN3lZvFmxYgVWrlwJNzc31lEIEQxdXV1wHIcWLVpAVpZugQghhFQd+lQhRIAcHBywbNkyHD9+HMCnm+WUlBS4ublh4MCBjNMRIRkwYECZxzU0NFC/fn3873//kxzz8/OrqVhV5urVq3BwcIC+vj7i4uJgbGyM5ORkcBwHU1NT1vG+WcmthJ9vKxSCCRMmYMaMGdi3bx9EIhGeP3+OkJAQuLq6YuHChazjldu7d+/w66+/so5RbT5+/Mg6AqlFsrKy4OLiAm9vbwCfHjLq6+vDxcUF2tracHd3Z5yQEEII39HwAkIEyNPTExkZGdDU1ER2djasrKxgYGAAZWVlrFy5knU8IiCqqqpl/rO3t0eLFi2kjvHR/Pnz4erqinv37qFu3br4888/8fTpU1hZWfGy8JGcnIzdu3dj27ZtuH//Pus4Vcbd3R1OTk7o3r07MjIyYGlpifHjx2PixIlwcXFhHa/cfv31V1y+fJl1DEIEYf78+YiKikJAQADq1q0rOW5nZ4djx44xTEYIIUQoqMcaIQIWFBSEqKgoZGRkwNTUlKZfEVJOysrKuHv3Llq0aAE1NTXcvHkTbdu2RVRUFPr378+rQSD+/v74+eefkZ2dDQCQlZXFvn37MHz4cMbJqk5eXh4eP36MjIwMGBkZQUlJiXWkClm9ejXWr1+Pvn37wsTERNJwvdj06dMZJSOEf5o3b45jx46hS5cuUv39Hj9+DFNT0zJbZxBCCCHlQVtBCRGggwcPYsiQIbCwsICFhYXkeF5eHnx9fTFy5EiG6Uht8uHDBxw5cgR79+5FWFgY6zjlVq9ePUlftSZNmiAhIQFt27YFALx+/ZpltHJbuHAhevToge3bt6Nu3bpYsGAB5s2bJ6jCmpycHJSVlaGsrMzbohoA7Nq1C0pKSggMDERgYKDUOZFIRIU1Qsrh1atXZU7+zMzMlBoMQgghhFQUbQUlRIDGjBmD9+/flzr+8eNHjBkzhkEiUtv4+/tjxIgRaNKkCZYvX44ff/yRdaQK6dKlC27evAkA6NOnD+bMmYOVK1di7Nix6NKlC+N05RMTE4NVq1ahSZMmUFNTwx9//IGXL1/izZs3rKNVWkFBARYuXAhVVVXo6upCV1cXqqqqWLBgAfLz81nHK7ekpKQv/ktMTGQdjxBeMTMzw7lz5yTfFxfT9uzZA3Nzc1axCCGECAitWCNEgDiOK/Mp7LNnz3jb64p8//79918cOHAA+/fvR3p6Ot69e4ejR49i8ODBvF0VsH79emRkZAAAli5dioyMDBw7dgyGhoa8mQha7MOHD1ITWhUVFaGgoID379+jQYMGDJNVnouLC/z8/LB27VrJjXJISAiWLFmCN2/eYPv27YwTVkxeXh6SkpJoiiEhlbBq1Sr07t0bDx48QEFBATZu3IgHDx4gODi41IpQQgghpCKoxxohAtKxY0eIRCJERUWhbdu2UjdihYWFSEpKQq9evSTTQgmpCn/++Sf27t2L69evo3fv3hg+fDh69+6NevXqISoqCkZGRqwjEgBisRje3t5SxfVhw4bBy8sLjRo1khxzcHBgEa9SVFVV4evri969e0sdP3/+PIYNG1bmCt7vmRCnGP7yyy9lFthFIhHq1q0LAwMDODk5oVWrVgzSEaFLSEiAh4eHVN9ZNzc3mJiYsI5GCCFEAOjxJyEC4ujoCAC4e/cu7O3tpXoMycnJQVdXFwMHDmSUjgjVkCFD4ObmhmPHjkFZWZl1nGqVmJiI7OxstGnTBmIx/7opjBo1qtSxiRMnSr4WiUQoLCysyUhVQl5eHrq6uqWO6+npQU5OruYDVVLJKYa9evWSHLezs8OSJUt4WVhTVVXFqVOnUL9+fXTq1AkAEBERgfT0dPTs2RPHjh3DmjVrcPXqVaneoIRUhRYtWmD37t2sYxBCCBEoKqwRIiCLFy8GAOjq6mLIkCFSY+UJqS7jxo3D1q1bERAQgBEjRmDIkCFQU1NjHatS8vPzsWLFCkRERKBLly5wd3fH8OHDJas9W7VqhfPnz5dZzPleFRUVsY5QbaZNm4bly5dj//79kJeXBwDk5uZi5cqVmDZtGuN05Xfq1CnJFMOSq7zatm2LhIQEhskqrnHjxnBycsKWLVskRemioiLMmDEDysrK8PX1xaRJk+Dm5ibpa0hIRX348AEqKiqSr7+m+HWEEEJIRdFWUEIIIZWWnZ2N48ePY9++fbh9+zbs7e1x7tw53L17F8bGxqzjlducOXNw6NAh9O/fH9euXYOxsTEePnyIpUuXQiwWY/ny5TAxMcGRI0dYRyX4tM3w6tWrkJeXR/v27QEAUVFRyMvLQ/fu3aVe6+fnxyJiuSgqKiImJgb6+vpQVlZGVFQU9PX1ERUVBUtLS95tbQUADQ0NBAUFoWXLllLHHz16hJ9++gmvX7/GvXv30K1bN6Snp7MJSQRDRkYGL168gKamJsRicZnbkIv70fJxlS4hhJDvC61YI0Qg1NXV8ejRIzRs2BBqampfbRb/9u3bGkxGagMFBQWMGjUKo0aNQnx8PPbv34+wsDBYWFigb9++GDRoEAYMGMA65jc7efIkDhw4gD59+uDRo0do3bo1zp07J+nhpampCWdnZ8YpSbH69euX2uauo6PDKE3lFU8xdHFxASCMKYYFBQWIi4srVViLi4uTFDbq1q3L20En5Pty7do1qKurA/g0pZoQQgipTlRYI0QgNmzYIOlvtWHDBro5IcwYGhpi1apVWLFiBc6dO4e9e/di2LBhyM3NZR3tmz1//lyy8qlly5aQl5eHgYGB5HzLli2RmprKKh75zP79+1lHqFJCnGI4YsQIjBs3Dr/99ht++OEHAEBoaChWrVqFkSNHAgACAwPRtm1bljGJQFhZWZX5NSGEEFIdaCsoIYSQavfy5UtoamqyjvHNxGIxUlNTJZlLbscDgLS0NGhpadEWou9EdnY2OI6DoqIiAODJkyf466+/YGRkhJ49ezJOVzFCm2JYWFgIDw8PbNmyBWlpaQCARo0awcXFBW5ubpCRkUFKSgrEYjGaNm3KOC0Rmnfv3mHv3r2IjY0FABgZGWHMmDGSVW2EEEJIZVBhjRABSklJ+er5Zs2a1VASQvhJLBbD29sbqqqqAIBhw4bBy8sLjRo1AgCkp6djzJgxVFj7TvTs2RMDBgzApEmTkJ6ejlatWkFOTg6vX7/G+vXrMXnyZNYRa7WCggIcPXoU9vb2aNSokaSZPDWNJzXh+vXr6NevH1RVVWFmZgYACA8PR3p6Os6ePQtLS0vGCQkhhPAdFdYIEaAvNeotRsUAQr6ueGrh1/C56XV6ejpOnjyJhIQEzJ07F+rq6oiIiECjRo2gra3NOl65NWzYULKNcM+ePdi8eTMiIyPx559/YtGiRZJVKnxha2sLKysryaTnYu/evcPAgQNx7do1RskqTlFREbGxsWjevDnrKKSWMTExgbm5ObZv3w4ZGRkAn66DpkyZguDgYNy7d49xQkIIIXxHPdYIEaDIyEip7/Pz8xEZGYn169dj5cqVjFIRwh9FRUWsI1Sb6Oho2NnZQVVVFcnJyZgwYQLU1dXh5+eHlJQUHDx4kHXEcsvKypL0mLx8+TIGDBgAsViMLl264MmTJ4zTlV9AQADu3buHyMhIHDlyBPXq1QMA5OXl8bbHWufOnREZGUmFNVLjHj9+jJMnT0qKasCnqaGzZ8/m5fsdIYSQ7w8V1ggRoOKm6yWZmZlBS0sLf/zxB6+mMxJCqtbs2bMxevRorF27VlKMAoA+ffrAycmJYbKKMzAwwKlTp/DLL7/g0qVLmDVrFoBPvf34ut3wn3/+wcSJE9GlSxecPXsWurq6rCNVypQpUzBnzhw8e/YMnTp1khQLi7Vr145RMiJ0pqamiI2NRatWraSOx8bGlnm9RAghhJQXbQUlpBZ5/Pgx2rdvj8zMTNZRiEAJbYuhEKmqqiIiIgItWrSQGsrw5MkTtGrVCjk5OawjltvJkyfh5OSEwsJCdO/eHZcvXwYArF69GtevX8eFCxcYJyyf4uEZqqqqGDNmDK5cuYITJ06gTZs2vB2aUdb2apFIBI7jeL2tmnyfoqOjJV/HxsZi3rx5cHFxQZcuXQAAt27dwtatW+Hh4YEhQ4awikkIIUQgaMUaIQJU3Bi6GMdxePHiBZYsWQJDQ0NGqYjQCXGLoRDJy8uXeo8AgEePHkFDQ4NBosobNGgQunbtihcvXkitQOnevTt++eUXhskqprhHpry8PI4ePYoVK1agV69ecHNzY5ys4pKSklhHILVIhw4dJIXbYvPmzSv1OicnJyqsEUIIqTRasUaIAJU1vIDjOOjo6MDX1xfm5uaMkhEhs7Ozg6mpqWSLYfFKqODgYDg5OSE5OZl1RAJg/PjxePPmDY4fPw51dXVER0dDRkYGjo6OsLS0hJeXF+uItV7xijVNTU3JsT///BOjRo1CdnY2re4i5D+Up7ci9f0jhBBSWVRYI0SAPm9uLRaLoaGhAQMDA8jK0kJVUj2EuMVQiN6/f49BgwYhLCwMHz9+hJaWFlJTU2Fubo7z58+X6n3FF2FhYTh+/DhSUlKQl5cndc7Pz49Rqop58uQJdHR0Sm2fjImJQXh4OEaNGsUoWcX914rVkSNH1lASQgghhJCqRXfYhAiQlZUV6wikFhLiFkNAeH3jVFVVceXKFdy8eRPR0dHIyMiAqakp7OzsWEerMF9fX4wcORL29va4fPkyevbsiUePHiEtLY2XW0G/tILG2NgYxsbGNZymasyYMUPq+/z8fGRlZUFOTg6KiopUWCPV6tChQ9ixYweSkpIQEhKC5s2bw8vLC3p6eujfvz/reIQQQniOCmuECNCbN2/QoEEDAMDTp0+xe/duZGdno1+/frC0tGScjgiVg4MDli1bhuPHjwP41CcqJSUFbm5uGDhwION0FSPkvnFdu3ZF165dWceoEqtWrcKGDRswdepUKCsrY+PGjdDT08PEiRPRpEkT1vHKzcbGptR2/pKuXbtWg2mqxrt370odi4+Px+TJkzF37lwGiUhtsX37dixatAgzZ87EypUrJVup69evDy8vLyqsEUIIqbTSI5oIIbx179496OrqQlNTE61bt8bdu3fxww8/YMOGDdi1axdsbW1x6tQp1jGJQHl6eiIjIwOamprIzs6GlZUVDAwMoKysjJUrV7KOVyGzZ8/G6NGjER8fj7p160qO9+nTB9evX2eYrGKKioqwb98+/PzzzzA2NoaJiQkcHBxw8OBB8LkzREJCAvr27QsAkJOTQ2ZmJkQiEWbNmoVdu3YxTld+HTp0QPv27SX/jIyMkJeXh4iICJiYmLCOV2UMDQ3h4eFRajUbIVVp8+bN2L17N37//XfIyMhIjpuZmeHevXsMkxFCCBEKWrFGiIDMmzcPJiYmOHLkCA4dOoSff/4Zffv2xe7duwEALi4u8PDwgKOjI9ugRJCEuMUwNDQUO3fuLHVcW1sbqampDBJVHMdxcHBwwPnz59G+fXuYmJiA4zjExsZi9OjR8PPz423hXU1NDR8/fgTw6XcTExMDExMTpKenIysri3G68tuwYUOZx5csWYKMjIwaTlO9ZGVl8fz5c9YxiIAlJSWhY8eOpY7Ly8sjMzOTQSJCCCFCQ4U1QgQkNDQU165dQ7t27dC+fXvs2rULU6ZMkTTAdnFxQZcuXRinJEInpC2GQuobd+DAAVy/fh1Xr16FjY2N1Llr167B0dERBw8e5GWvK0tLS1y5cgUmJib49ddfMWPGDFy7dg1XrlxB9+7dWcerMsOHD0fnzp2xbt061lHK7cyZM1LfcxyHFy9eYMuWLbCwsGCUitQGenp6uHv3bqnehRcvXkSbNm0YpSKEECIkVFgjREDevn2Lxo0bAwCUlJRQr149qKmpSc6XXNVBSFUqKirCgQMH4Ofnh+TkZIhEIujp6WHQoEEYMWLEV/tFfc+E1DfOx8cHv/32W6miGgDY2trC3d0dR44c4WVhbcuWLZKps7///jvq1KmD4OBgDBw4EAsWLGCcruqEhIRIbUnmk89XSotEImhoaMDW1haenp5sQpFaYfbs2Zg6dSpycnLAcRzu3LkDHx8frF69Gnv27GEdjxBCiACIOD43VSGESBGLxUhLS5OspFFWVkZ0dDT09PQAAGlpadDS0pI07iWkKnAch379+km2GLZu3VqyxfDevXtwcHDg7RbD9+/fY9CgQQgLC8PHjx+hpaWF1NRUmJub4/z586hXrx7riN+scePGuHjxIjp06FDm+cjISPTu3Zt3W1yFaMCAAVLfF6/uCgsLw8KFC7F48WJGyQjhpyNHjmDJkiVISEgAAGhpaWHp0qUYN24c42SEEEKEgAprhAiIWCxG7969IS8vDwA4e/YsbG1tJTf/ubm5uHjxIhXWSJXav38/ZsyYgdOnT39xi+GWLVt4uRKqmBD6xsnJyeHJkydfnJL5/Plz6OnpITc3t4aTVa2cnBzk5eVJHVNRUWGUpmLGjBkj9b1YLJas7urZsyejVFWn+NKTrytZCX9lZWVJhuwQQgghVYUKa4QIyOc3Y1+yf//+ak5CapOePXtKthKWZdWqVQgMDMSlS5dqOBkpSUZGBqmpqV/sDcfnFa1ZWVmYN28ejh8/jjdv3pQ6z8efSYj27t2LDRs2ID4+HsCnqaAzZ87E+PHjGScjhBBCCKk46rFGiIBQwYywEB0djbVr137xfO/evbFp06YaTFQ1hNY3juM4jB49WrKi9XN8Xqk2d+5c+Pv7Y/v27RgxYgS2bt2Kf//9Fzt37oSHhwfreBWSnp6OkydPIiEhAXPnzoW6ujoiIiLQqFEjaGtrs45XbosWLcL69evh4uICc3NzAJ96xs2aNQspKSlYtmwZ44REqDp27Fjm+7VIJELdunVhYGCA0aNHl9l/khBCCPkWtGKNEEJIpQhxi6EQ+8YJeUVrs2bNcPDgQVhbW0NFRQUREREwMDDAoUOH4OPjg/Pnz7OOWC7R0dHo3r076tevj+TkZDx8+BD6+vpYsGABUlJScPDgQdYRy01DQwObNm3CsGHDpI77+PjAxcUFr1+/ZpSMCN38+fOxfft2mJiYoHPnzgA+TVGPjo7G6NGj8eDBA1y9ehV+fn7o378/47SEEEL4iFasEUIIqZTCwkLIyn7540RGRgYFBQU1mKjyDhw4gOvXr+Pq1atf7Bt38OBBXvWN42PB7Fu9ffsW+vr6AD71U3v79i0AoGvXrpg8eTLLaBUye/ZsjBkzBmvXroWysrLkeJ8+feDk5MQwWcXl5+fDzMys1PFOnTrx7v2B8Mvr168xZ84cLFy4UOr4ihUr8OTJE1y+fBmLFy/G8uXLqbBGCCGkQqiwRgghpFKEuMXQx8cHv/32W5lbg4r7yR05coRXhTUh09fXR1JSEpo1a4bWrVvj+PHj6Ny5M86ePYv69euzjlduoaGh2LlzZ6nj2travJ3aOmLECGzfvh3r16+XOr5r1y44OzszSkVqg+PHjyM8PLzU8aFDh6JTp07YvXs3hg0bVupvkxBCCPlWVFgjhBBSKaNGjfrP1/CtACXUvnFCNWbMGERFRcHKygru7u7o168ftmzZgvz8fF7eLMvLy+PDhw+ljj969OiLwye+R7Nnz5Z8LRKJsGfPHly+fBldunQBANy+fRspKSm8e38g/FK3bl0EBwfDwMBA6nhwcDDq1q0L4FNPzeKvCSGEkPKiwhohhJBKEeIWw7dv36JRo0ZfPN+oUSO8e/euBhORr5k1a5bkazs7O8TFxSE8PBwGBgZo164dw2QV4+DggGXLluH48eMAPhWlUlJS4ObmhoEDBzJO9+0iIyOlvu/UqRMAICEhAQDQsGFDNGzYEPfv36/xbKT2cHFxwaRJkxAeHo4ffvgBwKdVoXv27MFvv/0GALh06RI6dOjAMCUhhBA+o+EFhBBCyGdkZGSQmpr6xdVBaWlp0NLSQmFhYQ0nI7XB+/fvMWjQIISFheHjx4/Q0tJCamoqzM3Ncf78edSrV491REJ45ciRI9iyZQsePnwIAGjVqhVcXFwkPQuzs7MlU0IJIYSQ8qLCGiGEEPIZsViM3r17f7Vv3MWLF6mwxlh2djauXr2Kn3/+GcCn6X8le/rJyMhg+fLlvL1ZvnnzJqKjo5GRkQFTU1PY2dmxjkQIIYQQQj5DhTVCCCHkM2PGjPmm1wlxGyyf7NixA+fOncPZs2cBAMrKymjbti0UFBQAAHFxcZg3b57UVlFSswYMGPCfr5GVlUXjxo3Ro0cP9OvXrwZSkdooLy8PL1++RFFRkdTxZs2aMUpECCFEKKiwRgghhBBe6tatG+bNmycpxigrKyMqKgr6+voAgMOHD2Pr1q0ICQlhGfObCXEF3rcUqYuKivDy5UsEBgbC1dUVy5Ytq4FkpLaIj4/H2LFjERwcLHWc4ziIRCJaeUwIIaTSqLBGCCGEEF5q0qQJQkJCoKurCwDQ0NBAaGio5PtHjx7hhx9+wPv379mFLIfavgLv77//xpQpU5CSksI6ChEQCwsLyMrKwt3dHU2aNIFIJJI63759e0bJCCGECAVNBSWEEEIIL6Wnp0ut6Hr16pXU+aKiIqnz37sjR45g3rx5UseOHj1aagWeUAtrXbt2hZmZGesYRGDu3r2L8PBwtG7dmnUUQgghAkWFNUIIIYTwUtOmTRETE4NWrVqVeT46OhpNmzat4VQV9/jxY5iYmEi+r1u3LsRiseT7zp07Y+rUqSyiVdi39FgDAD8/P9SvXx9+fn7VnIjUNkZGRnj9+jXrGIQQQgSMCmuEEEII4aU+ffpg0aJF6Nu3b6m+Y9nZ2Vi6dCn69u3LKF35CW0FHgCoqqqyjkBquTVr1mDevHlYtWoVTExMUKdOHanzKioqjJIRQggRCuqxRgghhBBeSktLQ4cOHSAnJ4dp06ahZcuWAICHDx9iy5YtKCgoQGRkJBo1asQ46bcxNDSEh4cHBg4cWOb548eP47fffsPjx49rOBkh/FW86vPz3mo0vIAQQkhVocIaIYQQQngrKSkJkydPxpUrV1B8SSMSidCjRw9s27ZN0p+MD2bMmIF//vkH4eHhZa7AMzMzg52dHTZu3MgoISH8ExgY+NXzVlZWNZSEEEKIUFFhjRBCCCG89/btW8lKLgMDA6irqzNOVH5CW4FHCCGEEFIbUGGNEEIIIeQ7IaQVeIR8L27cuIGdO3ciMTERJ06cgLa2Ng4dOgQ9PT107dqVdTxCCCE8J/7vlxBCCCGEkJqgp6eHixcv4tWrV7h16xZu3bqFV69e4eLFi1RUI6QC/vzzT9jb20NBQQERERGSASDv37/HqlWrGKcjhBAiBLRijRBCCCGEECJIHTt2xKxZszBy5EgoKysjKioK+vr6iIyMRO/evZGamso6IiGEEJ6jFWuEEEIIIYQQQXr48CEsLS1LHVdVVUV6enrNByKEECI4VFgjhBBCCCGECFLjxo0lg01KunnzJm2vJoQQUiWosEYIIYQQQggRpAkTJmDGjBm4ffs2RCIRnj9/jiNHjsDV1RWTJ09mHY8QQogAyLIOQAghhBBCCCHVwd3dHUVFRejevTuysrJgaWkJeXl5uLq6wsXFhXU8QgghAkDDCwghhBBCCCGClpeXh8ePHyMjIwNGRkZQUlJiHYkQQohAUGGNEEIIIYQQIkiHDx/GgAEDoKioyDoKIYQQgaLCGiGEEEIIIUSQNDQ0kJ2dDQcHBwwfPhz29vaQkZFhHYsQQoiA0PACQgghhBBCiCC9ePECvr6+EIlEGDx4MJo0aYKpU6ciODiYdTRCCCECQSvWCCGEEEIIIYKXlZWFv/76C0ePHsU///yDpk2bIiEhgXUsQgghPEdTQQkhhBBCCCGCp6ioCHt7e7x79w5PnjxBbGws60iEEEIEgLaCEkIIIYQQQgQrKysLR44cQZ8+faCtrQ0vLy/88ssvuH//PutohBBCBIC2ghJCCCGEEEIEaejQofj777+hqKiIwYMHw9nZGebm5qxjEUIIERDaCkoIIYQQQggRJBkZGRw/fpymgRJCCKk2tGKNEEIIIYQQQgghhJAKoBVrhBBCCCGEEMHKzMxEYGAgUlJSkJeXJ3Vu+vTpjFIRQggRClqxRgghhBBCCBGkyMhI9OnTB1lZWcjMzIS6ujpev34NRUVFaGpqIjExkXVEQgghPEdTQQkhhBBCCCGCNGvWLPTr1w/v3r2DgoICbt26hSdPnqBTp05Yt24d63iEEEIEgFasEUIIIYQQQgSpfv36uH37Nlq1aoX69esjJCQEbdq0we3btzFq1CjExcWxjkgIIYTnaMUaIYQQQgghRJDq1KkDsfjTLY+mpiZSUlIAAKqqqnj69CnLaIQQQgSChhcQQgghhBBCBKljx44IDQ2FoaEhrKyssGjRIrx+/RqHDh2CsbEx63iEEEIEgLaCEkIIIYQQQgQpLCwMHz9+hI2NDV6+fImRI0ciODgYhoaG2LdvH9q3b886IiGEEJ6jwhohhBBCCCGEEEIIIRVAPdYIIYQQQgghhBBCCKkA6rFGCCGEEEIIEZSOHTtCJBL95+siIiJqIA0hhBAho8IaIYQQQgghRFAcHR0lX3Mch9WrV2PSpElQV1dnF4oQQoggUY81QgghhBBCiKApKysjKioK+vr6rKMQQggRGOqxRgghhBBCCCGEEEJIBVBhjRBCCCGEEEIIIYSQCqDCGiGEEEIIIYQQQgghFUDDCwghhBBCCCGCsmnTJqnvCwoKcODAATRs2FDq+PTp02syFiGEEAGi4QWEEEIIIYQQQdHT0/vP14hEIiQmJtZAGkIIIUJGhTVCCCGEEEIIIYQQQiqAeqwRQgghhBBCCCGEEFIBVFgjhBBCCCGEEEIIIaQCqLBGCCGEEEIIIYQQQkgFUGGNEEIIIYQQQgghhJAKoMIaIYQQQgghpNbJzs5mHYEQQogAUGGNEEIIIYQQIkjTp08v83hmZib69OlTw2kIIYQIERXWCCGEEEIIIYJ07tw5LF68WOpYZmYmevXqhYKCAkapCCGECIks6wCEEEIIIYQQUh0uX76Mbt26QU1NDTNnzsTHjx9hb28PWVlZXLhwgXU8QgghAkCFNUIIIYQQQoggtWjRAhcvXoSNjQ3EYjF8fHwgLy+Pc+fOoV69eqzjEUIIEQARx3Hc/2vv3oOqqv43jj8HEBBRgSFFizRvCKblNRVEUxSHKXW6qKkzmHlL8TKmYWM1ZWpoF80sNZuUHJuhMihTS23UERLUCLt4RElUNMwxJEAdDFnfPxrPr/PDTI+Xndv3a+bMe7roFwAAD29JREFUcNZaZ+1nH/6Bz6y1ttUhAAAAAOBG2blzp/r27asHHnhAX375pWrXrm11JACATVBYAwAAAGAb7du3l8PhqNF+5MgRNWjQwK2olpubezOjAQBsiK2gAAAAAGxj0KBBVkcAANxGWLEGAAAAAAAAeMDL6gAAAAAAAADArYitoAAAAABsIyQkRAcOHFBoaKiCg4Mved7aRYGBgWrTpo3mz5+vdu3a3cSUAAC7YCsoAAAAANtITU3V0KFD5efnp9TU1MuOrays1IYNG1RUVKTvvvvuJiUEANgJhTUAAAAAt62ioiJ17NhRJ0+etDoKAOAWRGENAAAAAAAA8ABnrAEAAACwjas5Y62kpOQmJgMA2BGFNQAAAAC2sXDhQtWtW1eStGjRImvDAABsj62gAAAAAAAAgAdYsQYAAADANsrKyq54bL169W5gEgDA7YAVawAAAABsw8vL67LnqkmSMUYOh0MXLly4SakAAHbFijUAAAAAtrF161arIwAAbiOsWAMAAAAAAAA84GV1AAAAAAC4UXbs2KERI0aoe/fuOn78uCRp9erVyszMtDgZAMAOKKwBAAAAsKW1a9cqPj5etWvXVm5uriorKyVJf/zxh+bNm2dxOgCAHVBYAwAAAGBLc+bM0bJly7RixQrVqlXL1R4dHa3c3FwLkwEA7ILCGgAAAABbys/PV2xsbI32+vXrq7S09OYHAgDYDoU1AAAAALYUFhamgoKCGu2ZmZlq1qyZBYkAAHZDYQ0AAACALY0ZM0ZTpkxRTk6OHA6Hfv31V61Zs0bTp0/X008/bXU8AIAN+FgdAAAAAABuhJkzZ6q6ulp9+vTR2bNnFRsbKz8/P02fPl2TJk2yOh4AwAYcxhhjdQgAAAAAuFHOnz+vgoICVVRUKCoqSoGBgVZHAgDYBFtBAQAAANjSqFGjVF5eLl9fX0VFRalLly4KDAzUmTNnNGrUKKvjAQBsgBVrAAAAAGzJ29tbxcXFatCggVv7qVOnFBYWpqqqKouSAQDsgjPWAAAAANhKWVmZjDEyxqi8vFz+/v6uvgsXLmjDhg01im0AAHiCwhoAAAAAWwkKCpLD4ZDD4VCrVq1q9DscDr388ssWJAMA2A1bQQEAAADYyvbt22WMUe/evbV27VqFhIS4+nx9fdWkSRM1btzYwoQAALugsAYAAADAlo4cOaK7775bDofD6igAAJviqaAAAAAAbMnpdCorK8v1/p133tH999+vYcOG6fTp0xYmAwDYBYU1AAAAALY0Y8YMlZWVSZJ+/PFHTZs2TQkJCSosLNS0adMsTgcAsAMeXgAAAADAlgoLCxUVFSVJWrt2rR5++GHNmzdPubm5SkhIsDgdAMAOWLEGAAAAwJZ8fX119uxZSdKWLVvUr18/SVJISIhrJRsAANeCFWsAAAAAbCkmJkbTpk1TdHS0du3apbS0NEnSgQMHdNddd1mcDgBgB6xYAwAAAGBLS5YskY+Pjz799FMtXbpUd955pyRp48aN6t+/v8XpAAB24DDGGKtDAAAAAAAAALcatoICAAAAsK0LFy4oIyNDTqdTktSmTRsNGDBA3t7eFicDANgBK9YAAAAA2FJBQYESEhJ0/PhxRURESJLy8/MVHh6u9evXq3nz5hYnBADc6iisAQAAALClhIQEGWO0Zs0ahYSESJJ+//13jRgxQl5eXlq/fr3FCQEAtzoKawAAAABsqU6dOsrOzlbbtm3d2vfu3avo6GhVVFRYlAwAYBc8FRQAAACALfn5+am8vLxGe0VFhXx9fS1IBACwGwprAAAAAGzpoYce0tixY5WTkyNjjIwxys7O1vjx4zVgwACr4wEAbICtoAAAAABsqbS0VImJiVq3bp1q1aolSaqqqtKAAQO0atUq1a9f3+KEAIBbHYU1AAAAALZ28OBB7d+/X5IUGRmpFi1aWJwIAGAXFNYAAAAA2NqpU6ckSaGhoRYnAQDYDWesAQAAALCd0tJSTZw4UaGhoWrYsKEaNmyo0NBQJSUlqbS01Op4AACbYMUaAAAAAFspKSlRt27ddPz4cQ0fPlyRkZGSpH379umjjz5SeHi4vv32WwUHB1ucFABwq6OwBgAAAMBWpk6dqm+++UZbtmxRw4YN3fpOnDihfv36qU+fPlq4cKFFCQEAdkFhDQAAAICtNG3aVMuXL1d8fPwl+7/66iuNHz9ehw8fvrnBAAC2wxlrAAAAAGyluLhYbdq0+cf+e++9VydOnLiJiQAAdkVhDQAAAICthIaGXnY1WmFhoUJCQm5eIACAbVFYAwAAAGAr8fHxmjVrls6fP1+jr7KyUi+88IL69+9vQTIAgN1wxhoAAAAAWzl27Jg6deokPz8/TZw4Ua1bt5YxRk6nU++++64qKyu1Z88ehYeHWx0VAHCLo7AGAAAAwHYKCws1YcIEbdq0SRf/5XE4HOrbt6+WLFmiFi1aWJwQAGAHFNYAAAAA2Nbp06d18OBBSVKLFi04Ww0AcF1RWAMAAAAAAAA8wMMLAAAAAAAAAA9QWAMAAAAAAAA8QGENAAAAAAAA8ACFNQAAAAs0bdpUixYtuuLxhw8flsPhUF5e3j+OWbVqlYKCgq45m6d69eqlqVOnWnJth8OhjIwMS64NAABuXxTWAAAArsLIkSPlcDiUkpLi1p6RkSGHw3HF8+zevVtjx4693vEAAABwE1FYAwAAuEr+/v6aP3++Tp8+7fEcd9xxhwICAq5jKusYY1RVVWV1DAAAgJuOwhoAAMBViouLU1hYmF599dV/HJOZmakePXqodu3aCg8P1+TJk3XmzBlX///fCrp//37FxMTI399fUVFR2rJlyyW3Nx46dEgPPvigAgICdN9992nnzp01rp2RkaGWLVvK399f8fHxKioqcutfunSpmjdvLl9fX0VERGj16tWuvkttOS0tLZXD4dC2bdskSdu2bZPD4dDGjRvVsWNH+fn5KTMzU5JUXV2tZ599ViEhIQoLC9NLL73kdu2jR49q4MCBCgwMVL169TR48GD99ttvV5xPkg4ePKjY2FjXd7V582a3/vPnzyspKUmNGjWSv7+/mjRpctnfFQAAgKcorAEAAFwlb29vzZs3T2+//baOHTtWo/+XX35R//799eijj+qHH35QWlqaMjMzlZSUdMn5Lly4oEGDBikgIEA5OTl67733NGvWrEuOnTVrlqZPn668vDy1atVKTzzxhNtqsbNnz2ru3Ln68MMPlZWVpdLSUg0dOtTVn56erilTpuiZZ57RTz/9pHHjxunJJ5/U1q1br/p7mDlzplJSUuR0OtWuXTtJUmpqqurUqaOcnBwtWLBAs2fPdhW+qqurNXDgQJWUlGj79u3avHmzDh06pCFDhlxxvurqaj3yyCPy9fVVTk6Oli1bpuTkZLdcixcv1hdffKGPP/5Y+fn5WrNmjZo2bXrV9wcAAPCvDAAAAK5YYmKiGThwoDHGmK5du5pRo0YZY4xJT083F/+0euqpp8zYsWPdPrdjxw7j5eVlzp07Z4wxpkmTJmbhwoXGGGM2btxofHx8THFxsWv85s2bjSSTnp5ujDGmsLDQSDLvv/++a8zPP/9sJBmn02mMMWblypVGksnOznaNcTqdRpLJyckxxhjTvXt3M2bMGLdsjz/+uElISHC7zvfff+/qP336tJFktm7daowxZuvWrUaSycjIcJunZ8+eJiYmxq2tc+fOJjk52RhjzKZNm4y3t7c5evRojXvYtWvXFeX7+uuvjY+Pjzl+/Lirf+PGjW7f1aRJk0zv3r1NdXW1AQAAuJFYsQYAAOCh+fPnKzU1VU6n06197969WrVqlQIDA12v+Ph4VVdXq7CwsMY8+fn5Cg8PV1hYmKutS5cul7zmxZVhktSoUSNJ0smTJ11tPj4+6ty5s+t969atFRQU5MrodDoVHR3tNmd0dHSNe7gSnTp1umy+ixkv5nM6nQoPD1d4eLirPyoq6qryXZyjcePGrv5u3bq5jR85cqTy8vIUERGhyZMna9OmTVd9bwAAAFeCwhoAAICHYmNjFR8fr+eee86tvaKiQuPGjVNeXp7rtXfvXh08eFDNmze/pmvWqlXL9fPFp5BWV1df05x/5+X115+HxhhX259//nnJsXXq1LlsPumvjNcz35Xo0KGDCgsL9corr+jcuXMaPHiwHnvssZuaAQAA3B4orAEAAFyDlJQUrVu3zu0hAh06dNC+ffvUokWLGi9fX98ac0RERKioqMjtEP/du3d7lKeqqkp79uxxvc/Pz1dpaakiIyMlSZGRkcrKynL7TFZWlqKioiT99bRSSSouLnb1//1BBtciMjJSRUVFbg9T2Ldvn0pLS13X/7d8F+f4e77s7Owa16pXr56GDBmiFStWKC0tTWvXrlVJScl1uQ8AAICLfKwOAAAAcCtr27athg8frsWLF7vakpOT1bVrVyUlJWn06NGqU6eO9u3bp82bN2vJkiU15ujbt6+aN2+uxMRELViwQOXl5Xr++ecl/d+qtCtVq1YtTZo0SYsXL5aPj4+SkpLUtWtX19bSGTNmaPDgwWrfvr3i4uK0bt06ffbZZ9qyZYskqXbt2uratatSUlJ0zz336OTJk64s1youLs71fS1atEhVVVWaMGGCevbs6dpW+m/54uLi1KpVKyUmJuq1115TWVlZjQc9vPnmm2rUqJHat28vLy8vffLJJwoLC1NQUNB1uQ8AAICLWLEGAABwjWbPnu223bFdu3bavn27Dhw4oB49eqh9+/Z68cUX3c4F+ztvb29lZGSooqJCnTt31ujRo13FIn9//6vKEhAQoOTkZA0bNkzR0dEKDAxUWlqaq3/QoEF666239Prrr6tNmzZavny5Vq5cqV69ernGfPDBB6qqqlLHjh01depUzZkz56oy/BOHw6HPP/9cwcHBio2NVVxcnJo1a3ZV+by8vJSenq5z586pS5cuGj16tObOnet2nbp162rBggXq1KmTOnfurMOHD2vDhg2uba4AAADXi8P8/QANAAAA/CdkZWUpJiZGBQUF13wuGwAAAG4MCmsAAAD/Aenp6QoMDFTLli1VUFCgKVOmKDg4WJmZmVZHAwAAwD/gjDUAAID/gPLyciUnJ+vo0aMKDQ1VXFyc3njjDatjAQAA4DJYsQYAAAAAAAB4gBNcAQAAAAAAAA9QWAMAAAAAAAA8QGENAAAAAAAA8ACFNQAAAAAAAMADFNYAAAAAAAAAD1BYAwAAAAAAADxAYQ0AAAAAAADwAIU1AAAAAAAAwAMU1gAAAAAAAAAP/A861gd3oK4IbQAAAABJRU5ErkJggg==" id="206" name="Google Shape;206;p35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149" y="1609826"/>
            <a:ext cx="5512729" cy="3133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857250" y="457200"/>
            <a:ext cx="6386105" cy="522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-GB"/>
              <a:t>Data Analysis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281845" y="979715"/>
            <a:ext cx="7850423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listing with 17 bathrooms have the highest average price while.0,1,2 and 3 shared baths, private half bath and shared half bath have minimum value for average price.</a:t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38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data:image/png;base64,iVBORw0KGgoAAAANSUhEUgAABN4AAAMkCAYAAABnX+3XAAAAOXRFWHRTb2Z0d2FyZQBNYXRwbG90bGliIHZlcnNpb24zLjcuMSwgaHR0cHM6Ly9tYXRwbG90bGliLm9yZy/bCgiHAAAACXBIWXMAAA9hAAAPYQGoP6dpAACwG0lEQVR4nOzde3zP9f//8ft7Z7O9tznMzHEOkVOksIiGjBYpkU4k6YREpXwqazooFZ1TVFQjpFQU5hApJIeSIscQc4htDGPb8/eH395f70btzV7ee7/crpfL+5L36/V8v1+P516P3m+7ex0cxhgjAAAAAAAAAMXKz9sFAAAAAAAAAHZE8AYAAAAAAABYgOANAAAAAAAAsADBGwAAAAAAAGABgjcAAAAAAADAAgRvAAAAAAAAgAUI3gAAAAAAAAALELwBAAAAAAAAFiB4AwAAAAAAACxA8AYAAE7rqaeeksPh0P79+71dCnDBmTBhghwOh7Zt2+btUs7oqquuUoMGDbxdBgAAJRrBGwAAPqLgF/FTH9HR0UpISNA333xz1u/73HPPacaMGcVXqE3xcyqsR48ecjgcevTRR71dSomybds2t/9P/f39VbVqVV1//fVas2aNt8v7T1lZWUpJSdEll1yisLAwlSpVSg0aNNCjjz6qXbt2eaWmXbt26amnnvKJnx8AAKcieAMAwMeMGDFCH330kT788EMNHTpU+/bt0zXXXKOZM2ee1fsRKBUNPyd3WVlZ+uqrr1S9enVNnjxZxhhvl1Ti3Hzzzfroo4/0/vvv65ZbbtGCBQvUokWLIoVHt99+u44ePapq1apZX+gptmzZosaNG+vpp59WvXr19MILL+i1115TQkKC3nvvPV111VXntZ4Cu3btUkpKCsEbAMDnBHi7AAAA4JlOnTrpsssucz3v27evKlSooMmTJ+vaa6/1YmX/Jz8/X8ePH1dISIi3S4FFpk+frry8PL3//vtq27atFi9erDZt2pzXGo4dO6agoCD5+ZXMf0u+9NJLddttt7met2zZUl26dNHbb7+td95557Svyc7OVunSpeXv7y9/f//zVaokKTc3VzfccIP27Nmjb7/9Vq1atXJb/+yzz+qFF1447zXl5+ef120CAFCcSubfUgAAQJFFRkaqVKlSCghw//e0l156SVdccYXKli2rUqVKqWnTpvr000/dxjgcDmVnZ2vixImu0+LuuOMOtzEZGRm64447FBkZqYiICPXp00dHjhwp9D4DBgxQamqq6tevr+DgYM2ePVuStHr1anXq1ElOp1NhYWFq166dli1bVmgeW7ZsUffu3VWmTBmFhoaqRYsWmjVrltuYb7/9Vg6HQ1OnTlVKSooqVaqk8PBw3XjjjcrMzFROTo4efPBBRUdHKywsTH369FFOTo7be6SlpalVq1aKjIxUWFiY6tSpo//973//+jM+089p4cKFcjgc+vzzzwu9ZtKkSXI4HFq6dKkk6Y477lBYWJi2bNmixMRElS5dWrGxsRoxYkSho8Xy8/P1yiuvqH79+goJCVGFChV0zz336ODBg/9a50svvSSHw6E///yz0Lphw4YpKCjI9R4bN25Ut27dFBMTo5CQEFWuXFk9e/ZUZmbmv26jQGpqqq6++molJCTo4osvVmpqqmvdTz/9JIfDoYkTJxZ63Zw5c+RwONyO0Pzrr7905513qkKFCgoODlb9+vX1/vvvu72uYN9/8skneuKJJ1SpUiWFhoYqKytLBw4c0MMPP6yGDRsqLCxMTqdTnTp10s8//1xo+3/++ae6dOmi0qVLKzo6WoMHD3bV9O2337qNXb58uTp27KiIiAiFhoaqTZs2+v7774v08zmdtm3bSpK2bt0q6f9OH1+0aJHuv/9+RUdHq3Llym7r/nmNt2+++UZt2rRReHi4nE6nLr/8ck2aNKlY6p4+fbp+/vlnPf7444VCN0lyOp169tlnCy3/7bfflJCQoNDQUFWqVEmjRo1yW3/8+HENHz5cTZs2VUREhEqXLq0rr7xSCxcudBtXcIruSy+9pFdeeUU1a9ZUcHCw3nrrLV1++eWSpD59+rj+H5wwYcJ/zgkAAG/jiDcAAHxMZmam9u/fL2OM9u7dq9dff12HDx92O7JGkl599VV16dJFt956q44fP65PPvlE3bt318yZM5WUlCRJ+uijj3TXXXepWbNmuvvuuyVJNWvWdHufHj16KC4uTiNHjtSqVas0fvx4RUdHFzryZcGCBZo6daoGDBigcuXKqXr16lq3bp2uvPJKOZ1ODR06VIGBgXrnnXd01VVXadGiRWrevLkkac+ePbriiit05MgRPfDAAypbtqwmTpyoLl266NNPP9X111/vtq2RI0eqVKlSeuyxx7Rp0ya9/vrrCgwMlJ+fnw4ePKinnnpKy5Yt04QJExQXF6fhw4dLktatW6drr71WjRo10ogRIxQcHKxNmzb9Zyhxpp9TixYtVKVKFaWmphaqMTU1VTVr1lR8fLxrWV5enjp27KgWLVpo1KhRmj17tpKTk5Wbm6sRI0a4xt1zzz2aMGGC+vTpowceeEBbt27VG2+8odWrV+v7779XYGDgaevs0aOHhg4dqqlTp+qRRx5xWzd16lR16NBBUVFROn78uBITE5WTk6OBAwcqJiZGf/31l2bOnKmMjAxFRET8689j165dWrhwoStYu/nmmzVmzBi98cYbCgoK0mWXXaYaNWpo6tSp6t27t9trp0yZoqioKCUmJko6ue9btGjhCm/Lly+vb775Rn379lVWVpYefPBBt9c//fTTCgoK0sMPP6ycnBwFBQXpt99+04wZM9S9e3fFxcVpz549euedd9SmTRv99ttvio2NlXTyaLK2bdtq9+7dGjRokGJiYjRp0qRCAZB0sp87deqkpk2bKjk5WX5+fvrggw/Utm1bfffdd2rWrNm//oxOZ/PmzZKksmXLui2///77Vb58eQ0fPlzZ2dlnfP2ECRN05513qn79+ho2bJgiIyO1evVqzZ49W7fccss51/3ll19KOnmaa1EdPHhQHTt21A033KAePXro008/1aOPPqqGDRuqU6dOkk6eljx+/HjdfPPN6tevnw4dOqT33ntPiYmJ+vHHH9W4cWO39/zggw907Ngx3X333QoODtb111+vQ4cOafjw4br77rt15ZVXSpKuuOKKItcJAIDXGAAA4BM++OADI6nQIzg42EyYMKHQ+CNHjrg9P378uGnQoIFp27at2/LSpUub3r17F3p9cnKykWTuvPNOt+XXX3+9KVu2rNsyScbPz8+sW7fObXnXrl1NUFCQ2bx5s2vZrl27THh4uGndurVr2YMPPmgkme+++8617NChQyYuLs5Ur17d5OXlGWOMWbhwoZFkGjRoYI4fP+4ae/PNNxuHw2E6derktv34+HhTrVo11/MxY8YYSWbfvn2F5vtfzvRzGjZsmAkODjYZGRmuZXv37jUBAQEmOTnZtax3795Gkhk4cKBrWX5+vklKSjJBQUGumr777jsjyaSmprptZ/bs2add/k/x8fGmadOmbst+/PFHI8l8+OGHxhhjVq9ebSSZadOmFWnu//TSSy+ZUqVKmaysLGOMMX/88YeRZD7//HPXmGHDhpnAwEBz4MAB17KcnBwTGRnp1lN9+/Y1FStWNPv373fbRs+ePU1ERISrjwv2fY0aNQr19rFjx1w9UmDr1q0mODjYjBgxwrXs5ZdfNpLMjBkzXMuOHj1q6tataySZhQsXGmNO7pfatWubxMREk5+f7xp75MgRExcXZ66++up//fls3brVSDIpKSlm3759Jj093Xz77bemSZMmRpKZPn26Meb//p9u1aqVyc3NdXuPgnVbt241xhiTkZFhwsPDTfPmzc3Ro0fdxhbUeK51N2nSxERERPzrmFO1adPGra+MObmPY2JiTLdu3VzLcnNzTU5OjttrDx48aCpUqODWCwU/N6fTafbu3es2fsWKFUaS+eCDD4pcHwAAJQGnmgIA4GPefPNNpaWlKS0tTR9//LESEhJ011136bPPPnMbV6pUKdefDx48qMzMTF155ZVatWqVR9u799573Z5feeWV+vvvv5WVleW2vE2bNqpXr57reV5enubOnauuXbuqRo0aruUVK1bULbfcoiVLlrje4+uvv1azZs3cTm8LCwvT3XffrW3btum3335z21avXr3cjvpq3ry5jDG688473cY1b95cO3bsUG5urqSTp+VK0hdffFFs143q1auXcnJy3E7jnTJlinJzcwsdhShJAwYMcP254Civ48ePa968eZKkadOmKSIiQldffbX279/vejRt2lRhYWGnPTrrVDfddJNWrlzpOrqqoJ7g4GBdd911kuQ6om3OnDmFThsuitTUVCUlJSk8PFySVLt2bTVt2tTtdNObbrpJJ06ccOvLuXPnKiMjQzfddJMkyRij6dOnq3PnzjLGuM03MTFRmZmZhfq1d+/ebr0tScHBwa7rvOXl5envv/92nUZ86utnz56tSpUqqUuXLq5lISEh6tevn9v7rVmzRhs3btQtt9yiv//+21VTdna22rVrp8WLFxepf5KTk1W+fHnFxMToqquu0ubNm/XCCy/ohhtucBvXr1+//7yeW1pamg4dOqTHHnus0LUTHQ5HsdSdlZXl2qdFFRYW5tbnQUFBatasmbZs2eJa5u/vr6CgIEknT6M+cOCAcnNzddlll53286hbt24qX768R3UAAFBSEbwBAOBjmjVrpvbt26t9+/a69dZbNWvWLNWrV88V4BSYOXOmWrRooZCQEJUpU0bly5fX22+/XeRreBWoWrWq2/OoqChJKnS9sbi4OLfn+/bt05EjR1SnTp1C73nxxRcrPz9fO3bskHTyultnGlew/t9qKgiSqlSpUmh5fn6+a8433XSTWrZsqbvuuksVKlRQz549NXXq1HMK4erWravLL7/cLXRKTU1VixYtVKtWLbexfn5+biGkJF100UWS5LqW18aNG5WZmano6GiVL1/e7XH48GHt3bv3X+vp3r27/Pz8NGXKFEknw61p06a5rrMnndxXQ4YM0fjx41WuXDklJibqzTffLFJv/P7771q9erVatmypTZs2uR5XXXWVZs6c6QpTL7nkEtWtW9dVh3QyACxXrpzrWmf79u1TRkaG3n333UJz7dOnjyQVmu8/+0w6GeaMGTNGtWvXVnBwsMqVK6fy5cvrl19+cZvTn3/+qZo1a7qCqgL/3E8bN26UdDLk+2dd48ePV05OTpF+VnfffbfS0tI0f/58rVy5Unv37tXQoUMLjTvdnP6pIEht0KDBGceca91Op1OHDh36z1pOVbly5UI/z6ioqEKfDxMnTlSjRo0UEhKismXLqnz58po1a9Zp6ynKzwMAAF/BNd4AAPBxfn5+SkhI0KuvvqqNGzeqfv36+u6779SlSxe1bt1ab731lipWrKjAwEB98MEHhS7E/l/OdCSO+ccNAf55FJKVzlTTf9VaqlQpLV68WAsXLtSsWbM0e/ZsTZkyRW3bttXcuXPP+i6SvXr10qBBg7Rz507l5ORo2bJleuONN87qvfLz8xUdHe0W5J3qv44Eio2N1ZVXXqmpU6fqf//7n5YtW6bt27cXuibfyy+/rDvuuENffPGF5s6dqwceeEAjR47UsmXLXBf4P52PP/5YkjR48GANHjy40Prp06e7QrObbrpJzz77rPbv36/w8HB9+eWXuvnmm103AikIPG+77bZC14Ir0KhRI7fnp+uz5557Tk8++aTuvPNOPf300ypTpoz8/Pz04IMPnlWoWvCaF198sdD1xwqEhYX95/vUrl1b7du3/89xxfX/zrnWXbduXa1evVo7duwoFGKfSVE+Hz7++GPdcccd6tq1qx555BFFR0fL399fI0eOdDsys8D5/CwBAMBqBG8AANhAwamUhw8flnQy/AgJCdGcOXMUHBzsGvfBBx8Ueu0/j1YpLuXLl1doaKg2bNhQaN369evl5+fn+uW+WrVqZxxXsL64+Pn5qV27dmrXrp1Gjx6t5557To8//rgWLlz4ryHJv/2cevbsqSFDhmjy5Mk6evSoAgMDXadTnio/P19btmxxHeUmSX/88YckqXr16pJO3rRh3rx5atmy5VkHEDfddJPuv/9+bdiwQVOmTFFoaKg6d+5caFzDhg3VsGFDPfHEE/rhhx/UsmVLjR07Vs8888xp39cYo0mTJikhIUH3339/ofVPP/20UlNT3YK3lJQUTZ8+XRUqVFBWVpZ69uzpGl++fHmFh4crLy+vSAHVmXz66adKSEjQe++957Y8IyND5cqVcz2vVq2afvvtNxlj3Pbnpk2b3F5XcIMRp9N5TnUVp4Kafv3110JH6P1zzNnW3blzZ02ePFkff/yxhg0bdvbF/sOnn36qGjVq6LPPPnP7uScnJxf5Paz6nAIAwGqcagoAgI87ceKE5s6dq6CgINepmf7+/nI4HMrLy3ON27Ztm2bMmFHo9aVLl1ZGRkax1+Xv768OHTroiy++cJ1GKZ28i+WkSZPUqlUr16mP11xzjX788UctXbrUNS47O1vvvvuuqlev7nbtuHNx4MCBQssKjgzKycn519f+28+pXLly6tSpkz7++GOlpqaqY8eOboHPqU49Es4YozfeeEOBgYFq166dpJN3Js3Ly9PTTz9d6LW5ublF2lfdunWTv7+/Jk+erGnTpunaa69V6dKlXeuzsrJcYW2Bhg0bys/P719/Dt9//722bdumPn366MYbbyz0uOmmm7Rw4ULt2rVL0slThRs2bKgpU6ZoypQpqlixolq3bu16P39/f3Xr1k3Tp0/Xr7/+Wmh7+/bt+8+5FrzPP4/AnDZtmv766y+3ZYmJifrrr79cd++UpGPHjmncuHFu45o2baqaNWvqpZdecoXZZ1NXcerQoYPCw8M1cuRIHTt2zG1dwdzPte4bb7xRDRs21LPPPuv2/2KBQ4cO6fHHH/e49oKj4k7dR8uXLz/tNs6koH+t+KwCAMBKHPEGAICP+eabb1xHgu3du1eTJk3Sxo0b9dhjj7mCrKSkJI0ePVodO3bULbfcor179+rNN99UrVq19Msvv7i9X9OmTTVv3jyNHj1asbGxiouLU/PmzYul1meeeUZpaWlq1aqV7r//fgUEBOidd95RTk6ORo0a5Rr32GOPafLkyerUqZMeeOABlSlTRhMnTtTWrVs1ffp014Xzz9WIESO0ePFiJSUlqVq1atq7d6/eeustVa5c2e3GDqfzXz+nXr166cYbb5Sk04Zm0skL+c+ePVu9e/dW8+bN9c0332jWrFn63//+5zqFtE2bNrrnnns0cuRIrVmzRh06dFBgYKA2btyoadOm6dVXX3Vt50yio6OVkJCg0aNH69ChQ4WOvluwYIEGDBig7t2766KLLlJubq4++ugjVxB2JqmpqfL391dSUtJp13fp0kWPP/64PvnkEw0ZMkTSyaPehg8frpCQEPXt27fQvnz++ee1cOFCNW/eXP369VO9evV04MABrVq1SvPmzTttWPpP1157rUaMGKE+ffroiiuu0Nq1a5Wamlroenr33HOP3njjDd18880aNGiQKlasqNTUVNfNCgqOqvLz89P48ePVqVMn1a9fX3369FGlSpX0119/aeHChXI6nfrqq6/+s67i5HQ6NWbMGN111126/PLLdcsttygqKko///yzjhw5ookTJ55z3YGBgfrss8/Uvn17tW7dWj169FDLli0VGBiodevWadKkSYqKitKzzz7rUe3XXnutPvvsM11//fVKSkrS1q1bNXbsWNWrV++0AeHp1KxZU5GRkRo7dqzCw8NVunRpNW/enOvBAQBKPq/cSxUAAHjsgw8+MJLcHiEhIaZx48bm7bffNvn5+W7j33vvPVO7dm0THBxs6tataz744AOTnJxs/vn1v379etO6dWtTqlQpI8n07t3bGGNcY/ft23faOrZu3epaJsn079//tHWvWrXKJCYmmrCwMBMaGmoSEhLMDz/8UGjc5s2bzY033mgiIyNNSEiIadasmZk5c6bbmIULFxpJZtq0aaetacWKFW7L/zmH+fPnm+uuu87ExsaaoKAgExsba26++Wbzxx9/nLb2ovycCuTk5JioqCgTERFhjh49Wuj1vXv3NqVLlzabN282HTp0MKGhoaZChQomOTnZ5OXlFRr/7rvvmqZNm5pSpUqZ8PBw07BhQzN06FCza9eu/6zVGGPGjRtnJJnw8PBC9WzZssXceeedpmbNmiYkJMSUKVPGJCQkmHnz5p3x/Y4fP27Kli1rrrzyyn/dblxcnGnSpInr+caNG139umTJktO+Zs+ePaZ///6mSpUqJjAw0MTExJh27dqZd9991zXmTPveGGOOHTtmHnroIVOxYkVTqlQp07JlS7N06VLTpk0b06ZNm0JzT0pKMqVKlTLly5c3Dz30kJk+fbqRZJYtW+Y2dvXq1eaGG24wZcuWNcHBwaZatWqmR48eZv78+f/6M9i6dauRZF588cV/HXemvj113an/nxljzJdffmmuuOIKU6pUKeN0Ok2zZs3M5MmTi6XuAgcPHjTDhw83DRs2NKGhoSYkJMQ0aNDADBs2zOzevds1rk2bNqZ+/fqFXt+7d29TrVo11/P8/Hzz3HPPmWrVqpng4GDTpEkTM3PmzELj/uvn9sUXX5h69eqZgIAAI8l88MEHRZoPAADe5DDmH8flAwAAwGO5ubmKjY1V586dC11rTJLuuOMOffrpp0U+wgfnzyuvvKLBgwdr586dqlSpkrfLAQAANsI13gAAAIrBjBkztG/fPvXq1cvbpeBfHD161O35sWPH9M4776h27dqEbgAAoNhxjTcAAIBzsHz5cv3yyy96+umn1aRJE7Vp08bbJeFf3HDDDapataoaN26szMxMffzxx1q/fr1SU1O9XRoAALAhgjcAAIBz8Pbbb+vjjz9W48aNNWHCBG+Xg/+QmJio8ePHKzU1VXl5eapXr54++eSTQjegAAAAKA5c4w0AAAAAAACwANd4AwAAAAAAACxA8AYAAAAAAABYgGu8FUF+fr527dql8PBwORwOb5cDAAAAAAAALzLG6NChQ4qNjZWf35mPayN4K4Jdu3apSpUq3i4DAAAAAAAAJciOHTtUuXLlM64neCuC8PBwSSd/mE6n08vVAAAAAAAAwJuysrJUpUoVV2Z0JgRvRVBweqnT6SR4AwAAAAAAgCT95yXJuLkCAAAAAAAAYAGCNwAAAAAAAMACBG8AAAAAAACABQjeAAAAAAAAAAsQvAEAAAAAAAAWIHgDAAAAAAAALEDwBgAAAAAAAFiA4A0AAAAAAACwAMEbAAAAAAAAYAGCNwAAAAAAAMACBG8AAAAAAACABQjeAAAAAAAAAAsQvAEAAAAAAAAWIHgDAAAAAAAALEDwBgAAAAAAAFiA4A0AAAAAAACwAMEbAAAAAAAAYAGCNwAAAAAAAMACBG8AAAAAAACABQjeAAAAAAAAAAsQvAEAAAAAAAAWIHgDAAAAAAAALEDwBgAAAAAAAFiA4A0AAAAAAACwAMEbAAAAAAAAYAGCNwAAAAAAAMACAd4uAAAA/DtHSsp52Y5JTj4v2wEAAAAuFBzxBgAAAAAAAFiA4A0AAAAAAACwAMEbAAAAAAAAYAGCNwAAAAAAAMACBG8AAAAAAACABQjeAAAAAAAAAAsQvAEAAAAAAAAWIHgDAAAAAAAALEDwBgAAAAAAAFiA4A0AAAAAAACwAMEbAAAAAAAAYAGCNwAAAAAAAMACBG8AAAAAAACABQjeAAAAAAAAAAsQvAEAAAAAAAAWIHgDAAAAAAAALEDwBgAAAAAAAFiA4A0AAAAAAACwAMEbAAAAAAAAYAGCNwAAAAAAAMACBG8AAAAAAACABQjeAAAAAAAAAAsQvAEAAAAAAAAWIHgDAAAAAAAALEDwBgAAAAAAAFiA4A0AAAAAAACwAMEbAAAAAAAAYAGCNwAAAAAAAMACBG8AAAAAAACABQjeAAAAAAAAAAt4NXgbOXKkLr/8coWHhys6Olpdu3bVhg0b3MZcddVVcjgcbo97773Xbcz27duVlJSk0NBQRUdH65FHHlFubq7bmG+//VaXXnqpgoODVatWLU2YMMHq6QEAAAAAAOAC5tXgbdGiRerfv7+WLVumtLQ0nThxQh06dFB2drbbuH79+mn37t2ux6hRo1zr8vLylJSUpOPHj+uHH37QxIkTNWHCBA0fPtw1ZuvWrUpKSlJCQoLWrFmjBx98UHfddZfmzJlz3uYKAAAAAACAC0uANzc+e/Zst+cTJkxQdHS0Vq5cqdatW7uWh4aGKiYm5rTvMXfuXP3222+aN2+eKlSooMaNG+vpp5/Wo48+qqeeekpBQUEaO3as4uLi9PLLL0uSLr74Yi1ZskRjxoxRYmKidRMEAAAAAADABatEXeMtMzNTklSmTBm35ampqSpXrpwaNGigYcOG6ciRI651S5cuVcOGDVWhQgXXssTERGVlZWndunWuMe3bt3d7z8TERC1duvS0deTk5CgrK8vtAQAAAAAAAHjCq0e8nSo/P18PPvigWrZsqQYNGriW33LLLapWrZpiY2P1yy+/6NFHH9WGDRv02WefSZLS09PdQjdJrufp6en/OiYrK0tHjx5VqVKl3NaNHDlSKSkpxT5HAAAAAAAAXDhKTPDWv39//frrr1qyZInb8rvvvtv154YNG6pixYpq166dNm/erJo1a1pSy7BhwzRkyBDX86ysLFWpUsWSbQEAAAAAAMCeSsSppgMGDNDMmTO1cOFCVa5c+V/HNm/eXJK0adMmSVJMTIz27NnjNqbgecF14c40xul0FjraTZKCg4PldDrdHgAAAAAAAIAnvBq8GWM0YMAAff7551qwYIHi4uL+8zVr1qyRJFWsWFGSFB8fr7Vr12rv3r2uMWlpaXI6napXr55rzPz5893eJy0tTfHx8cU0EwAAAAAAAMCdV4O3/v376+OPP9akSZMUHh6u9PR0paen6+jRo5KkzZs36+mnn9bKlSu1bds2ffnll+rVq5dat26tRo0aSZI6dOigevXq6fbbb9fPP/+sOXPm6IknnlD//v0VHBwsSbr33nu1ZcsWDR06VOvXr9dbb72lqVOnavDgwV6bOwAAAAAAAOzNq8Hb22+/rczMTF111VWqWLGi6zFlyhRJUlBQkObNm6cOHTqobt26euihh9StWzd99dVXrvfw9/fXzJkz5e/vr/j4eN12223q1auXRowY4RoTFxenWbNmKS0tTZdccolefvlljR8/XomJied9zgAAAAAAALgwOIwxxttFlHRZWVmKiIhQZmYm13sDAJx3jvN0p22TnHxetgMAAAD4uqJmRSXi5goAAAAAAACA3RC8AQAAAAAAABYgeAMAAAAAAAAsQPAGAAAAAAAAWIDgDQAAAAAAALAAwRsAAAAAAABgAYI3AAAAAAAAwAIEbwAAAAAAAIAFCN4AAAAAAAAACxC8AQAAAAAAABYgeAMAAAAAAAAsQPAGAAAAAAAAWIDgDQAAAAAAALAAwRsAAAAAAABgAYI3AAAAAAAAwAIEbwAAAAAAAIAFCN4AAAAAAAAACxC8AQAAAAAAABYgeAMAAAAAAAAsQPAGAAAAAAAAWIDgDQAAAAAAALAAwRsAAAAAAABgAYI3AAAAAAAAwAIEbwAAAAAAAIAFCN4AAAAAAAAACxC8AQAAAAAAABYgeAMAAAAAAAAsQPAGAAAAAAAAWIDgDQAAAAAAALAAwRsAAAAAAABgAYI3AAAAAAAAwAIEbwAAAAAAAIAFCN4AAAAAAAAACxC8AQAAAAAAABYgeAMAAAAAAAAsQPAGAAAAAAAAWIDgDQAAAAAAALAAwRsAAAAAAABgAYI3AAAAAAAAwAIEbwAAAAAAAIAFCN4AAAAAAAAACxC8AQAAAAAAABYgeAMAAAAAAAAsQPAGAAAAAAAAWIDgDQAAAAAAALAAwRsAAAAAAABgAYI3AAAAAAAAwAIEbwAAAAAAAIAFCN4AAAAAAAAACxC8AQAAAAAAABYgeAMAAAAAAAAsQPAGAAAAAAAAWIDgDQAAAAAAALAAwRsAAAAAAABgAYI3AAAAAAAAwAIEbwAAAAAAAIAFCN4AAAAAAAAACxC8AQAAAAAAABYgeAMAAAAAAAAsQPAGAAAAAAAAWIDgDQAAAAAAALAAwRsAAAAAAABgAYI3AAAAAAAAwAIEbwAAAAAAAIAFCN4AAAAAAAAACxC8AQAAAAAAABYgeAMAAAAAAAAsQPAGAAAAAAAAWIDgDQAAAAAAALAAwRsAAAAAAABgAYI3AAAAAAAAwAIEbwAAAAAAAIAFCN4AAAAAAAAACxC8AQAAAAAAABYgeAMAAAAAAAAsQPAGAAAAAAAAWIDgDQAAAAAAALAAwRsAAAAAAABgAYI3AAAAAAAAwAIEbwAAAAAAAIAFCN4AAAAAAAAACxC8AQAAAAAAABYgeAMAAAAAAAAsQPAGAAAAAAAAWIDgDQAAAAAAALAAwRsAAAAAAABgAYI3AAAAAAAAwAIEbwAAAAAAAIAFCN4AAAAAAAAACxC8AQAAAAAAABYgeAMAAAAAAAAsQPAGAAAAAAAAWIDgDQAAAAAAALAAwRsAAAAAAABgAYI3AAAAAAAAwAIEbwAAAAAAAIAFCN4AAAAAAAAACxC8AQAAAAAAABYgeAMAAAAAAAAs4NXgbeTIkbr88ssVHh6u6Ohode3aVRs2bHAbc+zYMfXv319ly5ZVWFiYunXrpj179riN2b59u5KSkhQaGqro6Gg98sgjys3NdRvz7bff6tJLL1VwcLBq1aqlCRMmWD09AAAAAAAAXMC8GrwtWrRI/fv317Jly5SWlqYTJ06oQ4cOys7Odo0ZPHiwvvrqK02bNk2LFi3Srl27dMMNN7jW5+XlKSkpScePH9cPP/ygiRMnasKECRo+fLhrzNatW5WUlKSEhAStWbNGDz74oO666y7NmTPnvM4XAAAAAAAAFw6HMcZ4u4gC+/btU3R0tBYtWqTWrVsrMzNT5cuX16RJk3TjjTdKktavX6+LL75YS5cuVYsWLfTNN9/o2muv1a5du1ShQgVJ0tixY/Xoo49q3759CgoK0qOPPqpZs2bp119/dW2rZ8+eysjI0OzZs/+zrqysLEVERCgzM1NOp9OayQMAcAaOlJTzsh2TnHxetgMAAAD4uqJmRSXqGm+ZmZmSpDJlykiSVq5cqRMnTqh9+/auMXXr1lXVqlW1dOlSSdLSpUvVsGFDV+gmSYmJicrKytK6detcY059j4IxBe/xTzk5OcrKynJ7AAAAAAAAAJ4oMcFbfn6+HnzwQbVs2VINGjSQJKWnpysoKEiRkZFuYytUqKD09HTXmFNDt4L1Bev+bUxWVpaOHj1aqJaRI0cqIiLC9ahSpUqxzBEAAAAAAAAXjhITvPXv31+//vqrPvnkE2+XomHDhikzM9P12LFjh7dLAgAAAAAAgI8J8HYBkjRgwADNnDlTixcvVuXKlV3LY2JidPz4cWVkZLgd9bZnzx7FxMS4xvz4449u71dw19NTx/zzTqh79uyR0+lUqVKlCtUTHBys4ODgYpkbAAAAAAAALkxePeLNGKMBAwbo888/14IFCxQXF+e2vmnTpgoMDNT8+fNdyzZs2KDt27crPj5ekhQfH6+1a9dq7969rjFpaWlyOp2qV6+ea8yp71EwpuA9AAAAAAAAgOLm1SPe+vfvr0mTJumLL75QeHi465psERERKlWqlCIiItS3b18NGTJEZcqUkdPp1MCBAxUfH68WLVpIkjp06KB69erp9ttv16hRo5Senq4nnnhC/fv3dx21du+99+qNN97Q0KFDdeedd2rBggWaOnWqZs2a5bW5AwAAAAAAwN68esTb22+/rczMTF111VWqWLGi6zFlyhTXmDFjxujaa69Vt27d1Lp1a8XExOizzz5zrff399fMmTPl7++v+Ph43XbbberVq5dGjBjhGhMXF6dZs2YpLS1Nl1xyiV5++WWNHz9eiYmJ53W+AAAAAAAAuHA4jDHG20WUdFlZWYqIiFBmZqacTqe3ywEAXGAcKSnnZTsmOfm8bAcAAADwdUXNikrMXU0BAAAAAAAAOyF4AwAAAAAAACxA8AYAAAAAAABYgOANAAAAAAAAsADBGwAAAAAAAGABgjcAAAAAAADAAgRvAAAAAAAAgAUI3gAAAAAAAAALELwBAAAAAAAAFiB4AwAAAAAAACxA8AYAAAAAAABYgOANAAAAAAAAsADBGwAAAAAAAGABgjcAAAAAAADAAgRvAAAAAAAAgAUI3gAAAAAAAAALELwBAAAAAAAAFiB4AwAAAAAAACxA8AYAAAAAAABYgOANAAAAAAAAsADBGwAAAAAAAGABgjcAAAAAAADAAgRvAAAAAAAAgAUI3gAAAAAAAAALELwBAAAAAAAAFiB4AwAAAAAAACxA8AYAAAAAAABYgOANAAAAAAAAsADBGwAAAAAAAGABgjcAAAAAAADAAgRvAAAAAAAAgAUI3gAAAAAAAAALELwBAAAAAAAAFiB4AwAAAAAAACxA8AYAAAAAAABYgOANAAAAAAAAsADBGwAAAAAAAGABgjcAAAAAAADAAgRvAAAAAAAAgAUI3gAAAAAAAAALELwBAAAAAAAAFiB4AwAAAAAAACxA8AYAAAAAAABYgOANAAAAAAAAsADBGwAAAAAAAGABgjcAAAAAAADAAgRvAAAAAAAAgAUI3gAAAAAAAAALELwBAAAAAAAAFiB4AwAAAAAAACxA8AYAAAAAAABYgOANAAAAAAAAsADBGwAAAAAAAGABgjcAAAAAAADAAgRvAAAAAAAAgAUI3gAAAAAAAAALELwBAAAAAAAAFiB4AwAAAAAAACxA8AYAAAAAAABYgOANAAAAAAAAsADBGwAAAAAAAGABgjcAAAAAAADAAgRvAAAAAAAAgAUI3gAAAAAAAAALELwBAAAAAAAAFiB4AwAAAAAAACxA8AYAAAAAAABYgOANAAAAAAAAsADBGwAAAAAAAGABgjcAAAAAAADAAgRvAAAAAAAAgAUI3gAAAAAAAAALELwBAAAAAAAAFiB4AwAAAAAAACxA8AYAAAAAAABYgOANAAAAAAAAsADBGwAAAAAAAGABgjcAAAAAAADAAgRvAAAAAAAAgAUI3gAAAAAAAAALELwBAAAAAAAAFjir4O27777Tbbfdpvj4eP3111+SpI8++khLliwp1uIAAAAAAAAAX+Vx8DZ9+nQlJiaqVKlSWr16tXJyciRJmZmZeu6554q9QAAAAAAAAMAXeRy8PfPMMxo7dqzGjRunwMBA1/KWLVtq1apVxVocAAAAAAAA4Ks8Dt42bNig1q1bF1oeERGhjIyM4qgJAAAAAAAA8HkeB28xMTHatGlToeVLlixRjRo1iqUoAAAAAAAAwNd5HLz169dPgwYN0vLly+VwOLRr1y6lpqbq4Ycf1n333WdFjQAAAAAAAIDPCfD0BY899pjy8/PVrl07HTlyRK1bt1ZwcLAefvhhDRw40IoaAQAAAAAAAJ/jcfDmcDj0+OOP65FHHtGmTZt0+PBh1atXT2FhYVbUBwAAAAAAAPgkj4O3zMxM5eXlqUyZMqpXr55r+YEDBxQQECCn01msBQIAAAAAAAC+yONrvPXs2VOffPJJoeVTp05Vz549i6UoAAAAAAAAwNd5HLwtX75cCQkJhZZfddVVWr58ebEUBQAAAAAAAPg6j4O3nJwc5ebmFlp+4sQJHT16tFiKAgAAAAAAAHydx8Fbs2bN9O677xZaPnbsWDVt2rRYigIAAAAAAAB8ncc3V3jmmWfUvn17/fzzz2rXrp0kaf78+VqxYoXmzp1b7AUCAAAAAAAAvsjjI95atmyppUuXqkqVKpo6daq++uor1apVS7/88ouuvPJKK2oEAAAAAAAAfI7HR7xJUuPGjZWamlrctQAAAAAAAAC2UaTgLSsrS06n0/Xnf1MwDgAAAAAAALiQFSl4i4qK0u7duxUdHa3IyEg5HI5CY4wxcjgcysvLK/YiAQAAAAAAAF9TpOBtwYIFKlOmjCRp4cKFlhYEAAAAAAAA2EGRbq7Qpk0bBQQEKDc3V4sWLVLNmjXVpk2b0z48sXjxYnXu3FmxsbFyOByaMWOG2/o77rhDDofD7dGxY0e3MQcOHNCtt94qp9OpyMhI9e3bV4cPH3YbU3Djh5CQEFWpUkWjRo3yqE4AAAAAAADAUx7d1TQgIEAvvviicnNzi2Xj2dnZuuSSS/Tmm2+ecUzHjh21e/du12Py5Mlu62+99VatW7dOaWlpmjlzphYvXqy7777btT4rK0sdOnRQtWrVtHLlSr344ot66qmn9O677xbLHAAAAAAAAIDT8fiupm3bttWiRYtUvXr1c954p06d1KlTp38dExwcrJiYmNOu+/333zV79mytWLFCl112mSTp9ddf1zXXXKOXXnpJsbGxSk1N1fHjx/X+++8rKChI9evX15o1azR69Gi3gO5UOTk5ysnJcT3/rxtKAAAAAAAAAP/kcfDWqVMnPfbYY1q7dq2aNm2q0qVLu63v0qVLsRUnSd9++62io6MVFRWltm3b6plnnlHZsmUlSUuXLlVkZKQrdJOk9u3by8/PT8uXL9f111+vpUuXqnXr1goKCnKNSUxM1AsvvKCDBw8qKiqq0DZHjhyplJSUYp0HAAAAAAAALiweB2/333+/JGn06NGF1hX3XU07duyoG264QXFxcdq8ebP+97//qVOnTlq6dKn8/f2Vnp6u6Ohot9cEBASoTJkySk9PlySlp6crLi7ObUyFChVc604XvA0bNkxDhgxxPc/KylKVKlWKbV4AAAAAAACwP4+Dt/z8fCvqOK2ePXu6/tywYUM1atRINWvW1Lfffqt27dpZtt3g4GAFBwdb9v4AAAAAAACwP4+Ct23btiktLU0nTpxQmzZtVL9+favqOq0aNWqoXLly2rRpk9q1a6eYmBjt3bvXbUxubq4OHDjgui5cTEyM9uzZ4zam4PmZrh0HAAAAAAAAnKsi39V04cKFql+/vu655x4NGDBATZo00ccff2xlbYXs3LlTf//9typWrChJio+PV0ZGhlauXOkas2DBAuXn56t58+auMYsXL9aJEydcY9LS0lSnTp3TnmYKAAAAAAAAFIciB29PPvmkrr76av3111/6+++/1a9fPw0dOvScNn748GGtWbNGa9askSRt3bpVa9as0fbt23X48GE98sgjWrZsmbZt26b58+fruuuuU61atZSYmChJuvjii9WxY0f169dPP/74o77//nsNGDBAPXv2VGxsrCTplltuUVBQkPr27at169ZpypQpevXVV92u4QYAAAAAAAAUN4cxxhRlYGRkpH744QfVq1dPknTkyBE5nU7t2bPHdZdRT3377bdKSEgotLx37956++231bVrV61evVoZGRmKjY1Vhw4d9PTTT7tujiBJBw4c0IABA/TVV1/Jz89P3bp102uvvaawsDDXmF9++UX9+/fXihUrVK5cOQ0cOFCPPvpokevMyspSRESEMjMz5XQ6z2quAACcLcd5utO2SU4+L9sBAAAAfF1Rs6IiB29+fn6F7iIaHh6un3/+WTVq1Dj3ikswgjcAgDcRvAEAAAAlS1GzIo9urjBnzhxFRES4nufn52v+/Pn69ddfXcu6dOlyFuUCAAAAAAAA9uJR8Na7d+9Cy+655x7Xnx0Oh/Ly8s69KgAAAAAAAMDHFTl4y8/Pt7IOAAAAAAAAwFaKfFdTAAAAAAAAAEVH8AYAAAAAAABYgOANAAAAAAAAsADBGwAAAAAAAGABgjcAAAAAAADAAmcVvGVkZGj8+PEaNmyYDhw4IElatWqV/vrrr2ItDgAAAAAAAPBVAZ6+4JdfflH79u0VERGhbdu2qV+/fipTpow+++wzbd++XR9++KEVdQIAAAAAAAA+xeMj3oYMGaI77rhDGzduVEhIiGv5Nddco8WLFxdrcQAAAAAAAICv8jh4W7Fihe65555CyytVqqT09PRiKQoAAAAAAADwdR4Hb8HBwcrKyiq0/I8//lD58uWLpSgAAAAAAADA13kcvHXp0kUjRozQiRMnJEkOh0Pbt2/Xo48+qm7duhV7gQAAAAAAAIAv8jh4e/nll3X48GFFR0fr6NGjatOmjWrVqqXw8HA9++yzVtQIAAAAAAAA+ByP72oaERGhtLQ0LVmyRL/88osOHz6sSy+9VO3bt7eiPgAAAAAAAMAneRy8FWjVqpVatWpVnLUAAAAAAAAAtuFx8Pbaa6+ddrnD4VBISIhq1aql1q1by9/f/5yLAwAAAAAAAHyVx8HbmDFjtG/fPh05ckRRUVGSpIMHDyo0NFRhYWHau3evatSooYULF6pKlSrFXjAAAAAAAADgCzy+ucJzzz2nyy+/XBs3btTff/+tv//+W3/88YeaN2+uV199Vdu3b1dMTIwGDx5sRb0AAAAAAACAT/D4iLcnnnhC06dPV82aNV3LatWqpZdeekndunXTli1bNGrUKHXr1q1YCwUAAAAAAAB8icdHvO3evVu5ubmFlufm5io9PV2SFBsbq0OHDp17dQAAAAAAAICP8jh4S0hI0D333KPVq1e7lq1evVr33Xef2rZtK0lau3at4uLiiq9KAAAAAAAAwMd4HLy99957KlOmjJo2barg4GAFBwfrsssuU5kyZfTee+9JksLCwvTyyy8Xe7EAAAAAAACAr/D4Gm8xMTFKS0vT+vXr9ccff0iS6tSpozp16rjGJCQkFF+FAAAAAAAAgA/yOHgrULduXdWtW7c4awEAAAAAAABs46yCt507d+rLL7/U9u3bdfz4cbd1o0ePLpbCAAAAAAAAAF/mcfA2f/58denSRTVq1ND69evVoEEDbdu2TcYYXXrppVbUCAAAAAAAAPgcj2+uMGzYMD388MNau3atQkJCNH36dO3YsUNt2rRR9+7dragRAAAAAAAA8DkeB2+///67evXqJUkKCAjQ0aNHFRYWphEjRuiFF14o9gIBAAAAAAAAX+Rx8Fa6dGnXdd0qVqyozZs3u9bt37+/+CoDAAAAAAAAfJjH13hr0aKFlixZoosvvljXXHONHnroIa1du1afffaZWrRoYUWNAAAAAAAAgM/xOHgbPXq0Dh8+LElKSUnR4cOHNWXKFNWuXZs7mgIAAAAAAAD/n0fBW15ennbu3KlGjRpJOnna6dixYy0pDAAAAAAAAPBlHl3jzd/fXx06dNDBgwetqgcAAAAAAACwBY9vrtCgQQNt2bLFiloAAAAAAAAA2/A4eHvmmWf08MMPa+bMmdq9e7eysrLcHgAAAAAAAADO4uYK11xzjSSpS5cucjgcruXGGDkcDuXl5RVfdQAAAAAAAICP8jh4W7hwoRV1AAAAAAAAALbicfDWpk0bK+oAAAAAAAAAbMXja7xJ0nfffafbbrtNV1xxhf766y9J0kcffaQlS5YUa3EAAAAAAACAr/I4eJs+fboSExNVqlQprVq1Sjk5OZKkzMxMPffcc8VeIAAAAAAAAOCLzuqupmPHjtW4ceMUGBjoWt6yZUutWrWqWIsDAAAAAAAAfJXHwduGDRvUunXrQssjIiKUkZFRHDUBAAAAAAAAPs/j4C0mJkabNm0qtHzJkiWqUaNGsRQFAAAAAAAA+DqPg7d+/fpp0KBBWr58uRwOh3bt2qXU1FQ9/PDDuu+++6yoEQAAAAAAAPA5AZ6+4LHHHlN+fr7atWunI0eOqHXr1goODtbDDz+sgQMHWlEjAAAAAAAA4HM8Dt4cDocef/xxPfLII9q0aZMOHz6sevXqKSwszIr6AAAAAAAAAJ/k8ammH3/8sY4cOaKgoCDVq1dPzZo1I3QDAAAAAAAA/sHj4G3w4MGKjo7WLbfcoq+//lp5eXlW1AUAAAAAAAD4NI+Dt927d+uTTz6Rw+FQjx49VLFiRfXv318//PCDFfUBAAAAAAAAPsnj4C0gIEDXXnutUlNTtXfvXo0ZM0bbtm1TQkKCatasaUWNAAAAAAAAgM/x+OYKpwoNDVViYqIOHjyoP//8U7///ntx1QUAAAAAAAD4NI+PeJOkI0eOKDU1Vddcc40qVaqkV155Rddff73WrVtX3PUBAAAAAAAAPsnjI9569uypmTNnKjQ0VD169NCTTz6p+Ph4K2oDAAAAAAAAfJbHwZu/v7+mTp2qxMRE+fv7u6379ddf1aBBg2IrDgAAAAAAAPBVHgdvqampbs8PHTqkyZMna/z48Vq5cqXy8vKKrTgAAAAAAADAV53VNd4kafHixerdu7cqVqyol156SW3bttWyZcuKszYAAAAAAADAZ3l0xFt6eromTJig9957T1lZWerRo4dycnI0Y8YM1atXz6oaAQAAAAAAAJ9T5CPeOnfurDp16uiXX37RK6+8ol27dun111+3sjYAAAAAAADAZxX5iLdvvvlGDzzwgO677z7Vrl3bypoAAAAAAAAAn1fkI96WLFmiQ4cOqWnTpmrevLneeOMN7d+/38raAAAAAAAAAJ9V5OCtRYsWGjdunHbv3q177rlHn3zyiWJjY5Wfn6+0tDQdOnTIyjoBAAAAAAAAn+LxXU1Lly6tO++8U0uWLNHatWv10EMP6fnnn1d0dLS6dOliRY0AAAAAAACAz/E4eDtVnTp1NGrUKO3cuVOTJ08urpoAAAAAAAAAn1fkmyv8G39/f3Xt2lVdu3YtjrcDAAAAAAA+xJGScl62Y5KTz8t2gOJyTke8AQAAAAAAADg9gjcAAAAAAADAAgRvAAAAAAAAgAUI3gAAAAAAAAALELwBAAAAAAAAFiB4AwAAAAAAACxA8AYAAAAAAABYgOANAAAAAAAAsADBGwAAAAAAAGABgjcAAAAAAADAAgRvAAAAAAAAgAUI3gAAAAAAAAALELwBAAAAAAAAFiB4AwAAAAAAACxA8AYAAAAAAABYgOANAAAAAAAAsADBGwAAAAAAAGABgjcAAAAAAADAAgRvAAAAAAAAgAUI3gAAAAAAAAALELwBAAAAAAAAFiB4AwAAAAAAACxA8AYAAAAAAABYgOANAAAAAAAAsADBGwAAAAAAAGABgjcAAAAAAADAAgRvAAAAAAAAgAUCvF0AAAAAAACecKSknJftmOTk87IdAPbFEW8AAAAAAACABQjeAAAAAAAAAAsQvAEAAAAAAAAWIHgDAAAAAAAALEDwBgAAAAAAAFjAq8Hb4sWL1blzZ8XGxsrhcGjGjBlu640xGj58uCpWrKhSpUqpffv22rhxo9uYAwcO6NZbb5XT6VRkZKT69u2rw4cPu4355ZdfdOWVVyokJERVqlTRqFGjrJ4aAAAAAAAALnBeDd6ys7N1ySWX6M033zzt+lGjRum1117T2LFjtXz5cpUuXVqJiYk6duyYa8ytt96qdevWKS0tTTNnztTixYt19913u9ZnZWWpQ4cOqlatmlauXKkXX3xRTz31lN59913L5wcAAAAAAIALV4A3N96pUyd16tTptOuMMXrllVf0xBNP6LrrrpMkffjhh6pQoYJmzJihnj176vfff9fs2bO1YsUKXXbZZZKk119/Xddcc41eeuklxcbGKjU1VcePH9f777+voKAg1a9fX2vWrNHo0aPdAjoAAAAAAACgOJXYa7xt3bpV6enpat++vWtZRESEmjdvrqVLl0qSli5dqsjISFfoJknt27eXn5+fli9f7hrTunVrBQUFucYkJiZqw4YNOnjw4Gm3nZOTo6ysLLcHAAAAAAAA4IkSG7ylp6dLkipUqOC2vEKFCq516enpio6OdlsfEBCgMmXKuI053Xucuo1/GjlypCIiIlyPKlWqnPuEAAAAAAAAcEEpscGbNw0bNkyZmZmux44dO7xdEgAAAAAAAHxMiQ3eYmJiJEl79uxxW75nzx7XupiYGO3du9dtfW5urg4cOOA25nTvceo2/ik4OFhOp9PtAQAAAAAAAHiixAZvcXFxiomJ0fz5813LsrKytHz5csXHx0uS4uPjlZGRoZUrV7rGLFiwQPn5+WrevLlrzOLFi3XixAnXmLS0NNWpU0dRUVHnaTYAAAAAAAC40Hg1eDt8+LDWrFmjNWvWSDp5Q4U1a9Zo+/btcjgcevDBB/XMM8/oyy+/1Nq1a9WrVy/Fxsaqa9eukqSLL75YHTt2VL9+/fTjjz/q+++/14ABA9SzZ0/FxsZKkm655RYFBQWpb9++WrdunaZMmaJXX31VQ4YM8dKsAQAAAAAAcCEI8ObGf/rpJyUkJLieF4RhvXv31oQJEzR06FBlZ2fr7rvvVkZGhlq1aqXZs2crJCTE9ZrU1FQNGDBA7dq1k5+fn7p166bXXnvNtT4iIkJz585V//791bRpU5UrV07Dhw/X3Xffff4mCgAAAAAAgAuOV4O3q666SsaYM653OBwaMWKERowYccYxZcqU0aRJk/51O40aNdJ333131nUCAAAAAAAAniqx13gDAAAAAAAAfBnBGwAAAAAAAGABgjcAAAAAAADAAgRvAAAAAAAAgAUI3gAAAAAAAAALELwBAAAAAAAAFiB4AwAAAAAAACxA8AYAAAAAAABYgOANAAAAAAAAsADBGwAAAAAAAGABgjcAAAAAAADAAgRvAAAAAAAAgAUI3gAAAAAAAAALELwBAAAAAAAAFiB4AwAAAAAAACxA8AYAAAAAAABYgOANAAAAAAAAsADBGwAAAAAAAGABgjcAAAAAAADAAgRvAAAAAAAAgAUI3gAAAAAAAAALELwBAAAAAAAAFiB4AwAAAAAAACxA8AYAAAAAAABYgOANAAAAAAAAsADBGwAAAAAAAGABgjcAAAAAAADAAgRvAAAAAAAAgAUI3gAAAAAAAAALELwBAAAAAAAAFiB4AwAAAAAAACxA8AYAAAAAAABYgOANAAAAAAAAsADBGwAAAAAAAGABgjcAAAAAAADAAgRvAAAAAAAAgAUI3gAAAAAAAAALELwBAAAAAAAAFiB4AwAAAAAAACxA8AYAAAAAAABYgOANAAAAAAAAsADBGwAAAAAAAGABgjcAAAAAAADAAgRvAAAAAAAAgAUI3gAAAAAAAAALELwBAAAAAAAAFiB4AwAAAAAAACxA8AYAAAAAAABYgOANAAAAAAAAsADBGwAAAAAAAGABgjcAAAAAAADAAgHeLgAAAAAASjJHSorl2zDJyZZvAyUT/QXYG0e8AQAAAAAAABYgeAMAAAAAAAAsQPAGAAAAAAAAWIDgDQAAAAAAALAAwRsAAAAAAABgAYI3AAAAAAAAwAIEbwAAAAAAAIAFCN4AAAAAAAAACxC8AQAAAAAAABYgeAMAAAAAAAAsQPAGAAAAAAAAWIDgDQAAAAAAALAAwRsAAAAAAABgAYI3AAAAAAAAwAIEbwAAAAAAAIAFCN4AAAAAAAAACxC8AQAAAAAAABYgeAMAAAAAAAAsQPAGAAAAAAAAWIDgDQAAAAAAALAAwRsAAAAAAABgAYI3AAAAAAAAwAIEbwAAAAAAAIAFCN4AAAAAAAAACxC8AQAAAAAAABYgeAMAAAAAAAAsQPAGAAAAAAAAWIDgDQAAAAAAALAAwRsAAAAAAABgAYI3AAAAAAAAwAIEbwAAAAAAAIAFCN4AAAAAAAAACxC8AQAAAAAAABYgeAMAAAAAAAAsQPAGAAAAAAAAWIDgDQAAAAAAALAAwRsAAAAAAABgAYI3AAAAAAAAwAIEbwAAAAAAAIAFCN4AAAAAAAAACxC8AQAAAAAAABYgeAMAAAAAAAAsQPAGAAAAAAAAWIDgDQAAAAAAALAAwRsAAAAAAABgAYI3AAAAAAAAwAIEbwAAAAAAAIAFSnTw9tRTT8nhcLg96tat61p/7Ngx9e/fX2XLllVYWJi6deumPXv2uL3H9u3blZSUpNDQUEVHR+uRRx5Rbm7u+Z4KAAAAAAAALjAB3i7gv9SvX1/z5s1zPQ8I+L+SBw8erFmzZmnatGmKiIjQgAEDdMMNN+j777+XJOXl5SkpKUkxMTH64YcftHv3bvXq1UuBgYF67rnnzvtcAAAAAAAAcOEo8cFbQECAYmJiCi3PzMzUe++9p0mTJqlt27aSpA8++EAXX3yxli1bphYtWmju3Ln67bffNG/ePFWoUEGNGzfW008/rUcffVRPPfWUgoKCzvd0AAAAAAAAcIEo0aeaStLGjRsVGxurGjVq6NZbb9X27dslSStXrtSJEyfUvn1719i6deuqatWqWrp0qSRp6dKlatiwoSpUqOAak5iYqKysLK1bt+6M28zJyVFWVpbbAwAAAAAAAPBEiT7irXnz5powYYLq1Kmj3bt3KyUlRVdeeaV+/fVXpaenKygoSJGRkW6vqVChgtLT0yVJ6enpbqFbwfqCdWcycuRIpaSkFO9kAAAAgAuM4zz8ndokJ1u+DTthnwDA+VWig7dOnTq5/tyoUSM1b95c1apV09SpU1WqVCnLtjts2DANGTLE9TwrK0tVqlSxbHsAAAAAAACwnxJ/qumpIiMjddFFF2nTpk2KiYnR8ePHlZGR4TZmz549rmvCxcTEFLrLacHz0103rkBwcLCcTqfbAwAAAAAAAPBEiT7i7Z8OHz6szZs36/bbb1fTpk0VGBio+fPnq1u3bpKkDRs2aPv27YqPj5ckxcfH69lnn9XevXsVHR0tSUpLS5PT6VS9evW8Ng8AAAAUP06hAwAAJU2JDt4efvhhde7cWdWqVdOuXbuUnJwsf39/3XzzzYqIiFDfvn01ZMgQlSlTRk6nUwMHDlR8fLxatGghSerQoYPq1aun22+/XaNGjVJ6erqeeOIJ9e/fX8HBwV6eHQAAAAAAAOysRAdvO3fu1M0336y///5b5cuXV6tWrbRs2TKVL19ekjRmzBj5+fmpW7duysnJUWJiot566y3X6/39/TVz5kzdd999io+PV+nSpdW7d2+NGDHCW1MCAAAAAADABaJEB2+ffPLJv64PCQnRm2++qTfffPOMY6pVq6avv/66uEsDAAAAAAAA/pVP3VwBAAAAAAAA8BUEbwAAAAAAAIAFCN4AAAAAAAAACxC8AQAAAAAAABYgeAMAAAAAAAAsUKLvagoAAABrOVJSLN+GSU62fBsAAAAlEUe8AQAAAAAAABYgeAMAAAAAAAAsQPAGAAAAAAAAWIDgDQAAAAAAALAAwRsAAAAAAABgAYI3AAAAAAAAwAIEbwAAAAAAAIAFCN4AAAAAAAAACxC8AQAAAAAAABYgeAMAAAAAAAAsQPAGAAAAAAAAWIDgDQAAAAAAALAAwRsAAAAAAABgAYI3AAAAAAAAwAIEbwAAAAAAAIAFCN4AAAAAAAAACxC8AQAAAAAAABYgeAMAAAAAAAAsQPAGAAAAAAAAWCDA2wUAAIALhyMlxfJtmORky7cBAAAAFAVHvAEAAAAAAAAWIHgDAAAAAAAALEDwBgAAAAAAAFiA4A0AAAAAAACwAMEbAAAAAAAAYAGCNwAAAAAAAMACBG8AAAAAAACABQjeAAAAAAAAAAsQvAEAAAAAAAAWIHgDAAAAAAAALBDg7QLszJGSYvk2THKy5dsAAAAAAACA5zjiDQAAAAAAALAAwRsAAAAAAABgAYI3AAAAAAAAwAIEbwAAAAAAAIAFCN4AAAAAAAAACxC8AQAAAAAAABYgeAMAAAAAAAAsQPAGAAAAAAAAWIDgDQAAAAAAALAAwRsAAAAAAABgAYI3AAAAAAAAwAIEbwAAAAAAAIAFCN4AAAAAAAAACxC8AQAAAAAAABYgeAMAAAAAAAAsEODtAgAAJYsjJeW8bMckJ5+X7QAAAACAt3DEGwAAAAAAAGABgjcAAAAAAADAAgRvAAAAAAAAgAW4xhvgo87Hdbi4BhcAAAAAAGePI94AAAAAAAAACxC8AQAAAAAAABYgeAMAAAAAAAAsQPAGAAAAAAAAWIDgDQAAAAAAALAAdzUFAAAAAAD4/xwpKZZvwyQnW74NlAwc8QYAAAAAAABYgOANAAAAAAAAsADBGwAAAAAAAGABgjcAAAAAAADAAtxcAYBXceFSAAAAAIBdccQbAAAAAAAAYAGCNwAAAAAAAMACBG8AAAAAAACABQjeAAAAAAAAAAsQvAEAAAAAAAAWIHgDAAAAAAAALEDwBgAAAAAAAFiA4A0AAAAAAACwAMEbAAAAAAAAYIEAbxcA3+BISbF8GyY52fJtAAAAAAAAnC8EbwAAAEAJwj94AgBgH5xqCgAAAAAAAFiAI94AoJhwhAIAAAAA4FQEbwAAAB46H0G7RNgOAADOnp3+vuLLBzkQvAEAbMuXv6ABAAAA+D6CN1xQ+CUcAAAAAACcL9xcAQAAAAAAALAAwRsAAAAAAABgAYI3AAAAAAAAwAIEbwAAAAAAAIAFCN4AAAAAAAAACxC8AQAAAAAAABYgeAMAAAAAAAAsQPAGAAAAAAAAWIDgDQAAAAAAALAAwRsAAAAAAABgAYI3AAAAAAAAwAIEbwAAAAAAAIAFCN4AAAAAAAAACxC8AQAAAAAAABYgeAMAAAAAAAAsQPAGAAAAAAAAWOCCCt7efPNNVa9eXSEhIWrevLl+/PFHb5cEAAAAAAAAm7pggrcpU6ZoyJAhSk5O1qpVq3TJJZcoMTFRe/fu9XZpAAAAAAAAsKELJngbPXq0+vXrpz59+qhevXoaO3asQkND9f7773u7NAAAAAAAANhQgLcLOB+OHz+ulStXatiwYa5lfn5+at++vZYuXVpofE5OjnJyclzPMzMzJUlZWVmebfjYsbMr2AMe13S27DIXu8xDss9c7DIPyT5zOQ/zkOwzF7vMQ7LPXOwyD8k+c+Fz2EN2mYdkn7nYZR6SfebC57BH7DIPyT5zscs8JPvMxdN5FIw3xvzrOIf5rxE2sGvXLlWqVEk//PCD4uPjXcuHDh2qRYsWafny5W7jn3rqKaWkpJzvMgEAAAAAAOBDduzYocqVK59x/QVxxJunhg0bpiFDhrie5+fn68CBAypbtqwcDodl283KylKVKlW0Y8cOOZ1Oy7ZjNbvMQ7LPXOwyD8k+c7HLPCT7zMUu85CYS0lkl3lI9pmLXeYh2WcudpmHZJ+52GUekn3mYpd5SMylJLLLPKTzMxdjjA4dOqTY2Nh/HXdBBG/lypWTv7+/9uzZ47Z8z549iomJKTQ+ODhYwcHBbssiIyOtLNGN0+n0+SaX7DMPyT5zscs8JPvMxS7zkOwzF7vMQ2IuJZFd5iHZZy52mYdkn7nYZR6SfeZil3lI9pmLXeYhMZeSyC7zkKyfS0RExH+OuSBurhAUFKSmTZtq/vz5rmX5+fmaP3++26mnAAAAAAAAQHG5II54k6QhQ4aod+/euuyyy9SsWTO98sorys7OVp8+fbxdGgAAAAAAAGzoggnebrrpJu3bt0/Dhw9Xenq6GjdurNmzZ6tChQreLs0lODhYycnJhU5z9TV2mYdkn7nYZR6SfeZil3lI9pmLXeYhMZeSyC7zkOwzF7vMQ7LPXOwyD8k+c7HLPCT7zMUu85CYS0lkl3lIJWsuF8RdTQEAAAAAAIDz7YK4xhsAAAAAAABwvhG8AQAAAAAAABYgeAMAAAAAAAAsQPAGAAAAAAAAWIDgDcUuKytLM2bM0O+//+7tUopFRkaGt0sASpQdO3Zo586druc//vijHnzwQb377rterOrc2emzKy8vT2vWrNHBgwe9Xco5s9N+8dXvk6NHj+rIkSOu53/++adeeeUVzZ0714tVnTs79Zbkm/1l196S7NVfvthbkn37y5d7y677BPhPBl6zb98+88ILL5iuXbuaFi1amBYtWpiuXbuaUaNGmb1793q7vCLr3r27ef31140xxhw5csTUrl3bBAYGmoCAAPPpp596uTrPPP/88+aTTz5xPe/evbvx8/MzsbGxZs2aNV6szDOHDx82TzzxhImPjzc1a9Y0cXFxbg9fM2/ePDNs2DDTt29f06dPH7eHL7HLPFq1amU+/PBDY4wxu3fvNk6n08THx5ty5cqZlJQUL1dXdHb67Bo0aJAZP368McaY3Nxc07JlS+NwOEzp0qXNwoULvVuch+yyX+zyfWKMMVdffbV5++23jTHGHDx40FSoUMFUrlzZhISEmLfeesvL1RWdXXrLGPv0l116yxj79JddessY+/SXXXrLGPvsEztJT083t912m6lYsaLx9/c3fn5+bg9fc/DgQTNnzhzz0UcfmYkTJ7o9vIngzUt+/PFHExUVZSpVqmR69+5thg4daoYOHWp69+5tKleubMqUKWNWrFjh7TKLpEKFCq4v4tTUVFOrVi2TnZ1t3nrrLdO4cWMvV+eZ6tWrm++//94YY8zcuXNNZGSkmTNnjunbt6+5+uqrvVxd0fXs2dNUrFjRDB061IwZM8a88sorbg9f8tRTTxk/Pz/TrFkzc91115muXbu6PXyFXeZhjDGRkZFm/fr1xhhjXn31VXPFFVcYY4yZM2eOTwW7dvrsqlSpkus74/PPPzexsbFmw4YN5oknnnDtH19hl/1il+8TY4wpW7as+fXXX40xxowbN840atTI5OXlmalTp5q6det6ubqis0tvGWOf/rJLbxljn/6yS28ZY5/+sktvGWOffWInHTt2NPXq1TNvvfWW+fzzz82MGTPcHr7kyy+/NOHh4cbhcJiIiAgTGRnpekRFRXm1tgBvH3F3oRo4cKC6d++usWPHyuFwuK0zxujee+/VwIEDtXTpUi9VWHSZmZkqU6aMJGn27Nnq1q2bQkNDlZSUpEceecTL1XkmPT1dVapUkSTNnDlTPXr0UIcOHVS9enU1b97cy9UV3TfffKNZs2apZcuW3i7lnI0dO1YTJkzQ7bff7u1Szold5iFJJ06cUHBwsCRp3rx56tKliySpbt262r17tzdL84idPrv279+vmJgYSdLXX3+t7t2766KLLtKdd96pV1991cvVecYu+8Uu3yeSdOTIEYWHh0uS5s6dqxtuuEF+fn5q0aKF/vzzTy9XV3R26S3JPv1ll96S7NNfduktyT79ZZfekuyzT041f/58zZ8/X3v37lV+fr7buvfff99LVRXdkiVL9N1336lx48beLuWcPfTQQ7rzzjv13HPPKTQ01NvluOEab17y888/a/DgwYVCN0lyOBwaPHiw1qxZc/4LOwtVqlTR0qVLlZ2drdmzZ6tDhw6SpIMHDyokJMTL1XkmKipKO3bskHTyi619+/aSToaheXl53izNI1FRUa4vaF93/PhxXXHFFd4u45zZZR6SVL9+fY0dO1bfffed0tLS1LFjR0nSrl27VLZsWS9XV3R2+uyqUKGCfvvtN+Xl5Wn27Nm6+uqrJZ38C66/v7+Xq/OMXfaLXb5PJKlWrVqaMWOGduzYoTlz5rj2yd69e+V0Or1cXdHZpbck+/SXXXpLsk9/2aW3JPv0l116S7LPPimQkpKiDh06aP78+dq/f78OHjzo9vAFVapUkTHG22UUi7/++ksPPPBAiQvdJHGNN2+pXr36v55nPHHiRFOtWrXzV9A5ePPNN01AQICJjIw0l1xyicnLyzPGGPPaa6+Zq666ysvVeaZ///6mWrVqpn379qZs2bLm0KFDxhhjJk+ebJo0aeLl6oruo48+MjfeeKPJzs72dinnbOjQoWbEiBHeLuOc2WUexhizcOFCExkZafz8/NyuTzds2DBz/fXXe7Eyz9jpsys5OdlERESYunXrmqpVq5pjx44ZY4x57733TIsWLbxcnWfssl/s8n1ijDHTpk0zgYGBxs/Pz+1Us+eee8507NjRi5V5xi69ZYx9+ssuvWWMffrLLr1ljH36yy69ZYx99kmBmJgY13WPfdWcOXNMhw4dzNatW71dyjm7/vrrzZQpU7xdxmk5jLFJvOlj3nzzTT300EO655571K5dO1WoUEGStGfPHs2fP1/jxo3TSy+9pPvvv9/LlRbNTz/9pB07dujqq69WWFiYJGnWrFmKjIz0qdMdT5w4oVdffVU7duzQHXfcoSZNmkiSxowZo/DwcN11111ervDMmjRp4nYE5aZNm2SMUfXq1RUYGOg2dtWqVee7PI8MGTLE9ef8/HxNnDhRjRo1UqNGjQrNZfTo0ee7vCKzyzxOJy8vT1lZWYqKinIt27Ztm0JDQxUdHe3Fyjxjl88uSfr000+1Y8cOde/eXZUrV5YkTZw4UZGRkbruuuu8XJ1n7LBffPn75HTS09O1e/duXXLJJfLzO3nCxI8//iin06m6det6ubqis0NvSfbqL7v0lmSP/rJTb0n26S879FYBu+wTSSpbtqx+/PFH1axZ09uleCQqKsrt98bs7Gzl5uYqNDS00O8oBw4cON/leeTLL790/Xnfvn0aMWKE+vTpo4YNGxaaS8HlcbyB4M2LpkyZojFjxmjlypWuQ7f9/f3VtGlTDRkyRD169PByhfAlKSkpRR6bnJxsYSXnLiEhochjFy5caGEl58Yu8wAAAADg7tFHH1VYWJiefPJJb5fikYkTJxZ5bO/evS2s5NwVhLf/xeFwePV0eYK3EuDEiRPav3+/JKlcuXKFktmSLi8vTxMmTDjjRSUXLFjgpcrOzsaNG7Vw4cLTzmX48OFeqgooOfbs2aOHH37Y9f/8P79GfOUaMHb77PL1i/sWsNN+scv3SXZ2tp5//vkz7pMtW7Z4qTLP2Km3JHv0l116S7JXf9mhtyT79JedessO+8TOZ7TAOtzVtAQIDAxUxYoVvV3GWRs0aJAmTJigpKQkNWjQ4LQ3jPAV48aN03333ady5copJibGbS4Oh8Nn/rJRo0YNrVixotCF7jMyMnTppZf6xJdagYK7MhbcAalAdna2Bg4c6DOBgl3mIUl33HGHtm/frieffFIVK1b02f/n7fTZlZKSohEjRuiyyy7z6X0i2We/2OX7RJLuuusuLVq0SLfffrtP95ddekuyT3/Zpbck+/SXXXpLsk9/2aW3JHvsk9WrV7s9L7gb6K+//uqFas6dv7+/du/eXehSMX///beio6N95h/UJenDDz/UTTfdpODgYLflx48f1yeffKJevXp5qTJxcwWcu7Jly5pZs2Z5u4xiUbVqVfP88897u4xz5nA4zJ49ewotT09PN4GBgV6o6Oz5+fmddi779u0z/v7+Xqjo7NhlHsYYExYWZlavXu3tMs6ZnT677HBx3wJ22S92+T4xxpiIiAizZMkSb5dxzuzSW8bYp7/s0lvG2Ke/7NJbxtinv+zSW8bYZ5/YyZl+b/zrr79MSEiIFyo6e2f6fWv//v3Gz8/PCxX9H454wzkLCgpSrVq1vF1GsTh48KC6d+/u7TLO2qkXl5wzZ44iIiJcz/Py8jR//nzFxcV5ozSPZWVlyRgjY4wOHTrkdrv0vLw8ff311z5xEX+7zONUdrntuJ0+u44fP64rrrjC22UUC7vsF1//PjlVVFSUypQp4+0yzpldekuyT3/Zpbck+/SXXXpLsk9/2aW3JPvskwK+fEbLa6+9Junkkazjx4933bRDOvk7yuLFi33uZhfGmNMeRblz506334u9gWu84Zy9/PLL2rJli9544w2fPFz4VH379tXll1+ue++919ulnJWCi0s6HI5CwUhgYKCqV6+ul19+Wddee603yvOIn5/fv/aTw+FQSkqKHn/88fNYlefsMo9TzZ07Vy+//LLeeecdVa9e3dvlnDU7fXb56sV9T8cu+8XXv09O9fHHH+uLL77QxIkTFRoa6u1yzppdekuyT3/Zpbck+/SXXXpLsk9/2aW3JPvskwJnOk1z//79iomJUW5urpcq+28FB2P8+eefqly5svz9/V3rgoKCVL16dY0YMULNmzf3VolF1qRJEzkcDv3888+qX7++AgL+7/iyvLw8bd26VR07dtTUqVO9ViPBG87KDTfc4PZ8wYIFKlOmjOrXr1/oopKfffbZ+SzNYwVpv3TyXydGjx6tpKSk096C+IEHHjjf5Z2VuLg4rVixQuXKlfN2KWdt0aJFMsaobdu2mj59utu/jgUFBalatWqKjY31YoVFY5d52OW243b67LLTxX3tsl/s9H1S8JfYAps2bZIxRtWrVy80l1WrVp3v8orMLr0l2ae/7NJbkn36yy69Jdmnv+zSW5J99smpCs5oiYqK0saNG1W+fHnXury8PH311Vd67LHHtGvXLi9WWTQJCQn67LPPFBUV5e1SzlpKSorrvw899JDb0XsFIWK3bt0UFBTkrRIJ3nB2+vTpU+SxH3zwgYWVnLuinnrpcDh86qYEdvHnn3+qSpUqRb5VdEnl6/Owy23H7fTZlZCQUOSxCxcutLCSc2eX/WKn75OCv8QWRXJysoWVnBu79JZkn/6yS29J9ukvu/SWZJ/+sktvSfbZJ6ey4xktdjBx4kTddNNNbpf2KSkI3gCbys7O1qJFi7R9+3YdP37cbV1J/9fK0zly5Mhp59KoUSMvVXR27DIPAAAA4EJklzNaCuzcuVNffvnlaX9HKelnTfiM83gjB9hUQkKCOXjwYKHlmZmZJiEh4fwXdA5SUlJMdnZ2oeVHjhwxKSkpXqjo7KxatcrExMQYp9Np/P39Tfny5Y3D4TClS5c2cXFx3i7PI3v37jVJSUnGz8/vtA9fYZd5GFOy7xjkCTt9dvXp08dkZWUVWn748GHTp08fL1R09uyyX+zyfWKMMXFxcWb//v2Flh88eNCnvlPs0lvG2Ke/7NJbxtinv+zSW8bYp7/s0lvG2GefFNi2bZvJy8vzdhnnZN68eSY0NNQ0aNDABAQEmMaNG5vIyEgTERHhc/2Vm5trXnzxRXP55ZebChUqmKioKLeHNxG84Zyd6RbEe/bsMQEBAV6o6OzZJVBo06aN6devn8nLyzNhYWFm8+bNZvv27aZ169Zm+vTp3i7PI7fccotp2bKlWbFihSldurSZO3eu+eijj0ydOnXMzJkzvV1ekdllHsbY57bjF8Jn1759+4y/v78XKjp7dtkvdvk+MebM+yQ9Pd0EBgZ6oaKzY5feMsY+/WWX3jLGPv1ll94yxj79ZZfeMsY+++SfsrOzze+//25+/vlnt4cvuPzyy83w4cONMcb1e+OhQ4dMly5dzFtvveXl6jzz5JNPmooVK5qXXnrJhISEmKefftr07dvXlC1b1rz66qterS3gv4+JA07vl19+cf35t99+U3p6uut5Xl6eZs+erUqVKnmjtLNmznAL4p9//tmnbn29Zs0avfPOO/Lz85O/v79ycnJUo0YNjRo1Sr179y50wdaSbMGCBfriiy902WWXyc/PT9WqVdPVV18tp9OpkSNHKikpydslFokd5mGX247b6bOr4OK+xhgdOnTI7ZoWeXl5+vrrrwvdaaukstN+kezxffLll1+6/jxnzhxFRES4nufl5Wn+/PlFvjaUN9mttyTf7y+79JZkv/7y9d6S7NNfduotu+yTf9q3b5/69Omjb7755rTr8/LyznNFnvv99981efJkSVJAQICOHj2qsLAwjRgxQtddd53uu+8+L1dYdKmpqRo3bpySkpL01FNP6eabb1bNmjXVqFEjLVu2zKuXWyJ4w1lr3LixHA6HHA6H2rZtW2h9qVKl9Prrr3uhMs8V3LHR4XDooosucvsLR15eng4fPuxTt1UPDAx0XcQ/Ojpa27dv18UXX6yIiAjt2LHDy9V5Jjs72xUcREVFad++fbrooovUsGFDn7nzkWSPeYwZM0bSyb+Ujx079rS3HR87dqy3yisyO312RUZGun12/VPBxX19gV32i52+T7p27SrpZB/986YpgYGBql69ul5++WUvVOYZu/SWZJ/+sktvSfbpL7v0lmSf/rJLb0n22Sf/9OCDDyojI0PLly/XVVddpc8//1x79uzRM8884zPzKV26tOu6bhUrVtTmzZtVv359SdL+/fu9WZrH0tPT1bBhQ0lSWFiYMjMzJUnXXnutnnzySW+WRvCGs7d161YZY1SjRg39+OOPbrdRDgoKUnR0tNsv5iXZK6+8ImOM7rzzTqWkpLj9K0xBoBAfH+/FCj3TpEkTrVixQrVr11abNm00fPhw7d+/Xx999JEaNGjg7fI8UqdOHW3YsEHVq1fXJZdconfeeccV8FSsWNHb5RWZHeaxdetWSb5/23E7fXYtXLjQNhf3tct+sdP3SX5+vqSTdzxcsWKFypUr5+WKzo5dekuyT3/Zpbck+/SXXXpLsk9/2aW3JPvsk3+ywxktLVq00JIlS3TxxRfrmmuu0UMPPaS1a9fqs88+U4sWLbxdnkcqV66s3bt3q2rVqqpZs6bmzp2rSy+9VCtWrFBwcLBXa+OupsApFi1apCuuuEKBgYHeLuWc/PTTTzp06JASEhK0d+9e9erVSz/88INq166t999/X5dccom3Syyyjz/+WLm5ubrjjju0cuVKdezYUQcOHFBQUJAmTJigm266ydslFold5oGS6c8//1SVKlVcR7rC++zyfYKSif6CVegtoOicTqd++eUXVa9eXdWqVdOkSZPUsmVLbd26VfXr19eRI0e8XeJ/2rJliw4fPqxGjRopOztbDz30kOv3xtGjR6tatWreLrHIHnvsMTmdTv3vf//TlClTdNttt6l69eravn27Bg8erOeff95rtRG8odj89ttvp70FcZcuXbxU0bk5duxYobk4nU4vVYMCR44c0fr161W1alWf/tcyX5+HnW47bqfPriNHjpx2Lo0aNfJSRWfPTvvFDt8n2dnZWrRo0Wn3iTevmXI27NRbku/3l516S7JXf/l6b0n26i+79Jad9snll1+uZ555RomJierSpYsiIyM1cuRIvfbaa/r000+1efNmb5d4QVu6dKmWLl2q2rVrq3Pnzl6theAN52zLli26/vrrtXbtWjkcDhW0VMG1IXzhopIFjhw5oqFDh2rq1Kn6+++/C633pblI0t69e7VhwwZJUt26dd0OUfdF/+wtX+Xr85g/f766dOmiGjVqaP369WrQoIG2bdsmY4wuvfRSLViwwNslFomdPrvscHHfAnbZL3b6Plm9erWuueYaHTlyRNnZ2SpTpoz279+v0NBQRUdHa8uWLd4usUjs0luSffrLLr0l2ae/7NJbkn36yy69JdlnnxSw0xktP/30k37//XdJUr169dS0aVMvV2QvnJOCczZo0CDFxcVp7969Cg0N1bp167R48WJddtll+vbbb71dnkceeeQRLViwQG+//baCg4M1fvx4paSkKDY2Vh9++KG3yyuyQ4cO6fbbb1elSpXUpk0btWnTRrGxsbrttttcF5n0Je+9954aNGigkJAQhYSEqEGDBho/fry3y/KYXeYxbNgwPfzww1q7dq1CQkI0ffp07dixQ23atFH37t29XV6R2emz69SL+5YqVUqzZ8/WxIkTVbt2bbc7ifkCu+wXu3yfSNLgwYPVuXNnHTx4UKVKldKyZcv0559/qmnTpnrppZe8XV6R2aW3JPv0l116S7JPf9mltyT79Jddekuyzz4pcNttt+mOO+6QJDVt2lR//vmnVqxYoR07dvhM6LZz505deeWVatasmQYNGqRBgwbp8ssvV6tWrbRz505vl+exDRs2aMCAAWrXrp3atWunAQMGuA5E8SoDnKOyZcuan3/+2RhjjNPpNOvXrzfGGDN//nzTuHFjb5bmsSpVqpiFCxcaY4wJDw83GzduNMYY8+GHH5pOnTp5sTLP9OjRw9SuXdvMnj3bZGZmmszMTDN79mxTp04dc9NNN3m7PI88+eSTpnTp0uaxxx4zX3zxhfniiy/MY489ZsLCwsyTTz7p7fKKzC7zMMaYsLAws2nTJmOMMZGRkebXX381xhizZs0aU61aNS9W5hk7fXbFxMSY5cuXG2NOfnZt2LDBGGPMF198YVq2bOnN0jxml/1il+8TY4yJiIhw7YeIiAjz22+/GWOMWbZsmalTp443S/OIXXrLGPv0l116yxj79JddessY+/SXXXrLGPvsk9PJz883+fn53i7DY4mJiaZ58+au/WKMMevXrzfx8fEmMTHRi5V57tNPPzUBAQGmRYsWZvDgwWbw4MEmPj7eBAQEmE8//dSrtXHEG85ZXl6ewsPDJUnlypXTrl27JEnVqlUrGemyBw4cOKAaNWpIOnkNiwMHDkiSWrVqpcWLF3uzNI/MnDlT77//vhITE+V0OuV0OpWYmKhx48bpq6++8nZ5Hnn77bc1btw4jRw5Ul26dFGXLl00cuRIvfvuu3rrrbe8XV6R2WUe0ulvO17Al247bqfPruzsbEVHR0uSoqKitG/fPklSw4YNtWrVKm+W5jG77Be7fJ9IUmBgoOvGHdHR0dq+fbskKSIiQjt27PBmaR6xS29J9ukvu/SWZJ/+sktvSfbpL7v0lmSffXIqXz+jZdGiRXr77bdVp04d17I6dero9ddf97n/54cOHaphw4Zp6dKlGj16tEaPHq0ffvhB//vf/zR06FCv1hbg1a3DFho0aKCff/5ZcXFxat68uUaNGqWgoCC9++67ri9uX1GjRg1t3bpVVatWVd26dTV16lQ1a9ZMX331lSIjI71dXpGVLVvW7TbwBSIiIhQVFeWFis7eiRMndNlllxVa3rRpU+Xm5nqhorNjl3lI9rntuJ0+u+rUqaMNGzaoevXquuSSS/TOO++oevXqGjt2rCpWrOjt8jxil/1il+8TSWrSpIlWrFih2rVrq02bNho+fLj279+vjz76SA0aNPB2eUVml96S7NNfduktyT79ZZfekuzTX3bpLck++6TA8OHDNXr0aA0cOFDx8fGSTl7Qf/Dgwdq+fbtGjBjh5Qr/W5UqVXTixIlCy/Py8hQbG+uFis7e7t271atXr0LLb7vtNr344oteqOgUXj3eDrYwe/ZsM336dGOMMRs3bjR16tQxDofDlCtXzsyfP9/L1Xlm9OjR5tVXXzXGGJOWlmZCQkJMcHCw8fPzM6+88oqXqyu6d955x7Rv397s3r3btWz37t2mQ4cOZuzYsV6szHMDBgwwgwcPLrT8oYceMvfff78XKjo7dpmHMcZs3rzZdcrD4cOHzT333GMaNmxobrjhBrNt2zYvV1d0dvrs+uijj8wHH3xgjDHmp59+MuXKlTN+fn4mJCTEfPLJJ94tzkN22S92+T4xxpgVK1aYBQsWGGOM2bNnj0lMTDTh4eHm0ksvNWvWrPFydUVnl94yxj79ZZfeMsY+/WWX3jLGPv1ll94yxj77pEC5cuXMpEmTCi2fNGmSKVu2rBcq8tyMGTNMs2bNzIoVK1zLVqxYYVq0aGE+//xz7xV2Fjp16mTef//9Qsvff/9906FDBy9U9H+4qyksceDAAUVFRfnsXRsLbNu2TatWrVKtWrXUqFEjb5fzr5o0aeL28964caNycnJUtWpVSdL27dsVHBys2rVrl/hTz4YMGeL6c25uriZMmKCqVau6jqZavny5tm/frl69eun111/3Vpn/yS7zuJDY5bPryJEjWr9+vapWrapy5cp5u5xzZof94kvfJxcSO/SWRH+VVHboL3qrZLJDb9lBZGSk6wi+U/3xxx9q1qyZMjIyvFPYf/hn72RnZys3N1cBASdPiCz4c+nSpV2nm5dUp95EbNeuXRo+fLh69Ojh+n1r2bJlmjZtmlJSUnTvvfd6q0wRvKFYFZybX6VKFS9XcuFJSUkp8tjk5GQLKzl3CQkJRRrncDi0YMECi6s5e3aZx5nY6bbjdvrsKvhat8Nfxu20X+xg7969rusJ1a1bV+XLl/dyRWeP3ipZ7NRbEv1V0tipv+zSW3bZJwMHDlRgYKBGjx7ttvzhhx/W0aNH9eabb3qpsn83ceLEIo/t3bu3hZWcu4JrBv4Xh8OhvLw8i6v5F1493g62cOLECfPEE08Yp9Np/Pz8jJ+fn3E6nebxxx83x48f93Z5Hps3b55JSkoyNWrUMDVq1DBJSUkmLS3N22UBJcaOHTtMq1atjMPhMFFRUSYqKso4HA7TsmVLs2PHDm+XV2R2++waP368qV+/vgkKCjJBQUGmfv36Zty4cd4uy2N22i92+T7Jysoyt912mwkICDAOh8M4HA4TEBBgbr31VpORkeHt8orMTr1ljD36yy69ZYy9+ssOvWWMffrLTr1lh31ScLfMwYMHm4EDB5rw8HBTv35907dvX9O3b1/ToEED43Q6zYABA7xdKkoQ7mqKczZw4EC9++67GjVqlFavXq3Vq1dr1KhReu+99/TAAw94uzyPvPXWW+rYsaPCw8M1aNAgDRo0SE6nU9dcc02J/RcL4Hy76667dOLECf3+++86cOCADhw4oN9//135+fm66667vF1ekdnps2v48OEaNGiQOnfurGnTpmnatGnq3LmzBg8erOHDh3u7PI/YZb/Y6fvkrrvu0vLlyzVz5kxlZGQoIyNDM2fO1E8//aR77rnH2+UVmV16S7JPf9mltyT79JddekuyT3/Zpbcke+yTgn2wevVqrV27Vk2bNlX58uW1efNmbd68WeXKldOll16qdevWebtUjyUlJWn37t3eLqNY7Ny5U/n5+d4u4/94O/mD73M6nebrr78utHzWrFnG6XR6oaKzV6lSJfP6668XWv7GG2+Y2NhYL1QElDwhISFm1apVhZb/9NNPplSpUl6o6OzY6bPLDhf3LWCX/WKn75PQ0FDz3XffFVq+ePFiExoa6oWKzo5dessY+/SXXXrLGPv0l116yxj79JddessY++wTuwoLCzObN2/2dhnFIjw8vETNhSPecM6Cg4NVvXr1Qsvj4uIUFBR0/gs6BxkZGerYsWOh5R06dFBmZqYXKgJKHrvcdtxOn10nTpzQZZddVmh506ZNlZub64WKzp5d9oudvk/Kli2riIiIQssjIiIUFRXlhYrOjl16S7JPf9mltyT79JddekuyT3/Zpbck++yT05k8ebKys7O9XQb+P1PCbmVA8IZzNmDAAD399NPKyclxLcvJyfl/7d15WI15/wfw9zlJe0kLhTYx1ShLMTR2jfBYip8Zpuz7TmHshhnLmBnbGBqS7I3x2GfEiJooUumIaihRliwPM6m06f794XGezhQKp7tzer+uq+vq3Ped3sf5nO5zPud7f79YtmwZJk+eLGKyyuvbty8OHjxYZvvhw4fRu3dvERIRVT/ffvstpkyZgtjYWPm22NhYTJs2Dd99952IySpHnf52DRkyBJs2bSqzffPmzfDx8REh0dtTl8dFnc4nCxYsgJ+fH7KysuTbsrKyMGvWLCxcuFDEZJWjLrUFqE99qUttAepTX+pSW4D61Je61BagPo9JecaNG4f79++LHaNC1q9fj/z8fABARkaGvEllbW0NTU1NMaOprVpiByDV1L9/f4Xbp06dQsOGDdG8eXMAgEwmQ2FhIbp16yZGvEpZv369/HsnJycsW7YM4eHhaNeuHYAXSxCfO3cO/v7+YkUkEl15y45/9NFHZZYdHzlyJLy8vERK+Wbq9LfLz89P/r1EIkFgYCBOnjwpXz79woULyMjIwNChQ8WKWGHq8rio0/mkZcuWCs/569evw8rKClZWVgBevFDX0tLCw4cPq/W8POpSW4D61Je61BagPvWlLrUFqE99qUttAerzmLxJdRth9Tp+fn4YNGgQtLW1YWtri3v37sHc3BxXrlwRO1qltWrVCmFhYTA2NsbSpUsxc+ZM6OrqYt68eahbt67Y8eQkgipVCFUbI0aMqPCx27ZtU2KSd2dra1uh4yQSCW7cuKHkNMqVmZmJxYsXIygoSOwolbJz504EBAQgPT0d0dHRsLa2xtq1a2Fra4t+/fqJHe+Vjhw5UuFj+/btq8Qk705dlh1Xp79dXbp0qdBxEokEp0+fVnKad6Muj4s6nU+WLFlS4WMXL16sxCTvRl1qC1Cf+lKX2gLUp77UpbYA9akvdaktQH0ek5eys7NhaGhYZruBgQFkMhns7OxESFU5VlZWmDt3Lnr16gVbW1vExsbC1NT0lcdWZzo6Orh+/ToaNmwIDQ0NeROxumHjjagGkclkaNWqFZ4/fy52lArbtGkTFi1ahOnTp2PZsmW4cuUK7OzsEBwcjO3bt+PMmTNiR3wlqVTxan6JRKLwaVjpT/9U6TEhIiIiIqqJSjd3unbtigMHDqBOnTo4e/Ys3NzcoK2tLXbEN9q8eTOmTJny2nmABUGARCKp9u9R2rVrB319fbRv3x5LlizBzJkzoa+vX+6xixYtquJ0/8PGG5EaedMIqxs3bsDf37/a/wEtzcnJCcuXL4eXl5fCJ0lXrlxB586d8ejRI7EjVsipU6fwxRdfYPny5fJLN6Kjo7FgwQIsX74cn3zyicgJiYiIiIjodYyMjHD+/Hk4OjpCKpXi/v37MDMzEztWpT19+hS3bt2Ci4sLTp06BRMTk3KPe3l5c3X1559/YvHixUhLS0N8fDycnJzkU+GUJpFIEB8fL0LC//5+Nt6I1IdUKi0zquqfVOGTi9J0dHSQkpICa2trhcbb9evX4eLigmfPnokdsUKaNWuGgIAAtG/fXmF7ZGQkxo4di+TkZJGSERERERFRRQwYMADnzp2Do6MjIiIi4O7u/srVZav7VB/Ai+lkBg0aBC0tLbGjvDOpVIqsrKxqeakpF1cgUiMWFhbYuHHjK+c9S0hIgKuraxWneje2trZISEiAtbW1wvbQ0FA4OjqKlKry0tLSUKdOnTLbjYyMcPPmzSrPQ0RERERElbNr1y5s374daWlpiIiIwIcffghdXV2xY7216jw3c2WVlJSIHeGV2HgjUiOurq6Ii4t7ZePtTaPhqiM/Pz9MmjQJ+fn5EAQBMTEx2Lt3L1asWIHAwECx41VY69at4efnh507d6JevXoAgPv372PWrFlo06aNyOmIiIiIiOhNdHR0MH78eABAbGwsvvnmm3I/XK/OjI2NFeaafp3Hjx8rOc27UZXF7HipKZEaiYyMRG5uLnr06FHu/tzcXMTGxqJTp05VnOzd7N69G19++SXS0tIAAJaWlliyZAlGjRolcrKKS01Nhbe3N65du4ZGjRoBeLHKbJMmTXDo0CHY29uLnJCIiIjel5cTkxMRVTfbt2+v8LHVfUTcPxezexWxp1ti443eyaNHjxAUFITo6GhkZWUBAOrXrw93d3cMHz5cJSaavHz5coWPdXFxUWISepO8vDzk5ORUy+v2K0IQBPz+++9ISUkBADg6OsLDw0NlXpg/ePBA4f8+ISEBa9asQWpqKiwsLDB58mR07txZvIAVsH79+gofO3XqVCUmeT++//57/N///V+ZS7FV1bNnzxAXF4e6devCyclJYV9+fj727duHoUOHipTuzdT9fHL37l389NNP8uf86NGj4eDgIHasCklOTsb58+fRrl07ODg4ICUlBevWrUNBQQF8fX3RtWtXsSO+kTrXlyrX1qvUrl0bMplMJabFUOfaAtSnvnJzc7Fv3z75/Rg8ePArJ8Sv7lT5MfHz86vwsatXr1ZiElIlbLzRW7t48SI8PT2hq6sLDw8PhcvnwsLCkJeXhxMnTsDNzU3kpK9XekGCNzVAVGlRAnVRepnu0rKzs+Hl5aUSk5b+U35+PrS0tFSm4fZS6eXTo6Ki0LlzZ7i7u6NNmzZISEjAmTNnEBYWho4dO4od9ZVsbW0Vbj98+BB5eXny+vrrr7+gq6sLc3Nz3LhxQ4SElSOVSiGVStGlSxeMHj0a3t7er5zgt7q7du0aunfvjoyMDEgkErRv3x4hISGwsLAA8OLcYmlpWa3/Dqvb+URXVxe3bt2CmZkZkpKS4O7uDjMzM7Rs2RKJiYnIyMhAdHR0tX8jHhoain79+kFfXx95eXk4ePAghg4diubNm6OkpAQRERE4efJktW++qVN9qUttAa9+E75u3Tr4+vrKGyPV+Q24OtUWoD715eTkhLNnz6Ju3brIzMxEx44d8eTJEzRt2hRpaWmoVasWzp8/X+a1TXWkLo8JAHTp0qVCx0kkEpV7n5Kfn4/CwkKFbYaGhiKlUS9svNFba9u2LZo3b46AgIAyJ2lBEDB+/HhcvnwZ0dHRIiWsmFu3bsm/v3TpEmbOnIlZs2ahXbt2AIDo6Gh8//33WLVqFby8vERKWXO9anWaBw8eoEGDBigqKhIpWeWUlJRg2bJlCAgIwP3793Ht2jXY2dlh4cKFsLGxUYnLZks/Ft27d0ejRo2wdetW+f7p06cjMTERYWFhIqasuD179mDjxo3YunUrPvjgAwAvliQfM2YMxo0bBx8fH5ETvplUKkVQUBAOHTqE3377DYaGhvD19cXo0aPRrFkzseNVire3N4qKihAcHIy//voL06dPR1JSEsLDw2FlZaUSjTd1O5+Ufs57eXmhpKQEBw4cQK1atVBSUgIfHx/k5OTg6NGjYkd9LXd3d3Tt2hVff/01QkJCMHHiREyYMAHLli0DAMydOxdxcXE4efKkyElfT53qS11qC3hxX5o3b17mA8KIiAi4ublBT0+v2r8BV6faAtSnvkrfD19fX6Snp+O3336DkZERcnJy4O3tDTMzM+zZs0fsqG+kLo+JOsrNzcUXX3yBffv24T//+U+Z/dX5dVd5cnNzERERgYyMjDJNRFGvZhGI3pK2traQnJz8yv3JycmCtrZ2FSZ6d61btxZ+/fXXMtt//fVXoVWrViIkqrlkMpkgk8kEiUQinDlzRn5bJpMJ8fHxwvLlywVra2uxY1bYkiVLBDs7O2HXrl2Cjo6OkJaWJgiCIISEhAht27YVOV3FSCQS4f79+4IgCIKFhYUQHR2tsP/KlSuCqampGNHeip2dnRAfH19me2xsrGBjYyNCosor/Zjcv39f+OabbwQHBwdBKpUKrVu3FjZv3ixkZ2eLnLJizM3NhcuXL8tvl5SUCOPHjxesrKyEtLQ0ISsrS5BKpSImrBx1OJ+Urq9GjRoJf/zxh8L++Ph4wcLCQoxolWJoaChcv35dEARBeP78uVCrVi2F535iYqJQr149seK9FVWvL3WpLUEQhBUrVgi2trZCWFiYwvZatWoJV69eFSnV21P12hIE9amv0vfDzs5OOHnypML+c+fOCY0aNRIjWqWpy2OijiZOnCg4OjoK+/fvF3R0dISgoCDhq6++Eho2bCjs2rVL7HiVEh8fL9SvX18wNDQUNDQ0BDMzM0EikQh6enqCra2tqNm4qim9tfr16yMmJuaV1+PHxMTILz9VFYmJieUO17a1tUVSUpIIiWquFi1aQCKRQCKRlHv5j46ODn744QcRkr2dHTt2YPPmzejWrZt8JSQAaN68uXzON1Xw9OlTaGtrQ1tbG1paWgr7tLW1kZeXJ1Kyyrt37x6Ki4vLbH/+/Dnu378vQqJ3Y25ujtmzZ2P27NmIjIzE1q1bMWPGDMyYMQM5OTlix3ujZ8+eoVat/70skUgk2LRpEyZPnoxOnTqpxCf6panD+eTl32DgxWgFIyMjhf116tTBkydPxIhWaaXvh7a2tsJ9MTAwwN9//y1WtLei6vWlTrU1Z84cdOvWDb6+vujTpw9WrFgBTU1NsWO9NVWvLUC96uvl/cjPz5dPvfBSgwYN8PDhQzFiVZo6PSb/FBsbi3379pU7wurAgQMipaq4o0ePYseOHejcuTNGjBiBDh06wN7eHtbW1ti9e7dKXAHy0owZM9CnTx8EBATAyMgI58+fh6amJnx9fTFt2jRRs1VsCQiicsycORNjx47FtGnTcOTIEVy4cAEXLlzAkSNHMG3aNIwfPx6zZ88WO2alODo6YsWKFQp/NAsLC7FixQqVmBxXnaSnpyMtLQ2CICAmJgbp6enyrzt37iA7OxsjR44UO2aF3blzp9yVS0tKSlTmclkAaNq0KYyNjXHz5k3ExsYq7Lt69SosLS1FSlZ53bp1w7hx4xAfHy/fFhcXhwkTJsDDw0PEZBX3qrl4OnTogODgYNy9exdr1qyp4lRvx8HBoUxNAcCGDRvQr18/UZeAfxvqcD4RBAFNmzZF3bp1cffu3TITsKempqJ+/foipas4GxsbXL9+XX47OjoaVlZW8tsZGRll3tBWd6peX+pSWy+1bt0acXFxePjwIdzc3HDlyhWVm8f1JVWvLUC96qtbt25o1aoVsrOz8eeffyrsu3XrlsosrqBOj0lpISEhcHd3R3JyMg4ePIiioiJcvXoVp0+fLtNcrK4eP34MOzs7AC/mc3v8+DEAoH379vjjjz/EjFZpCQkJ8Pf3h1QqhYaGBgoKCtCoUSOsWrUK8+bNEzUbR7zRW5s0aRJMTU2xZs0abNy4UX79t4aGBlxdXREcHIxPP/1U5JSVExAQgD59+qBhw4byyT0vX74MiUTCOQeq2MtVGktKSkRO8n44OTkhMjKyzOqT+/fvR8uWLUVKVTlnzpxRuP3PN6rp6ekYO3ZsVUZ6J0FBQRg2bBjc3NzkoxOKi4vh6emJwMBAkdNVjPCGaVoNDQ0xZsyYKkrzbry9vbF3714MGTKkzL4NGzagpKQEAQEBIiR7O+pwPtm2bZvC7X9+eHD+/Hl4e3tXZaS3MmHCBIU5av45/+Hx48er/cIK/6Tq9aUutVWavr4+tm/fjpCQEHh4eKjcvEgvqXptAepTX4sXL1a4ra+vr3D76NGj6NChQ1VGemvq8pj80/Lly7FmzRpMmjQJBgYGWLduHWxtbTFu3DiV+UDHzs4O6enpsLKygoODA/bt24c2bdrg6NGjZeaurO40NTUhlb4YW2Zubo6MjAw4OjrCyMgImZmZombj4gr0XhQVFeHRo0cAAFNTU5UeYp+bm4vdu3fLL/9zdHTE559/Dj09PZGT1WxJSUnlDuFWlVEwhw8fxrBhwzB37lwsXboUS5YswZ9//okdO3bg2LFj+OSTT8SOWGNdu3ZN/nx3cHBA06ZNRU5E6oLnE1Im1lf1dfv2bcTFxcHDw0MlHw/WFlHF6Onp4erVq7CxsYGJiQnCw8Ph7OyM5ORkdO3aFffu3RM74hutWbMGGhoamDp1Kk6dOoU+ffpAEAQUFRVh9erVol+iWRndu3fH8OHD8fnnn2PMmDG4fPkypk6dip07d+LJkye4cOGCaNnYeCOiau3GjRvw9vZGYmKifKl74H+X2KnSJ8qRkZFYunQpZDIZcnJy0KpVKyxatAjdu3cXO1qNVlhYiPT0dDRu3FhhjjEiIiIioldp2LAhjh8/DmdnZ7i4uGDu3LkYPHgwoqOj0aNHD5WbPxR4cQlzXFwc7O3t5aNeVUVsbCyePn2KLl264MGDBxg6dCiioqLQpEkTBAUFoXnz5qJl4xxvRP+wc+dOtG/fHpaWlvLl1desWYPDhw+LnKxmmjZtGmxtbfHgwQPo6uri6tWr+OOPP+Dm5obw8HCx41VIcXExli5dCltbW/z+++948OAB8vLycPbsWbVqug0bNkylLtfKy8vDqFGjoKuriw8//BAZGRkAgClTpmDlypUip3s/MjMzVWouRHWj7ueTefPmsb5EpM71xdoSlzrXFsD6qo5U9THp2LEjfv/9dwDAwIEDMW3aNIwZMwaDBw9Gt27dRE73dqytrdG/f3+Va7oBgJubG7p06QLgxaWmoaGhyM7ORlxcnKhNN4CNNyIFmzZtgp+fH3r27IknT57IR1MZGxtj7dq14oaroaKjo7F06VKYmppCKpVCKpWiffv2WLFiBaZOnSp2vAqpVasWVq1aVe4KmuqkQYMGZeawq87mzp0LmUyG8PBwaGtry7d7eHjg559/FjHZ+/P48WNs375d7Bg1Uk04n9y5cwc3b94UO0aNpO71xdoSj7rXFsD6qo5U9THZsGEDBg0aBACYP38+/Pz8cP/+fQwYMABbt24VOV3FhYWFYd68eRg9ejRGjhyp8EXvBy81JSrFyckJy5cvh5eXFwwMDCCTyWBnZ4crV66gc+fO8nnsqOoYGxsjPj4etra2aNy4MQIDA9GlSxekpaXB2dkZeXl5YkeskH79+qF///4YNmyY2FHov6ytrfHzzz+jbdu2Cs/31NRU+Qpi1d2RI0deu//GjRvw9/dXqUuy1QXPJ6RMrC9SFtYW0ZtV9DWioaGhkpO8uyVLlmDp0qVwc3ODhYVFmRWZDx48KFKyyrt//z5mzpyJsLAwPHjwoMwiZGK+HuZkNkSlpKenl7vCpJaWFnJzc0VIRM2aNYNMJoOtrS0++ugjrFq1CrVr18bmzZvlS1+rgp49e2LOnDlITEyEq6trmQmKVWWRCHXy8OFDmJubl9mem5tb5kVHdeXl5aUw92F5VOW+qBueT0iZWF+kLOpcW4Ig8JxI70WdOnUqVEuq8MFnQEAAgoODy11VXtUMHz4cGRkZWLhwYblNRDGx8UZUiq2tLRISEspcLhcaGgpHR0eRUtVsCxYskL/QW7p0KXr37o0OHTrAxMREpS4HnDhxIgBg9erVZfZJJBKVODG/SWZmJhYvXoygoCCxo1SIm5sbfv31V0yZMgXA/xpUgYGBaNeunZjRKszCwgIbN25Ev379yt2fkJAAV1fXKk5FgPqcT549e4a4uDjUrVsXTk5OCvvy8/Oxb98+DB06VKR0NZc61FdycjLOnz+Pdu3awcHBASkpKVi3bh0KCgrg6+urUnOGqhN1qK1X0dLSgkwmU/n7oQ5yc3Oxb98+pKamwsLCAoMHD4aJiYnYsSrszJkz8u8FQUCvXr0QGBiIBg0aiJjq7RQWFsLd3V3sGO/F2bNnERkZiRYtWogdpQw23ohK8fPzw6RJk5Cfnw9BEBATE4O9e/dixYoVCAwMFDtejeTp6Sn/3t7eHikpKXj8+DGMjY2r1acYb1JSUiJ2BKV7OZ+YqjTeli9fjp49eyIpKQnFxcVYt24dkpKSEBUVhYiICLHjVYirqyvi4uJe2Xh702g4Uh51OJ9cu3YN3bt3R0ZGBiQSCdq3b4+QkBBYWFgAAP7++2+MGDGCjTcRqHp9hYaGol+/ftDX10deXh4OHjyIoUOHonnz5igpKUH37t1x8uRJNt9EoOq1Bby4D+V5/vw5Vq5cKW/wlPdhKCmHk5MTzp49i7p16yIzMxMdO3bEkydP0LRpU6SlpeGrr77C+fPnYWtrK3bUCunUqZPCbQ0NDbRt21alrsZ5afTo0dizZw8WLlwodpR31qhRo2r7updzvBH9w+7du/Hll18iLS0NAGBpaYklS5Zg1KhRIiermXbt2gVvb+8yl2ZS1VPH+cRu3LiBFStWQCaTIScnB61atcIXX3wBZ2dnsaNVSGRkJHJzc9GjR49y9+fm5iI2NrbMC0SqGqp+PvH29kZRURGCg4Px119/Yfr06UhKSkJ4eDisrKxw//59WFpaqtRzXp2ocn25u7uja9eu+PrrrxESEoKJEydiwoQJWLZsGYAXi9/ExcXh5MmTIietmVS5tgBAKpWiefPmqFOnjsL2iIgIuLm5QU9PDxKJBKdPnxYnYA0klUqRlZUFc3Nz+Pr6Ij09Hb/99huMjIyQk5MDb29vmJmZYc+ePWJHfSul50NUBaWb0yUlJdi+fTtcXFzg4uICTU1NhWNVqUF98uRJfP/99/jpp59gY2MjdhwFbLwR/VdxcTH27NkDT09P1KtXD3l5ecjJySl3DiiqOmZmZnj27Bn69u0LX19feHp6QkNDQ+xYbyU3NxcRERHIyMhAYWGhwj5VWKFVKpVWaD4xVXgTXlRUhHHjxmHhwoUq8+kqqQ51OZ/Uq1cPp06dkjeiBUHAxIkT8dtvv+HMmTPQ09Nj400E6lBfRkZGiIuLg729PUpKSqClpYWYmBj53GJXrlyBh4cHsrKyRE5as6hDbQHAypUrsXnzZgQGBiqMmtTU1IRMJitz2TwpX+nGW+PGjREQEIBPPvlEvj8qKgqDBg1CRkaGiCnfnqo13rp06VKh41ShQf3Pq6Byc3NRXFwMXV3dMk3Ex48fV3U8OTbeiErR1dVFcnJymXktSDzFxcUIDQ3F3r17cfjwYejq6mLgwIHw8fFRqfkILl26hF69eiEvLw+5ubmoW7cuHj16BF1dXZibm+PGjRtiR3yjBg0aVGg+MVV5E25kZISEhAQ23kgp1OF8YmhoiAsXLpSZD2ny5Mk4fPgw9uzZg86dO6vMc16dqHp9GRkZIT4+Ho0bNwZQ9k3rrVu34ODggGfPnokZs0ZS9dp66eLFi/D19UWfPn2wYsUKaGpqsvEmIqlUivv378PMzAwNGjTAiRMn0KxZM/l+VX/OGxgY4PLly3xNKYLt27dX+Nhhw4YpMcnrcY43olLatGmDS5cuqfyLDXVSq1Yt9O7dG71795bPA7Nnzx506dIFDRs2lF8GUd3NmDEDffr0QUBAAIyMjHD+/HloamrC19cX06ZNEztehajbfGJeXl44dOgQZsyYIXYUUkPqcD5xcHBAbGxsmcbbhg0bAHA1ZjGpen3Z2Njg+vXr8sZbdHQ0rKys5PszMjLkcwlS1VL12nqpdevWiIuLw6RJk+Dm5obdu3er1NzA6qhbt26oVasWsrOz8eeff5ZpvKnS4gr9+/dXuJ2fn4/x48eXmRrnwIEDVRmrRhKzmVYZbLwRlTJx4kT4+/vj9u3bcHV1LfPH08XFRaRkBLz4FNbT0xNPnjzBrVu3kJycLHakCktISMBPP/0EqVQKDQ0NFBQUwM7ODqtWrcKwYcPKnMCro1mzZslXmC2Pvb29wipP1V2TJk2wdOlSnDt3rtznuypc/kvVlzqcT7y9vbF3714MGTKkzL4NGzagpKQEAQEBIiQjVa+vCRMmKIyULP0GHACOHz/OhRVEouq1VZq+vj62b9+OkJAQeHh4cHSuiBYvXqxwW19fX+H20aNH0aFDh6qM9E6MjIwUbvv6+oqUhFQFLzUlKkUqlZbZ9nIUj6rMXaWOXo502717N8LCwtCoUSMMHjwYPj4+cHBwEDtehZiZmSEqKgpNmjRB06ZN8cMPP8DT0xMpKSlwdXV9bUOLlON1lwNIJBKVuPyXqi+eT0iZWF+kLOpaW7dv30ZcXBw8PDy4YBcRVTmOeCMqJT09XewI9A+DBg3CsWPHoKuri08//RQLFy5Eu3btxI5VaS1btsTFixfRpEkTdOrUCYsWLcKjR4+wc+fOMp/0U9Xg852UifVFysT6ImVR19pq2LAhGjZsKHYMIqqhOOKNiKo1Hx8f+Pj4qPRqpgAQGxuLp0+fokuXLnjw4AGGDh0qHwEXFBSE5s2bix2RiIiIiIiI3jM23ojKkZSUhIyMDBQWFips50TSROrl9u3bOHLkSLnP99WrV4uUitQJzyekTKwvUhbWFlHNsXPnTgQEBCA9PR3R0dGwtrbG2rVrYWtr+8pF1ahyeKkpUSk3btyAt7c3EhMTFVZofLkKkqrOa6Fq1q9fj7Fjx0JbWxvr169/7bGcAJ/eVlhYGPr27Qs7OzukpKSgWbNmuHnzJgRBQKtWrcSORyqO5xNSJtYXKQtri6hm2bRpExYtWoTp06dj2bJl8ud4nTp1sHbt2mrfeKvMAnVirjJbdvZMohps2rRpsLW1xYMHD6Crq4urV6/ijz/+gJubG8LDw8WOV2OsWbNGvtjA6tWrsWbNmnK/1q5dK27QSrh//z6GDBkCS0tL1KpVCxoaGgpfVPXmzp2LmTNnIjExEdra2vj3v/+NzMxMdOrUCQMHDhQ7Hqk4nk9ImVhfpCysLaKa5YcffsCWLVswf/58hfckbm5uSExMFDFZxRgZGcm/DA0NERYWhtjYWPn+uLg4hIWFlVmJtqrxUlOiUkxNTXH69Gm4uLjAyMgIMTEx+OCDD3D69Gn4+/vj0qVLYkckFdWzZ09kZGRg8uTJsLCwkH9y/FJ1/zRJHRkYGCAhIQGNGzeGsbExzp49iw8//BAymQz9+vXDzZs3xY5IKoznE1Im1hcpC2uLqGbR0dFBSkoKrK2tYWBgAJlMBjs7O1y/fh0uLi549uyZ2BEr7IsvvsDjx48REBAgbyI+f/4cEydOhKGhIb799lvRsvFSU6JSnj9/DgMDAwAvXnjcvXsXH3zwAaytrfHnn3+KnK7mKSoqgoODA44dOwZHR0ex47yTs2fPIjIyEi1atBA7Cv2Xnp6efO4aCwsLpKWl4cMPPwQAPHr0SMxopAZ4PiFlYn2RsrC2iGoWW1tbJCQkwNraWmF7aGioyr3/CgoKwtmzZxVG7mloaMDPzw/u7u5svBFVF82aNYNMJoOtrS0++ugjrFq1CrVr18bmzZthZ2cndrwaR1NTE/n5+WLHeC8aNWoEDjCuXtq2bYuzZ8/C0dERvXr1gr+/PxITE3HgwAG0bdtW7Hik4ng+IWVifZGysLaIahY/Pz9MmjQJ+fn5EAQBMTEx2Lt3L1asWIHAwECx41VKcXExUlJS8MEHHyhsT0lJQUlJiUipXuClpkSlnDhxArm5uejfvz9SU1PRu3dvXLt2DSYmJvj555/RtWtXsSPWOMuXL8e1a9cQGBiIWrVU97OCkydP4vvvv8dPP/0EGxsbseMQXkwgnZOTAxcXF+Tm5sLf3x9RUVFo0qQJVq9eXeaTP6LK4PmElIn1RcrC2iKqeXbv3o0vv/wSaWlpAABLS0ssWbIEo0aNEjlZ5fj5+WHHjh2YN28e2rRpAwC4cOECVq5ciSFDhmD16tWiZWPjjegNHj9+DGNj4zJzclHV8Pb2RlhYGPT19eHs7Aw9PT2F/WKuTvMm/6yb3NxcFBcXQ1dXF5qamgrHPn78uKrjEVEV4/mElIn1RcrC2iKqGfLy8pCTkwNzc3Oxo7yVkpISfPfdd1i3bh3u3bsH4MV0MtOmTYO/v7+oC9qx8UZE1dqIESNeu3/btm1VlKTytm/fXuFjhw0bpsQk9DqFhYV48OBBmSHoVlZWIiUiIiIiIlK+rl274sCBA6hTp47C9uzsbHh5eeH06dPiBHtH2dnZAABDQ0ORk7zAxhtRKbm5uVi5ciXCwsLKfSN+48YNkZIR0ft27do1jBo1ClFRUQrbBUGARCLB8+fPRUpG6oDnE1Im1hcpC2uLqGaRSqXIysoqM8rtwYMHaNCgAYqKikRK9naKi4sRHh6OtLQ0fP755zAwMMDdu3dhaGgIfX190XKp7oRJREowevRoREREYMiQIbCwsOCQ+mrkwYMH8tW0PvjgA5UbAh0fHw9NTU04OzsDAA4fPoxt27bByckJX375JWrXri1ywppnxIgRqFWrFo4dO8bnO713PJ+QMrG+SFlYW0Q1w+XLl+XfJyUlISsrS377+fPnCA0NRYMGDcSI9tZu3bqFHj16ICMjAwUFBfjkk09gYGCAb775BgUFBQgICBAtG0e8EZVSp04d/Prrr/j444/FjkL/lZ2djUmTJiEkJEQ+AklDQwOfffYZfvzxRxgZGYmcsGJat26NOXPmYMCAAbhx4wacnJzQv39/XLx4Ef/617+wdu1asSPWOHp6eoiLi4ODg4PYUUgN8XxCysT6ImVhbRHVDFKpVN5YL68lpKOjgx9++AEjR46s6mhvzcvLCwYGBti6dStMTEwgk8lgZ2eH8PBwjBkzBtevXxctG0e8EZVibGyMunXrih2DShkzZgwuXbqEY8eOoV27dgCA6OhoTJs2DePGjUNISIjICSvm2rVraNGiBQDgl19+QadOnbBnzx6cO3cOgwYNYuNNBE5OTnj06JHYMUhN8XxCysT6ImVhbRHVDOnp6RAEAXZ2doiJiYGZmZl8X+3atWFubi7qYgRvIzIyElFRUWWuJLKxscGdO3dESvWCVNTfTlTNfPXVV1i0aBHy8vLEjkL/dezYMQQFBcHT0xOGhoYwNDSEp6cntmzZgqNHj4odr8IEQZDPk3Lq1Cn06tULANCoUSM2f6pQdna2/Oubb77B7NmzER4ejv/85z8K+15OyEr0tng+IWVifZGysLaIagZra2vY2NigpKQEbm5usLa2ln9ZWFioXNMNeLGqaXlzNN++fRsGBgYiJPofjnijGq9ly5YK81ekpqaiXr16sLGxgaampsKx8fHxVR2vxjMxMSn3clIjIyMYGxuLkOjtuLm54euvv4aHhwciIiKwadMmAC8+bapXr57I6WqOOnXqKDzfBUFAt27dFI7h4gr0tng+IWVifZGysLaIKCkpCRkZGSgsLFTY3rdvX5ESVV737t2xdu1abN68GQAgkUiQk5ODxYsXywc9iIWNN6rxvLy8xI5Ar7FgwQL4+flh586dqF+/PgAgKysLs2bNwsKFC0VOV3Fr166Fj48PDh06hPnz58Pe3h4AsH//fri7u4ucruY4c+aM2BFIjfF8QsrE+iJlYW0R1Vw3btyAt7c3EhMTIZFI5PO9vWzGq9IH0d999x169OgBJycn5Ofn4/PPP8f169dhamqKvXv3ipqNiysQUbXWsmVLpKamoqCgAFZWVgCAjIwMaGlpoUmTJgrHquKnsPn5+dDQ0CjziTIREREREZEy9enTBxoaGggMDIStrS1iYmLwn//8B/7+/vjuu+/QoUMHsSNWSnFxMX7++WfIZDLk5OSgVatW8PHxgY6Ojqi5OOKNqJTMzExIJBI0bNgQABATE4M9e/bAyckJY8eOFTldzaTun8Jqa2uLHaHGCg0Nhb6+Ptq3bw8A+PHHH7FlyxY4OTnhxx9/VKlLman64fmElIn1RcrC2iKqWaKjo3H69GmYmppCKpVCKpWiffv2WLFiBaZOnYpLly6JHbFCioqK4ODggGPHjsHHxwc+Pj5iR1LAEW9EpXTo0AFjx47FkCFDkJWVhaZNm6JZs2a4fv06pkyZgkWLFokdkYjeE2dnZ3zzzTfo1asXEhMT4ebmBn9/f5w5cwYODg7Ytm2b2BFJhfF8QsrE+iJlYW0R1SzGxsaIj4+Hra0tGjdujMDAQHTp0gVpaWlwdnZWqYVWGjRogFOnTsHR0VHsKGVwVVOiUq5cuYI2bdoAAPbt2wdnZ2dERUVh9+7dCA4OFjccEb1X6enpcHJyAgD8+9//Rp8+fbB8+XL8+OOPOH78uMjpSNXxfELKxPoiZWFtEdUszZo1g0wmAwB89NFHWLVqFc6dO4elS5fCzs5O5HSVM2nSJHzzzTcoLi4WO0oZvNSUqJSioiJoaWkBAE6dOiVfxcXBwQH37t0TMxoRvWe1a9eWf4p36tQpDB06FABQt25dZGdnixmN1ADPJ6RMrC9SFtYWUc2yYMEC5ObmAgCWLl2K3r17o0OHDjAxMcHPP/8scrrKuXjxIsLCwnDy5Ek4OztDT09PYf+BAwdESsbGG5GCDz/8EAEBAfjXv/6F33//HV999RUA4O7duzAxMRE5HRG9T+3bt4efnx8+/vhjxMTEyF9cXLt2TT63DdHb4vmElIn1RcrC2iKqWTw9PeXf29vbIyUlBY8fP4axsbF8ZVNVUadOHQwYMEDsGOXiHG9EpYSHh8Pb2xvZ2dkYNmwYgoKCAADz5s1DSkqKqF1yUk+ZmZlYvHixvNao6mRkZGDixInIzMzE1KlTMWrUKADAjBkz8Pz5c6xfv17khKTKeD4hZWJ9kbKwtohqll27dsHb27vM6DB6v9h4I/qH58+fIzs7W2FFw5s3b0JXVxfm5uYiJiN1JJPJ0KpVKzx//lzsKET0nvF8QsrE+iJlYW0R1RxmZmZ49uwZ+vbtC19fX3h6ekJDQ0PsWGqHjTciUkmqMlLsyJEjr91/48YN+Pv7s/FGRERERERVqri4GKGhodi7dy8OHz4MXV1dDBw4ED4+PnB3dxc7XqXt378f+/btQ0ZGBgoLCxX2xcfHi5SKjTciUlGqMlJMKpVCIpHgdX9qJRJJtb8fRERERESkvvLy8nDw4EHs2bMHp06dQsOGDZGWliZ2rApbv3495s+fj+HDh2Pz5s0YMWIE0tLScPHiRUyaNAnLli0TLRsXVyCiaqkiI8VUgYWFBTZu3Ih+/fqVuz8hIQGurq5VnIqIiIiIiOh/dHV14enpiSdPnuDWrVtITk4WO1KlbNy4EZs3b8bgwYMRHByM2bNnw87ODosWLcLjx49FzcbGGxFVS15eXhUaKVbdubq6Ii4u7pWNtzfdRyIiIiIiImV5OdJt9+7dCAsLQ6NGjTB48GDs379f7GiVkpGRIb88VkdHB0+fPgUADBkyBG3btsWGDRtEyyYV7TcTEb2GhYUFDhw4gJKSknK/xLxGvzJmzZr12vkR7O3tcebMmSpMRERERFQx/HCQSL0NGjQI5ubmmDFjBuzs7BAeHo7U1FR89dVXcHBwEDtepdSvX18+ss3Kygrnz58HAKSnp4v+t4wj3oj+69GjRwgKCkJ0dDSysrIAvHjyuru7Y/jw4TAzMxM5Yc2iLiPFOnTo8Nr9enp66NSpUxWlIQB48OCBwqpsCQkJWLNmDVJTU2FhYYHJkyejc+fO4gUklffs2TPExcWhbt26cHJyUtiXn5+Pffv2YejQoSKlI1WXnJyM8+fPo127dnBwcEBKSgrWrVuHgoIC+Pr6omvXrmJHJDWipaUFmUwGR0dHsaMQkRJoaGhg3759arGaadeuXXHkyBG0bNkSI0aMwIwZM7B//37Exsaif//+ombj4gpEAC5evAhPT0/o6urCw8MD9erVAwDcv38fYWFhyMvLw4kTJ+Dm5iZy0pojMjISubm56NGjR7n7c3NzERsby6YVVZqGhgbu3bsHc3NzREVFoXPnznB3d0ebNm2QkJCAM2fOICwsDB07dhQ7Kqmga9euoXv37sjIyIBEIkH79u0REhICCwsLAC/OK5aWllxQhd5KaGgo+vXrB319ffmlQUOHDkXz5s1RUlKCiIgInDx5ks03qjQ/P79yt69btw6+vr4wMTEBAKxevboqYxERVdjLK6Nq1XoxviwkJARRUVFo0qQJxo0bh9q1a4uWjY03IgBt27ZF8+bNERAQUGbeMEEQMH78eFy+fBnR0dEiJSSi90UqlSIrKwvm5ubo3r07GjVqhK1bt8r3T58+HYmJiQgLCxMxJakqb29vFBUVITg4GH/99RemT5+OpKQkhIeHw8rKio03eifu7u7o2rUrvv76a4SEhGDixImYMGGCfKW2uXPnIi4uDidPnhQ5KakaqVSK5s2bo06dOgrbIyIi4ObmBj09PUgkEpw+fVqcgET03qxfvx5jx46FtrY21q9f/9pjp06dWkWp1Bsbb0R4MfnipUuXXnkde0pKClq2bIlnz55VcTIiet9KN94sLS1x4MABtG3bVr7/6tWr6Ny5Mx4+fChiSlJV9erVw6lTp+Ds7AzgxYc3EydOxG+//YYzZ85AT0+PjTd6a0ZGRoiLi4O9vT1KSkqgpaWFmJgYtGzZEgBw5coVeHh4yKfMIKqolStXYvPmzQgMDFQYMampqQmZTFbmsnkiUl22traIjY2FiYkJbGxsXrlgnUQiwY0bN6o43bv566+/EBMTgwcPHqCkpERhn5jTfHCONyK8mMstJibmlY23mJgY+eWnRKT6nj59Cm1tbWhra0NLS0thn7a2NvLy8kRKRqru2bNn8kscgBcvWjdt2oTJkyejU6dO2LNnj4jpSB28fIMklUqhra0NIyMj+T4DAwP8/fffYkUjFTZnzhx069YNvr6+6NOnD1asWAFNTU2xYxGREqSnp8u/v3nzpnhB3rOjR4/Cx8cHOTk5MDQ0VGgoSiQSNt6IxDZz5kyMHTsWcXFx6NatW5k53rZs2YLvvvtO5JRE9L40bdoUwIvRSLGxsfLRIsCLEW+WlpZiRSMV5+DggNjY2DITkb9cwr5v375ixCI1YWNjg+vXr6Nx48YAgOjoaFhZWcn3Z2RkyOcTJKqs1q1bIy4uDpMmTYKbmxt27979ypEwRKT6ioqK4ODggGPHjqnFAir+/v4YOXIkli9fDl1dXbHjKGDjjQjApEmTYGpqijVr1mDjxo3yS4A0NDTg6uqK4OBgfPrppyKnJKL34cyZMwq3//kmNT09HWPHjq3KSKRGvL29sXfvXgwZMqTMvg0bNqCkpAQBAQEiJCN1MGHCBIXLlJs1a6aw//jx41xYgd6Jvr4+tm/fjpCQEHh4ePCyeCI1pqmpifz8fLFjvDd37tzB1KlTq13TDeAcb0RlFBUV4dGjRwAAU1NTDrMnIiIiohrn9u3biIuLg4eHB/T09MSOQ0RKsHz5cly7dg2BgYEKU2Woov79+2PQoEHVcsAMG29ERERERERERDWMt7c3wsLCoK+vD2dn5zJN9gMHDoiUrGKOHDki//7hw4dYunQpRowYAWdn5zIDaMSc7oONNyIiolKGDRuGzMxMnD59WuwoRERERERKM2LEiNfu37ZtWxUleTtSqbRCx0kkElEvnVftsYRERETvWYMGDSp8EiciIiIiUlXVvbH2JiUlJWJHqBCOeCMiIiIiIiIiqiFKSkrw7bff4siRIygsLES3bt2wePFi6OjoiB1NLfEjfSIiIiIiIiKiGmLZsmWYN28e9PX10aBBA6xbtw6TJk0SO9ZbiY6OxrFjxxS27dixA7a2tjA3N8fYsWNRUFAgUroX2HgjIiIqJTMzEyNHjhQ7BhERERGRUuzYsQMbN27EiRMncOjQIRw9ehS7d+9WmUs3S1u6dCmuXr0qv52YmIhRo0bBw8MDc+bMwdGjR7FixQoRE/JSUyIiIgUymQytWrUSdQJWIiIiIiJl0dLSQmpqKho1aiTfpq2tjdTUVDRs2FDEZJVnYWGBo0ePws3NDQAwf/58RERE4OzZswCAX375BYsXL0ZSUpJoGbm4AhER1Sillx0vz40bN6ooCRERERFR1SsuLoa2trbCNk1NTRQVFYmU6O09efIE9erVk9+OiIhAz5495bdbt26NzMxMMaLJsfFGREQ1ipeXFyQSCV434FsikVRhIiIiIiKiqiMIAoYPHw4tLS35tvz8fIwfPx56enrybQcOHBAjXqXUq1cP6enpaNSoEQoLCxEfH48lS5bI9z99+hSampoiJuQcb0REVMNYWFjgwIEDKCkpKfcrPj5e7IhEREREREozbNgwmJubw8jISP7l6+sLS0tLhW2qoFevXpgzZw4iIyMxd+5c6OrqokOHDvL9ly9fRuPGjUVMyBFvRERUw7i6uiIuLg79+vUrd/+bRsMREREREamybdu2iR3hvfnqq6/Qv39/dOrUCfr6+ti+fTtq164t3x8UFITu3buLmJCLKxARUQ0TGRmJ3Nxc9OjRo9z9ubm5iI2NRadOnao4GRERERERvY2///4b+vr60NDQUNj++PFj6OvrKzTjqhobb0RERERERERERErAOd6IiIiIiIiIiIiUgI03IiIiIiIiIiIiJWDjjYiIiIiIiIiISAnYeCMiIiIiIiIiIlICNt6IiIiIiIiIiIiUgI03IiIiIhUkkUhw6NAhsWMQERER0Wuw8UZERESkBMOHD4dEIpF/mZiYoEePHrh8+XKl/p0vv/wSLVq0UE7Iaqxz586YPn262DGIiIiI3gkbb0RERERK0qNHD9y7dw/37t1DWFgYatWqhd69e4uSRRAEFBcXi/K7iYiIiGoqNt6IiIiIlERLSwv169dH/fr10aJFC8yZMweZmZl4+PCh/JgvvvgCTZs2ha6uLuzs7LBw4UIUFRUBAIKDg7FkyRLIZDL5yLng4GD5zz569Aje3t7Q1dVFkyZNcOTIEfm+8PBwSCQSHD9+HK6urtDS0sLZs2dRUFCAqVOnwtzcHNra2mjfvj0uXryokDsiIgJt2rSBlpYWLCwsMGfOHIWmXefOnTFlyhRMnz4dxsbGqFevHrZs2YLc3FyMGDECBgYGsLe3x/Hjx+U/8+TJE/j4+MDMzAw6Ojpo0qQJtm3bVu7/2/DhwxEREYF169bJ73d6ejrs7e3x3XffKRybkJAAiUSC1NRUAC8uwd20aRN69uwJHR0d2NnZYf/+/Qo/k5mZiU8//RR16tRB3bp10a9fP9y8ebMCjygRERFR5bDxRkRERFQFcnJysGvXLtjb28PExES+3cDAAMHBwUhKSsK6deuwZcsWrFmzBgDw2Wefwd/fHx9++KF85Nxnn30m/9klS5bg008/xeXLl9GrVy/4+Pjg8ePHCr93zpw5WLlyJZKTk+Hi4oLZs2fj3//+N7Zv3474+HjY29vD09NT/nN37txBr1690Lp1a8hkMmzatAlbt27F119/rfDvbt++HaampoiJicGUKVMwYcIEDBw4EO7u7oiPj0f37t0xZMgQ5OXlAQAWLlyIpKQkHD9+HMnJydi0aRNMTU3L/b9at24d2rVrhzFjxsjvt5WVFUaOHFmmWbdt2zZ07NgR9vb28m0LFy7EgAEDIJPJ4OPjg0GDBiE5ORkAUFRUBE9PTxgYGCAyMhLnzp2Dvr4+evTogcLCwko9pkRERERvJBARERHRezds2DBBQ0ND0NPTE/T09AQAgoWFhRAXF/fan/v2228FV1dX+e3FixcLzZs3L3McAGHBggXy2zk5OQIA4fjx44IgCMKZM2cEAMKhQ4cUjtHU1BR2794t31ZYWChYWloKq1atEgRBEObNmyd88MEHQklJifyYH3/8UdDX1xeeP38uCIIgdOrUSWjfvr18f3FxsaCnpycMGTJEvu3evXsCACE6OloQBEHo06ePMGLEiNfe99I6deokTJs2TWHbnTt3BA0NDeHChQvy7KampkJwcLDC/8v48eMVfu6jjz4SJkyYIAiCIOzcubPM/SsoKBB0dHSEEydOVDgfERERUUVwxBsRERGRknTp0gUJCQlISEhATEwMPD090bNnT9y6dUt+zM8//4yPP/4Y9evXh76+PhYsWICMjIwK/fsuLi7y7/X09GBoaIgHDx4oHOPm5ib/Pi0tDUVFRfj444/l2zQ1NdGmTRv5iLDk5GS0a9cOEolEfszHH3+MnJwc3L59u9zfraGhARMTEzg7O8u31atXDwDkeSZMmICQkBC0aNECs2fPRlRUVIXuY2mWlpb417/+haCgIADA0aNHUVBQgIEDByoc165duzK3X94/mUyG1NRUGBgYQF9fH/r6+qhbty7y8/ORlpZW6UxEREREr8PGGxEREZGS6Onpwd7eHvb29mjdujUCAwORm5uLLVu2AACio6Ph4+ODXr164dixY7h06RLmz59f4UseNTU1FW5LJBKUlJSUyaAM5f3u0tteNu5e5nnZcJwxYwbu3r2Lbt26YebMmZX+vaNHj0ZISAiePXuGbdu24bPPPoOurm6Ffz4nJweurq7yhujLr2vXruHzzz+vdB4iIiKi12HjjYiIiKiKSCQSSKVSPHv2DAAQFRUFa2trzJ8/H25ubmjSpInCaDgAqF27Np4/f/5efn/jxo1Ru3ZtnDt3Tr6tqKgIFy9ehJOTEwDA0dER0dHREARBfsy5c+dgYGCAhg0bvtPvNzMzw7Bhw7Br1y6sXbsWmzdvfuWxr7rfvXr1gp6eHjZt2oTQ0FCMHDmyzDHnz58vc9vR0REA0KpVK1y/fh3m5ubypujLLyMjo3e6f0RERET/xMYbERERkZIUFBQgKysLWVlZSE5OxpQpU5CTk4M+ffoAAJo0aYKMjAyEhIQgLS0N69evx8GDBxX+DRsbG6SnpyMhIQGPHj1CQUHBW+fR09PDhAkTMGvWLISGhiIpKQljxoxBXl4eRo0aBQCYOHEiMjMzMWXKFKSkpODw4cNYvHgx/Pz8IJW+/UvHRYsW4fDhw0hNTcXVq1dx7NgxeTOsPDY2Nrhw4QJu3ryJR48eyUfOaWhoYPjw4Zg7dy6aNGlS5rJSAPjll18QFBSEa9euYfHixYiJicHkyZMBAD4+PjA1NUW/fv0QGRmJ9PR0hIeHY+rUqQqX0hIRERG9D2y8ERERESlJaGgoLCwsYGFhgY8++ggXL17EL7/8gs6dOwMA+vbtixkzZmDy5Mlo0aIFoqKisHDhQoV/Y8CAAejRowe6dOkCMzMz7N27950yrVy5EgMGDMCQIUPQqlUrpKam4sSJEzA2NgYANGjQAL/99htiYmLQvHlzjB8/HqNGjcKCBQve6ffWrl0bc+fOhYuLCzp27AgNDQ2EhIS88viZM2dCQ0MDTk5OMDMzU5j3btSoUSgsLMSIESPK/dklS5YgJCQELi4u2LFjB/bu3Ssf0aerq4s//vgDVlZW6N+/PxwdHTFq1Cjk5+fD0NDwne4jERER0T9JhNLXERARERERVXORkZHo1q0bMjMz5Ys4vCSRSHDw4EF4eXmJE46IiIiolFpiByAiIiIiqoiCggI8fPgQX375JQYOHFim6UZERERU3fBSUyIiIiJSCXv37oW1tTX++usvrFq1Suw4RERERG/ES02JiIiIiIiIiIiUgCPeiIiIiIiIiIiIlICNNyIiIiIiIiIiIiVg442IiIiIiIiIiEgJ2HgjIiIiIiIiIiJSAjbeiIiIiIiIiIiIlICNNyIiIiIiIiIiIiVg442IiIiIiIiIiEgJ2HgjIiIiIiIiIiJSgv8HW+ulIiB2+oUAAAAASUVORK5CYII=" id="214" name="Google Shape;214;p36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5" name="Google Shape;2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61" y="1661704"/>
            <a:ext cx="7290807" cy="3051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-GB"/>
              <a:t>Data Analysis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437606" y="1325880"/>
            <a:ext cx="7635240" cy="3069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yurt barn and entire cabin property has the highest rating amongst all property type.</a:t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225" y="1783975"/>
            <a:ext cx="6222701" cy="30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-GB"/>
              <a:t>Data Analysis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46166" y="1191169"/>
            <a:ext cx="7843892" cy="5666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tower property type has the highest value for average price. Shared room in farm stay ,home and hostel have minimum value for average price.</a:t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787" y="1824450"/>
            <a:ext cx="6270650" cy="29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-GB"/>
              <a:t>Machine Learning Models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✔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/>
          </a:p>
          <a:p>
            <a:pPr indent="-14605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Noto Sans Symbols"/>
              <a:buChar char="✔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Behaves poorly on dataset even after applying PCA</a:t>
            </a:r>
            <a:endParaRPr/>
          </a:p>
          <a:p>
            <a:pPr indent="-14605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Noto Sans Symbols"/>
              <a:buChar char="✔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Accuracy on training set 32 %</a:t>
            </a:r>
            <a:endParaRPr/>
          </a:p>
          <a:p>
            <a:pPr indent="-14605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Noto Sans Symbols"/>
              <a:buChar char="✔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on testing set 48.8%</a:t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-GB"/>
              <a:t>Summary of Results for Linear Regression</a:t>
            </a:r>
            <a:endParaRPr/>
          </a:p>
        </p:txBody>
      </p:sp>
      <p:graphicFrame>
        <p:nvGraphicFramePr>
          <p:cNvPr id="241" name="Google Shape;241;p40"/>
          <p:cNvGraphicFramePr/>
          <p:nvPr/>
        </p:nvGraphicFramePr>
        <p:xfrm>
          <a:off x="857250" y="1543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{1EDB4D03-8F7E-4BB0-842A-AB0EAFFC49B0}</a:tableStyleId>
              </a:tblPr>
              <a:tblGrid>
                <a:gridCol w="3702225"/>
                <a:gridCol w="37022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Linear</a:t>
                      </a:r>
                      <a:r>
                        <a:rPr lang="en-GB" sz="1400"/>
                        <a:t> Regression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Accuracy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Accuracy on training set 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32%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Accuracy on testing</a:t>
                      </a:r>
                      <a:r>
                        <a:rPr lang="en-GB" sz="1400"/>
                        <a:t> </a:t>
                      </a:r>
                      <a:r>
                        <a:rPr lang="en-GB" sz="1400"/>
                        <a:t>set 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48.8%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Accuracy on training</a:t>
                      </a:r>
                      <a:r>
                        <a:rPr lang="en-GB" sz="1400"/>
                        <a:t> set after Applying PCA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</a:t>
                      </a:r>
                      <a:r>
                        <a:rPr lang="en-GB"/>
                        <a:t>%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Accuracy on testing</a:t>
                      </a:r>
                      <a:r>
                        <a:rPr lang="en-GB" sz="1400"/>
                        <a:t> set after Applying PCA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</a:t>
                      </a:r>
                      <a:r>
                        <a:rPr lang="en-GB"/>
                        <a:t>%</a:t>
                      </a:r>
                      <a:endParaRPr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-GB"/>
              <a:t>Machine Learning Models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✔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Regression</a:t>
            </a:r>
            <a:endParaRPr/>
          </a:p>
          <a:p>
            <a:pPr indent="-14605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Noto Sans Symbols"/>
              <a:buChar char="✔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Behaves comparatively well then linear regression</a:t>
            </a:r>
            <a:endParaRPr/>
          </a:p>
          <a:p>
            <a:pPr indent="-14605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Noto Sans Symbols"/>
              <a:buChar char="✔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Accuracy on training set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89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</a:t>
            </a:r>
            <a:endParaRPr/>
          </a:p>
          <a:p>
            <a:pPr indent="-14605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Noto Sans Symbols"/>
              <a:buChar char="✔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on testing set 59%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241663" y="457200"/>
            <a:ext cx="8765177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-GB"/>
              <a:t>Summary of Results for Random forest Regressor</a:t>
            </a:r>
            <a:endParaRPr/>
          </a:p>
        </p:txBody>
      </p:sp>
      <p:graphicFrame>
        <p:nvGraphicFramePr>
          <p:cNvPr id="253" name="Google Shape;253;p42"/>
          <p:cNvGraphicFramePr/>
          <p:nvPr/>
        </p:nvGraphicFramePr>
        <p:xfrm>
          <a:off x="857250" y="1543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{1EDB4D03-8F7E-4BB0-842A-AB0EAFFC49B0}</a:tableStyleId>
              </a:tblPr>
              <a:tblGrid>
                <a:gridCol w="3702225"/>
                <a:gridCol w="37022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Random</a:t>
                      </a:r>
                      <a:r>
                        <a:rPr lang="en-GB" sz="1400"/>
                        <a:t> Forest Regressor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Accuracy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Accuracy on training set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89.6%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Accuracy on testing</a:t>
                      </a:r>
                      <a:r>
                        <a:rPr lang="en-GB" sz="1400"/>
                        <a:t> </a:t>
                      </a:r>
                      <a:r>
                        <a:rPr lang="en-GB" sz="1400"/>
                        <a:t>set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59.6%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Accuracy on training</a:t>
                      </a:r>
                      <a:r>
                        <a:rPr lang="en-GB" sz="1400"/>
                        <a:t> set after Applying PCA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90</a:t>
                      </a:r>
                      <a:r>
                        <a:rPr lang="en-GB"/>
                        <a:t>%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Accuracy on testing</a:t>
                      </a:r>
                      <a:r>
                        <a:rPr lang="en-GB" sz="1400"/>
                        <a:t> set after Applying PCA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59</a:t>
                      </a:r>
                      <a:r>
                        <a:rPr lang="en-GB" sz="1400"/>
                        <a:t>%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 on training set after feature importance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89.6%</a:t>
                      </a:r>
                      <a:endParaRPr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 on testing set after feature importance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62.3%</a:t>
                      </a:r>
                      <a:endParaRPr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-GB"/>
              <a:t>Research analysis</a:t>
            </a:r>
            <a:endParaRPr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✔"/>
            </a:pPr>
            <a:r>
              <a:rPr lang="en-GB">
                <a:solidFill>
                  <a:schemeClr val="dk1"/>
                </a:solidFill>
              </a:rPr>
              <a:t>Airbnb Price Prediction with Sentiment Classification </a:t>
            </a:r>
            <a:endParaRPr>
              <a:solidFill>
                <a:schemeClr val="dk1"/>
              </a:solidFill>
            </a:endParaRPr>
          </a:p>
          <a:p>
            <a:pPr indent="-139700" lvl="1" marL="3429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Noto Sans Symbols"/>
              <a:buChar char="✔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https://scholarworks.sjsu.edu/cgi/viewcontent.cgi?article=1979&amp;context=etd_projects</a:t>
            </a:r>
            <a:endParaRPr>
              <a:solidFill>
                <a:schemeClr val="dk1"/>
              </a:solidFill>
            </a:endParaRPr>
          </a:p>
          <a:p>
            <a:pPr indent="-1460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300"/>
              <a:buFont typeface="Noto Sans Symbols"/>
              <a:buChar char="✔"/>
            </a:pPr>
            <a:r>
              <a:rPr lang="en-GB">
                <a:solidFill>
                  <a:schemeClr val="dk1"/>
                </a:solidFill>
              </a:rPr>
              <a:t>Analysis of price determinants in the caseof Airbnb listings</a:t>
            </a:r>
            <a:endParaRPr/>
          </a:p>
          <a:p>
            <a:pPr indent="-139700" lvl="1" marL="3429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Noto Sans Symbols"/>
              <a:buChar char="✔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https://www.tandfonline.com/doi/epdf/10.1080/1331677X.2021.1962380?needAccess=true&amp;role=button</a:t>
            </a:r>
            <a:endParaRPr>
              <a:solidFill>
                <a:schemeClr val="dk1"/>
              </a:solidFill>
            </a:endParaRPr>
          </a:p>
          <a:p>
            <a:pPr indent="-1460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300"/>
              <a:buFont typeface="Noto Sans Symbols"/>
              <a:buChar char="✔"/>
            </a:pPr>
            <a:r>
              <a:rPr lang="en-GB">
                <a:solidFill>
                  <a:schemeClr val="dk1"/>
                </a:solidFill>
              </a:rPr>
              <a:t>Price Prediction in the Sharing Economy: A Case Study with Airbnb data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1" marL="3429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Noto Sans Symbols"/>
              <a:buChar char="✔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https://scholars.unh.edu/cgi/viewcontent.cgi?article=1511&amp;context=honors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857250" y="457200"/>
            <a:ext cx="7406640" cy="738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imes New Roman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809897" y="1436915"/>
            <a:ext cx="7478486" cy="2562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b="0" i="0" lang="en-GB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Airbnb, Inc. is an online marketplace for short-term homestays and experiences.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b="0" i="0" lang="en-GB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setting the right price for your listing can be a difficult task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on various factors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b="0" i="0" lang="en-GB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location 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b="0" i="0" lang="en-GB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amenities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b="0" i="0" lang="en-GB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number of bedrooms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b="0" i="0" lang="en-GB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number of bathrooms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Room type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Neighbourhoods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b="0" i="0" lang="en-GB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Machine learning models such as Linear Regression and Random Forest Regressor can help Airbnb hosts to predict the optimal price for their listing based on historical data.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best performing model was able to predict 59.7% of variation which means we still have a remaining of 40.3% unexplained. </a:t>
            </a:r>
            <a:endParaRPr/>
          </a:p>
          <a:p>
            <a:pPr indent="-14605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could be due to several features that are not part of our dataset. The need to analyze our features more accurately.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✔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Airbnb dataset on listings of Amsterdam</a:t>
            </a:r>
            <a:endParaRPr/>
          </a:p>
          <a:p>
            <a:pPr indent="-14605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Noto Sans Symbols"/>
              <a:buChar char="✔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size (6998, 75)</a:t>
            </a:r>
            <a:endParaRPr/>
          </a:p>
          <a:p>
            <a:pPr indent="-14605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Noto Sans Symbols"/>
              <a:buChar char="✔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75 attributes</a:t>
            </a:r>
            <a:endParaRPr/>
          </a:p>
          <a:p>
            <a:pPr indent="-14605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Noto Sans Symbols"/>
              <a:buChar char="✔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6998 rows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605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Noto Sans Symbols"/>
              <a:buChar char="✔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link http://insideairbnb.com/get-the-data/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267788" y="183650"/>
            <a:ext cx="7961426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imes New Roman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Features Engineering 🡪Data cleaning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3" name="Google Shape;153;p28"/>
          <p:cNvGraphicFramePr/>
          <p:nvPr/>
        </p:nvGraphicFramePr>
        <p:xfrm>
          <a:off x="621024" y="920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{1EDB4D03-8F7E-4BB0-842A-AB0EAFFC49B0}</a:tableStyleId>
              </a:tblPr>
              <a:tblGrid>
                <a:gridCol w="3804100"/>
                <a:gridCol w="3804100"/>
              </a:tblGrid>
              <a:tr h="367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Problems in dataset</a:t>
                      </a:r>
                      <a:endParaRPr sz="14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Solution</a:t>
                      </a: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3891000">
                <a:tc>
                  <a:txBody>
                    <a:bodyPr/>
                    <a:lstStyle/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Removing irrelevant columns</a:t>
                      </a:r>
                      <a:endParaRPr sz="1100"/>
                    </a:p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Dealing</a:t>
                      </a: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with missing values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b="0" i="0" lang="en-GB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Converting categorical data to numerical values</a:t>
                      </a:r>
                      <a:endParaRPr sz="1100"/>
                    </a:p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Removing</a:t>
                      </a: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duplicates and data inconsistencies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Removing </a:t>
                      </a: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amenities </a:t>
                      </a: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that are rarely used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✔"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transformation for columns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Based</a:t>
                      </a: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on the assumptions</a:t>
                      </a:r>
                      <a:endParaRPr sz="1100"/>
                    </a:p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Replacing them with either 0 or median/mean of that entire attribute</a:t>
                      </a:r>
                      <a:endParaRPr sz="1100"/>
                    </a:p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 label encoder</a:t>
                      </a:r>
                      <a:endParaRPr sz="1100"/>
                    </a:p>
                    <a:p>
                      <a:pPr indent="-1016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016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Categorizing am</a:t>
                      </a: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enit</a:t>
                      </a: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✔"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Removed characters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857250" y="457200"/>
            <a:ext cx="7189470" cy="489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rbel"/>
              <a:buNone/>
            </a:pPr>
            <a:r>
              <a:rPr lang="en-GB"/>
              <a:t>Data Analysis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595993" y="1007474"/>
            <a:ext cx="6562453" cy="4947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460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Entire home apt is the most commonly occurring room type in Amsterdam</a:t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620" y="1562646"/>
            <a:ext cx="4713854" cy="303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857250" y="457200"/>
            <a:ext cx="7189470" cy="489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rbel"/>
              <a:buNone/>
            </a:pPr>
            <a:r>
              <a:rPr lang="en-GB"/>
              <a:t>Data Analysis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595993" y="1007474"/>
            <a:ext cx="6562453" cy="4947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460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entire rental unit property type is most commonly occurring property type in Amsterdam</a:t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data:image/png;base64,iVBORw0KGgoAAAANSUhEUgAAA1sAAAK/CAYAAACfntclAAAAOXRFWHRTb2Z0d2FyZQBNYXRwbG90bGliIHZlcnNpb24zLjcuMSwgaHR0cHM6Ly9tYXRwbG90bGliLm9yZy/bCgiHAAAACXBIWXMAAA9hAAAPYQGoP6dpAAEAAElEQVR4nOzdd1gU1/s28HvpHQQpFqTYO3aNvWJvMfZek1ix+40NTdQYWzSxJHaDsUVNjLHFhrH33lAUjWJHBBUEnvcP3p0fyxbYhY3B3J/r2uuCmXN2zszOzs4zp6lEREBERERERETZyuJ9F4CIiIiIiOhDxGCLiIiIiIjIDBhsERERERERmQGDLSIiIiIiIjNgsEVERERERGQGDLaIiIiIiIjMgMEWERERERGRGTDYIiIiIiIiMgMGW0RERERERGbAYIuI6ANUp04d1KlT530Xg4iI6D+NwRYRfbAWLlwIlUqFKlWqvLcyvH79GpMnT8aBAwfeWxn+DSZPngyVSqW8HBwcUKJECYwfPx6xsbHvu3gmO3LkCCZPnoyYmJhseb+VK1dqHCd9L39//2zZXnY4cOCA3nJ27NjxfRePiOi9snrfBSAiMpewsDD4+/vjxIkTiIiIQKFChf7xMrx+/RqhoaEAwJomAIsWLYKTkxPi4uKwe/dufPXVV9i3bx8OHz4MlUr1votntCNHjiA0NBQ9e/aEm5tblt+vVq1aWLNmjcayvn37onLlyujfv7+yzMnJKcvbym5DhgxBpUqVNJb9m4JCIqL3gcEWEX2QIiMjceTIEWzevBkDBgxAWFgYJk2a9L6LlW3i4+Ph6Oj4vothtHbt2iF37twAgE8//RQff/wxNm/ejGPHjqFatWo687x+/RoODg7/ZDEzZK7jHxgYiMDAQI1ln376KQIDA9G1a9ds3152qlmzJtq1a5eptElJSUhJSYGNjY2ZS0VE9H6xGSERfZDCwsKQK1cuNGvWDO3atUNYWJhWmjt37kClUmHWrFn4/vvvERgYCAcHBzRq1Aj37t2DiGDq1KnInz8/7O3t0apVKzx//lzjPU6dOoXg4GDkzp0b9vb2CAgIQO/evZX39/T0BACEhoYqTasmT56s5L927RratWsHd3d32NnZoWLFivjtt980tqFuWnbw4EF8/vnn8PLyQv78+ZX1P/zwAwoWLAh7e3tUrlwZhw4d0trXxMRETJw4ERUqVICrqyscHR1Rs2ZN7N+/P9uPiTHq1asHIDU4BlJr/0qVKoXTp0+jVq1acHBwwP/+9z8AwOPHj9GnTx94e3vDzs4OZcuWxapVq/SWf+7cufDz84O9vT1q166NS5cuaW0/K8d/8uTJGDVqFAAgICBA+Xzv3LmD2rVro2zZsjr3uWjRoggODjbpeMXFxcHR0RFDhw7VWnf//n1YWlpi+vTpGuUODw/HgAED4OHhARcXF3Tv3h0vXrzQyr9jxw7UrFkTjo6OcHZ2RrNmzXD58mWTyplW2s9k3rx5KFiwIGxtbXHlyhUAmfsMAODy5cuoV68e7O3tkT9/fnz55ZdYvny5cszV0n/H1Pz9/dGzZ0+NZTExMRg2bBh8fX1ha2uLQoUK4euvv0ZKSorO8qu/a7a2tqhUqRJOnjyptZ1r166hffv28PT0hL29PYoWLYovvvgCALB//36oVCps2bJFK9/atWuhUqlw9OjRzBxWIsohWLNFRB+ksLAwtG3bFjY2NujUqRMWLVqEkydPajVzUqdNTEzE4MGD8fz5c8ycORPt27dHvXr1cODAAYwZMwYRERFYsGABRo4cieXLlwNIvflv1KgRPD09MXbsWLi5ueHOnTvYvHkzAMDT0xOLFi3CZ599hjZt2qBt27YAgDJlygBIvXmsXr068uXLh7Fjx8LR0REbNmxA69at8csvv6BNmzYa5fz888/h6emJiRMnIj4+HgCwbNkyDBgwAB999BGGDRuG27dvo2XLlnB3d4evr6+SNzY2FkuXLkWnTp3Qr18/vHr1CsuWLUNwcDBOnDiBoKCgbDkmxrp16xYAwMPDQ1n27NkzNGnSBB07dkTXrl3h7e2NN2/eoE6dOoiIiMCgQYMQEBCAjRs3omfPnoiJidEKPlavXo1Xr15h4MCBePv2Lb799lvUq1cPFy9ehLe3d7Yc/yZNmuDGjRv4+eefMXfuXKXGztPTE926dUO/fv1w6dIllCpVSnmPkydP4saNGxg/frxJx8vJyQlt2rTB+vXrMWfOHFhaWirrfv75Z4gIunTpopFn0KBBcHNzw+TJk3H9+nUsWrQId+/eVfpaAcCaNWvQo0cPBAcH4+uvv8br16+xaNEi1KhRA2fPns1Uc8BXr17h6dOnGsvc3d2Vv1esWIG3b9+if//+sLW1hbu7e6Y/g+joaNStWxdJSUlKuh9++AH29vYmHUcgtca0du3a+PvvvzFgwAAUKFAAR44cwbhx4/Dw4UPMmzdPI/3atWvx6tUrDBgwACqVCjNnzkTbtm1x+/ZtWFtbAwAuXLiAmjVrwtraGv3794e/vz9u3bqFbdu24auvvkKdOnXg6+uLsLAwrfMrLCwMBQsW1FvDS0Q5lBARfWBOnTolAGTPnj0iIpKSkiL58+eXoUOHaqSLjIwUAOLp6SkxMTHK8nHjxgkAKVu2rLx7905Z3qlTJ7GxsZG3b9+KiMiWLVsEgJw8eVJvWZ48eSIAZNKkSVrr6tevL6VLl1beT13Wjz76SAoXLqwsW7FihQCQGjVqSFJSkrI8MTFRvLy8JCgoSBISEpTlP/zwgwCQ2rVrK8uSkpI00oiIvHjxQry9vaV3797Zdkz0mTRpkgCQ69evy5MnTyQyMlKWLFkitra24u3tLfHx8SIiUrt2bQEgixcv1sg/b948ASA//fSTxv5Xq1ZNnJycJDY2VqP89vb2cv/+fSXt8ePHBYCEhIQoy7J6/EVEvvnmGwEgkZGRGstjYmLEzs5OxowZo7F8yJAh4ujoKHFxcQaPV1qOjo7So0cP5f9du3YJANmxY4dGujJlymh85upyV6hQQRITE5XlM2fOFADy66+/iojIq1evxM3NTfr166fxftHR0eLq6qq1PL39+/cLAJ2vyMhI5TNxcXGRx48fa+TN7GcwbNgwASDHjx9Xlj1+/FhcXV21jr++75ufn5/GcZw6dao4OjrKjRs3NNKNHTtWLC0tJSoqSkT+75zy8PCQ58+fK+l+/fVXASDbtm1TltWqVUucnZ3l7t27Gu+ZkpKi/D1u3DixtbXV+H49fvxYrKysdJabiHI2NiMkog9OWFgYvL29UbduXQCpzYo6dOiAdevWITk5WSv9J598AldXV+V/9eiFXbt2hZWVlcbyxMRE/P333wCgDIjw+++/4927d0aV8fnz59i3bx/at2+v1Ag8ffoUz549Q3BwMG7evKlsR61fv34aNRmnTp3C48eP8emnn2r0fenZs6fG/gCApaWlkiYlJQXPnz9HUlISKlasiDNnzmTbMclI0aJF4enpiYCAAAwYMACFChXC9u3bNfpk2draolevXhr5/vjjD/j4+KBTp07KMmtrawwZMgRxcXE4ePCgRvrWrVsjX758yv+VK1dGlSpV8McffwDInuNviKurK1q1aqXUNgFAcnIy1q9fj9atW2epv1eDBg2QN29ejaaxly5dwoULF3T26+rfv79S8wIAn332GaysrJRjsWfPHsTExKBTp07KcXj69CksLS1RpUoVraam+kycOBF79uzRePn4+CjrP/74Y6VZLWDcZ/DHH3+gatWqqFy5spLf09NTqxbPGBs3bkTNmjWRK1cujf1u0KABkpOTER4erpG+Q4cOyJUrl/J/zZo1AQC3b98GADx58gTh4eHo3bs3ChQooJE37eAv3bt3R0JCAjZt2qQsW79+PZKSkv71/fKIyHhsRkhEH5Tk5GSsW7cOdevWVfoBAalBwezZs7F37140atRII0/6GyN1kJG2GV7a5er+LrVr18bHH3+M0NBQzJ07F3Xq1EHr1q3RuXNn2NraGixnREQERAQTJkzAhAkTdKZ5/PixRsAQEBCgsf7u3bsAgMKFC2sst7a21hpkAQBWrVqF2bNn49q1axrBYfr3BUw/Jhn55Zdf4OLiAmtra+TPnx8FCxbUSpMvXz6tgRPu3r2LwoULw8JC8xlh8eLFlfVppT8mAFCkSBFs2LABQPYc/4x0794d69evx6FDh1CrVi38+eefePToEbp162bU+6RnYWGBLl26YNGiRcrgIWFhYbCzs8Mnn3yilT79sXByckKePHmUfk43b94E8H/959JzcXHJVLlKly6NBg0a6F2f/vgZ8xncvXtX5xQORYsWzVTZdLl58yYuXLigEQCm33Za6b8T6sBLfe6rg660zUZ1KVasGCpVqoSwsDD06dMHQOoDoqpVq76XEVOJyLwYbBHRB2Xfvn14+PAh1q1bh3Xr1mmtDwsL0wq29NVW6FuurqlQqVTYtGkTjh07hm3btmHXrl3o3bs3Zs+ejWPHjhkcnlvdAX/kyJF6B0tIf+OVlf4pP/30E3r27InWrVtj1KhR8PLyUgZTUPebSsvUY5KRWrVqKX2b9MnKfmbWP3H8g4OD4e3tjZ9++gm1atXCTz/9BB8fH4MBSWZ1794d33zzDbZu3YpOnTph7dq1aN68uVaNZmaoj8WaNWs0aqLU0tZkZkX642fKZ5AV6Wu1U1JS0LBhQ4wePVpn+iJFimj8n9VzP63u3btj6NChuH//PhISEnDs2DF89913Rr8PEf37Mdgiog9KWFgYvLy88P3332ut27x5M7Zs2YLFixdn6w191apVUbVqVXz11VdYu3YtunTpgnXr1qFv3756545S1zxZW1ubfPPt5+cHIPUJfdpaiXfv3iEyMlJjNLxNmzYhMDAQmzdv1ihTThkO38/PDxcuXEBKSopG7da1a9eU9Wmpa2vSunHjhjLQQ3YcfwAG5waztLRE586dsXLlSnz99dfYunWrUU0RDSlVqhTKlSuHsLAw5M+fH1FRUViwYIHOtDdv3lSa1AKpIxo+fPgQTZs2BQCldtHLyytbAsHMMuYz8PPz0/mZXr9+XWtZrly5tCaZTkxMxMOHDzWWFSxYEHFxcdm2z+r90TXqZXodO3bE8OHD8fPPP+PNmzewtrZGhw4dsqUcRPTvwj5bRPTBePPmDTZv3ozmzZujXbt2Wq9Bgwbh1atXOoeVNsWLFy+0nmqrR/VLSEgAAKUvUvqbPy8vL9SpUwdLlizRugkEUvt/ZKRixYrw9PTE4sWLkZiYqCxfuXKl1vbUN/hpy3v8+PEcM8x006ZNER0djfXr1yvLkpKSsGDBAjg5OaF27doa6bdu3arR5+rEiRM4fvw4mjRpAiB7jj8Ape9V+uOt1q1bN7x48QIDBgxAXFxctvbJ6datG3bv3o158+bBw8ND2bf0fvjhB41mo4sWLUJSUpKSPjg4GC4uLpg2bZrOvoeZPRbGMuYzaNq0KY4dO4YTJ05orNc1pUPBggW1+lv98MMPWjVb7du3x9GjR7Fr1y6t94iJiUFSUpJR++Pp6YlatWph+fLliIqK0liX/jqRO3duNGnSBD/99BPCwsLQuHHjDGt8iShnYs0WEX0wfvvtN7x69QotW7bUub5q1arw9PREWFhYtjxFXrVqFRYuXIg2bdqgYMGCePXqFX788Ue4uLgotQb29vYoUaIE1q9fjyJFisDd3R2lSpVCqVKl8P3336NGjRooXbo0+vXrh8DAQDx69AhHjx7F/fv3cf78eYPbt7a2xpdffokBAwagXr166NChAyIjI7FixQqtPlvNmzfH5s2b0aZNGzRr1gyRkZFYvHgxSpQogbi4uCwfC3Pr378/lixZgp49e+L06dPw9/fHpk2bcPjwYcybNw/Ozs4a6QsVKoQaNWrgs88+Q0JCghKQpG0yltXjDwAVKlQAAHzxxRfo2LEjrK2t0aJFCyUIK1euHEqVKoWNGzeiePHiKF++fLYdk86dO2P06NHYsmULPvvsM41BMNJKTExE/fr10b59e1y/fh0LFy5EjRo1lO+Ji4sLFi1ahG7duqF8+fLo2LEjPD09ERUVhe3bt6N69epma+KW2c9g9OjRWLNmDRo3boyhQ4cqQ7+razzT6tu3rzJhdsOGDXH+/Hns2rVLK5gZNWoUfvvtNzRv3hw9e/ZEhQoVEB8fj4sXL2LTpk24c+eO0QHQ/PnzUaNGDZQvXx79+/dHQEAA7ty5g+3bt+PcuXMaabt3765MAj116lQjjxwR5RjvaxhEIqLs1qJFC7Gzs1OGEdelZ8+eYm1tLU+fPlWGdP7mm2800qiHst64caPGcvVQ2uqh3s+cOSOdOnWSAgUKiK2trXh5eUnz5s3l1KlTGvmOHDkiFSpUEBsbG61hqW/duiXdu3cXHx8fsba2lnz58knz5s1l06ZNereb3sKFCyUgIEBsbW2lYsWKEh4eLrVr19YYBjwlJUWmTZsmfn5+YmtrK+XKlZPff/9devToIX5+fkq6rB4TfdRDvz958sRgutq1a0vJkiV1rnv06JH06tVLcufOLTY2NlK6dGlZsWKFRpq05Z89e7b4+vqKra2t1KxZU86fP6/1ntlx/KdOnSr58uUTCwsLncPAq4danzZtmsF91yf90O9pNW3aVADIkSNHtNapy33w4EHp37+/5MqVS5ycnKRLly7y7NkzrfT79++X4OBgcXV1FTs7OylYsKD07NlT63zWlU/XuaGm75xSy8xnICJy4cIFqV27ttjZ2Um+fPlk6tSpsmzZMq1jnpycLGPGjJHcuXOLg4ODBAcHS0REhNbQ7yKpw96PGzdOChUqJDY2NpI7d2756KOPZNasWcpw+YbKn/77LCJy6dIladOmjbi5uYmdnZ0ULVpUJkyYoJU3ISFBcuXKJa6urvLmzRudx4aIcj6ViAk9O4mIiP6F7ty5g4CAAHzzzTcYOXLk+y4OAODbb79FSEgI7ty5ozWiXVa1adMGFy9eREREhNa6lStXolevXjh58iQqVqyYrdv9t1DvY2RkZKYmXv43SUpKQt68edGiRQssW7bsfReHiMyEfbaIiIjMRESwbNky1K5dO9sDrYcPH2L79u1ZHkqe3o+tW7fiyZMn6N69+/suChGZEftsERERZbP4+Hj89ttv2L9/Py5evIhff/012947MjIShw8fxtKlS2FtbY0BAwZk23uT+R0/fhwXLlzA1KlTUa5cOa3BXYjow8Jgi4iIKJs9efIEnTt3hpubG/73v//pHbTFFAcPHkSvXr1QoEABrFq1SufcWPTvtWjRIvz0008ICgrCypUr33dxiMjM2GeLiIiIiIjIDNhni4iIiIiIyAwYbBEREREREZkB+2xlQkpKCh48eABnZ2eoVKr3XRwiIiIiInpPRASvXr1C3rx5YWFhuO6KwVYmPHjwAL6+vu+7GERERERE9C9x79495M+f32AaBluZ4OzsDCD1gLq4uLzn0hARERER0fsSGxsLX19fJUYwhMFWJqibDrq4uDDYIiIiIiKiTHUv4gAZREREREREZsBgi4iIiIiIyAwYbBEREREREZkBgy0iIiIiIiIzYLBFRERERERkBgy2iIiIiIiIzOC9BlvTp09HpUqV4OzsDC8vL7Ru3RrXr1/XSFOnTh2oVCqN16effqqRJioqCs2aNYODgwO8vLwwatQoJCUlaaQ5cOAAypcvD1tbWxQqVAgrV6409+4REREREdF/2HsNtg4ePIiBAwfi2LFj2LNnD969e4dGjRohPj5eI12/fv3w8OFD5TVz5kxlXXJyMpo1a4bExEQcOXIEq1atwsqVKzFx4kQlTWRkJJo1a4a6devi3LlzGDZsGPr27Ytdu3b9Y/tKRERERET/LSoRkfddCLUnT57Ay8sLBw8eRK1atQCk1mwFBQVh3rx5OvPs2LEDzZs3x4MHD+Dt7Q0AWLx4McaMGYMnT57AxsYGY8aMwfbt23Hp0iUlX8eOHRETE4OdO3dmWK7Y2Fi4urri5cuXnNSYiIiIiOg/zJjY4F/VZ+vly5cAAHd3d43lYWFhyJ07N0qVKoVx48bh9evXyrqjR4+idOnSSqAFAMHBwYiNjcXly5eVNA0aNNB4z+DgYBw9elRnORISEhAbG6vxIiIiIiIiMobV+y6AWkpKCoYNG4bq1aujVKlSyvLOnTvDz88PefPmxYULFzBmzBhcv34dmzdvBgBER0drBFoAlP+jo6MNpomNjcWbN29gb2+vsW769OkIDQ3N9n0kIiIiIqL/jn9NsDVw4EBcunQJf/31l8by/v37K3+XLl0aefLkQf369XHr1i0ULFjQLGUZN24chg8frvwfGxsLX19fs2yLiIiIiIg+TP+KZoSDBg3C77//jv379yN//vwG01apUgUAEBERAQDw8fHBo0ePNNKo//fx8TGYxsXFRatWCwBsbW3h4uKi8SIiIiIiIjLGew22RASDBg3Cli1bsG/fPgQEBGSY59y5cwCAPHnyAACqVauGixcv4vHjx0qaPXv2wMXFBSVKlFDS7N27V+N99uzZg2rVqmXTnhAREREREWl6r8HWwIED8dNPP2Ht2rVwdnZGdHQ0oqOj8ebNGwDArVu3MHXqVJw+fRp37tzBb7/9hu7du6NWrVooU6YMAKBRo0YoUaIEunXrhvPnz2PXrl0YP348Bg4cCFtbWwDAp59+itu3b2P06NG4du0aFi5ciA0bNiAkJOS97TsREREREX3Y3uvQ7yqVSufyFStWoGfPnrh37x66du2KS5cuIT4+Hr6+vmjTpg3Gjx+v0bTv7t27+Oyzz3DgwAE4OjqiR48emDFjBqys/q9L2oEDBxASEoIrV64gf/78mDBhAnr27Jmpcuoa3lFlYAANmTQpU+9LREREREQ5izFDv/+r5tn6t2KwRUREREREQA6eZ4uIiIiIiOhDwWCLiIiIiIjIDBhsERERERERmQGDLSIiIiIiIjNgsEVERERERGQGDLaIiIiIiIjMgMEWERERERGRGTDYIiIiIiIiMgMGW0RERERERGbAYIuIiIiIiMgMGGwRERERERGZAYMtIiIiIiIiM2CwRUREREREZAYMtoiIiIiIiMyAwRYREREREZEZMNgiIiIiIiIyAwZbREREREREZsBgi4iIiIiIyAwYbBEREREREZkBgy0iIiIiIiIzYLBFRERERERkBgy2iIiIiIiIzIDBFhERERERkRkw2CIiIiIiIjIDBltERERERERmwGCLiIiIiIjIDBhsERERERERmQGDLSIiIiIiIjNgsEVERERERGQGDLaIiIiIiIjMgMEWERERERGRGTDYIiIiIiIiMgMGW0RERERERGbAYIuIiIiIiMgMGGwRERERERGZAYMtIiIiIiIiM2CwRUREREREZAYMtoiIiIiIiMyAwRYREREREZEZMNgiIiIiIiIyAwZbREREREREZsBgi4iIiIiIyAwYbBEREREREZkBgy0iIiIiIiIzYLBFRERERERkBgy2iIiIiIiIzIDBFhERERERkRkw2CIiIiIiIjIDBltERERERERmwGCLiIiIiIjIDBhsERERERERmQGDLSIiIiIiIjNgsEVERERERGQGDLaIiIiIiIjMgMEWERERERGRGTDYIiIiIiIiMgMGW0RERERERGbAYIuIiIiIiMgMGGwRERERERGZAYMtIiIiIiIiM2CwRUREREREZAYMtoiIiIiIiMyAwRYREREREZEZvNdga/r06ahUqRKcnZ3h5eWF1q1b4/r16xpp3r59i4EDB8LDwwNOTk74+OOP8ejRI400UVFRaNasGRwcHODl5YVRo0YhKSlJI82BAwdQvnx52NraolChQli5cqW5d4+IiIiIiP7D3muwdfDgQQwcOBDHjh3Dnj178O7dOzRq1Ajx8fFKmpCQEGzbtg0bN27EwYMH8eDBA7Rt21ZZn5ycjGbNmiExMRFHjhzBqlWrsHLlSkycOFFJExkZiWbNmqFu3bo4d+4chg0bhr59+2LXrl3/6P4SEREREdF/h0pE5H0XQu3Jkyfw8vLCwYMHUatWLbx8+RKenp5Yu3Yt2rVrBwC4du0aihcvjqNHj6Jq1arYsWMHmjdvjgcPHsDb2xsAsHjxYowZMwZPnjyBjY0NxowZg+3bt+PSpUvKtjp27IiYmBjs3Lkzw3LFxsbC1dUVL1++hIuLCwBAFRqqN71MmpSVw0BERERERP9SumIDff5VfbZevnwJAHB3dwcAnD59Gu/evUODBg2UNMWKFUOBAgVw9OhRAMDRo0dRunRpJdACgODgYMTGxuLy5ctKmrTvoU6jfo/0EhISEBsbq/EiIiIiIiIyxr8m2EpJScGwYcNQvXp1lCpVCgAQHR0NGxsbuLm5aaT19vZGdHS0kiZtoKVer15nKE1sbCzevHmjVZbp06fD1dVVefn6+mbLPhIRERER0X/HvybYGjhwIC5duoR169a976Jg3LhxePnypfK6d+/e+y4SERERERHlMFbvuwAAMGjQIPz+++8IDw9H/vz5leU+Pj5ITExETEyMRu3Wo0eP4OPjo6Q5ceKExvupRytMmyb9CIaPHj2Ci4sL7O3ttcpja2sLW1vbbNk3IiIiIiL6b3qvNVsigkGDBmHLli3Yt28fAgICNNZXqFAB1tbW2Lt3r7Ls+vXriIqKQrVq1QAA1apVw8WLF/H48WMlzZ49e+Di4oISJUooadK+hzqN+j2IiIiIiIiy23ut2Ro4cCDWrl2LX3/9Fc7OzkofK1dXV9jb28PV1RV9+vTB8OHD4e7uDhcXFwwePBjVqlVD1apVAQCNGjVCiRIl0K1bN8ycORPR0dEYP348Bg4cqNROffrpp/juu+8wevRo9O7dG/v27cOGDRuwffv297bvRERERET0YXuvNVuLFi3Cy5cvUadOHeTJk0d5rV+/Xkkzd+5cNG/eHB9//DFq1aoFHx8fbN68WVlvaWmJ33//HZaWlqhWrRq6du2K7t27Y8qUKUqagIAAbN++HXv27EHZsmUxe/ZsLF26FMHBwf/o/hIRERER0X/Hv2qerX8rzrNFRERERERADp5ni4iIiIiI6EPBYIuIiIiIiMgMGGwRERERERGZAYMtIiIiIiIiM2CwRUREREREZAYMtoiIiIiIiMyAwRYREREREZEZMNgiIiIiIiIyAwZbREREREREZsBgi4iIiIiIyAwYbBEREREREZkBgy0iIiIiIiIzYLBFRERERERkBgy2iIiIiIiIzIDBFhERERERkRkw2CIiIiIiIjIDBltERERERERmwGCLiIiIiIjIDBhsERERERERmQGDLSIiIiIiIjNgsEVERERERGQGDLaIiIiIiIjMgMEWERERERGRGTDYIiIiIiIiMgMGW0RERERERGbAYIuIiIiIiMgMGGwRERERERGZAYMtIiIiIiIiM2CwRUREREREZAYMtoiIiIiIiMyAwRYREREREZEZMNgiIiIiIiIyAwZbREREREREZsBgi4iIiIiIyAwYbBEREREREZkBgy0iIiIiIiIzyHKwFRsbi61bt+Lq1avZUR4iIiIiIqIPgtHBVvv27fHdd98BAN68eYOKFSuiffv2KFOmDH755ZdsLyAREREREVFOZHSwFR4ejpo1awIAtmzZAhFBTEwM5s+fjy+//DLbC0hERERERJQTGR1svXz5Eu7u7gCAnTt34uOPP4aDgwOaNWuGmzdvZnsBiYiIiIiIciKjgy1fX18cPXoU8fHx2LlzJxo1agQAePHiBezs7LK9gERERERERDmRlbEZhg0bhi5dusDJyQl+fn6oU6cOgNTmhaVLl87u8hEREREREeVIRgdbn3/+OSpXrox79+6hYcOGsLBIrRwLDAxkny0iIiIiIqL/z+hgCwAqVqyIihUraixr1qxZthSIiIiIiIjoQ2B0sDV8+HCdy1UqFezs7FCoUCG0atVKGUSDiIiIiIjov8joYOvs2bM4c+YMkpOTUbRoUQDAjRs3YGlpiWLFimHhwoUYMWIE/vrrL5QoUSLbC0xERERERJQTGD0aYatWrdCgQQM8ePAAp0+fxunTp3H//n00bNgQnTp1wt9//41atWohJCTEHOUlIiIiIiLKEYwOtr755htMnToVLi4uyjJXV1dMnjwZM2fOhIODAyZOnIjTp09na0GJiIiIiIhyEpMmNX78+LHW8idPniA2NhYA4ObmhsTExKyXjoiIiIiIKIcyqRlh7969sWXLFty/fx/379/Hli1b0KdPH7Ru3RoAcOLECRQpUiS7y0pERERERJRjGD1AxpIlSxASEoKOHTsiKSkp9U2srNCjRw/MnTsXAFCsWDEsXbo0e0tKRERERESUgxgdbDk5OeHHH3/E3Llzcfv2bQCpExo7OTkpaYKCgrKtgERERERERDmRSZMaA6lBV5kyZbKzLERERERERB8Mo4Ot+Ph4zJgxA3v37sXjx4+RkpKisV5d20VERERERPRfZnSw1bdvXxw8eBDdunVDnjx5oFKpzFEuIiIiIiKiHM3oYGvHjh3Yvn07qlevbo7yEBERERERfRCMHvo9V65ccHd3N0dZiIiIiIiIPhhGB1tTp07FxIkT8fr1a3OUh4iIiIiI6INgdDPC2bNn49atW/D29oa/vz+sra011p85cybbCkdERERERJRTGR1stW7d2gzFICIiIiIi+rAYHWxNmjTJHOUgIiIiIiL6oBjdZ4uIiIiIiIgylqmaLXd3d9y4cQO5c+dGrly5DM6t9fz582wrHBERERERUU6VqWBr7ty5cHZ2Vv7OromMw8PD8c033+D06dN4+PAhtmzZotEnrGfPnli1apVGnuDgYOzcuVP5//nz5xg8eDC2bdsGCwsLfPzxx/j222/h5OSkpLlw4QIGDhyIkydPwtPTE4MHD8bo0aOzZR+IiIiIiIh0yVSw1aNHD+Xvnj17ZtvG4+PjUbZsWfTu3Rtt27bVmaZx48ZYsWKF8r+tra3G+i5duuDhw4fYs2cP3r17h169eqF///5Yu3YtACA2NhaNGjVCgwYNsHjxYly8eBG9e/eGm5sb+vfvn237QkRERERElJbRA2RYWlri4cOH8PLy0lj+7NkzeHl5ITk5OdPv1aRJEzRp0sRgGltbW/j4+Ohcd/XqVezcuRMnT55ExYoVAQALFixA06ZNMWvWLOTNmxdhYWFITEzE8uXLYWNjg5IlS+LcuXOYM2cOgy0iIiIiIjIbowfIEBGdyxMSEmBjY5PlAqV34MABeHl5oWjRovjss8/w7NkzZd3Ro0fh5uamBFoA0KBBA1hYWOD48eNKmlq1ammULTg4GNevX8eLFy/07ktsbKzGi4iIiIiIyBiZrtmaP38+AEClUmHp0qUafaKSk5MRHh6OYsWKZWvhGjdujLZt2yIgIAC3bt3C//73PzRp0gRHjx6FpaUloqOjtWrYrKys4O7ujujoaABAdHQ0AgICNNJ4e3sr63LlyqW13enTpyM0NDRb94WIiIiIiP5bMh1szZ07F0BqzdbixYthaWmprLOxsYG/vz8WL16crYXr2LGj8nfp0qVRpkwZFCxYEAcOHED9+vWzdVtpjRs3DsOHD1f+j42Nha+vr9m2R0REREREH55MB1uRkZEAgLp162Lz5s06a4TMLTAwELlz50ZERATq168PHx8fPH78WCNNUlISnj9/rvTz8vHxwaNHjzTSqP/X1xfM1tZWayAOIiIiIiIiYxjdZ2v//v0agVZycjLOnTunt/9Tdrp//z6ePXuGPHnyAACqVauGmJgYnD59Wkmzb98+pKSkoEqVKkqa8PBwvHv3TkmzZ88eFC1a9L0EjERERERE9N9gdLA1bNgwLFu2DEBqoFWrVi2UL18evr6+OHDggFHvFRcXh3PnzuHcuXMAUmvPzp07h6ioKMTFxWHUqFE4duwY7ty5g71796JVq1YoVKgQgoODAQDFixdH48aN0a9fP5w4cQKHDx/GoEGD0LFjR+TNmxcA0LlzZ9jY2KBPnz64fPky1q9fj2+//VajmSAREREREVF2MzrY2rhxI8qWLQsA2LZtG+7cuYNr164hJCQEX3zxhVHvderUKZQrVw7lypUDAAwfPhzlypXDxIkTYWlpiQsXLqBly5YoUqQI+vTpgwoVKuDQoUMaTfzCwsJQrFgx1K9fH02bNkWNGjXwww8/KOtdXV2xe/duREZGokKFChgxYgQmTpzIYd+JiIiIiMisVKJvLHc97OzsEBERgfz586N///5wcHDAvHnzEBkZibJly36Qw6THxsbC1dUVL1++hIuLCwBAZWC0Qpk06Z8qGhERERER/YN0xQb6GF2z5e3tjStXriA5ORk7d+5Ew4YNAQCvX7/WGKGQiIiIiIjovyzToxGq9erVC+3bt0eePHmgUqnQoEEDAMDx48ezfZ4tIiIiIiKinMroYGvy5MkoVaoU7t27h08++UTpP2VpaYmxY8dmewGJiIiIiIhyIqODLQBo166d1rIePXpkuTBEREREREQfikwFW/Pnz0f//v1hZ2eH+fPnG0w7ZMiQbCkYERERERFRTpapYGvu3Lno0qUL7OzsMHfuXL3pVCoVgy0iIiIiIiJkMtiKjIzU+TcRERERERHpZvTQ70RERERERJSxTNVsDR8+PNNvOGfOHJMLQ0RERERE9KHIVLB19uzZTL2ZSqXKUmGIiIiIiIg+FJkKtvbv32/uchAREREREX1Q2GeLiIiIiIjIDBhsERERERERmQGDLSIiIiIiIjNgsEVERERERGQGmQq2ypcvjxcvXgAApkyZgtevX5u1UERERERERDldpoKtq1evIj4+HgAQGhqKuLg4sxaKiIiIiIgop8vU0O9BQUHo1asXatSoARHBrFmz4OTkpDPtxIkTs7WAREREREREOVGmgq2VK1di0qRJ+P3336FSqbBjxw5YWWlnValUDLaIiIiIiIiQyWCraNGiWLduHQDAwsICe/fuhZeXl1kLRkRERERElJNlKthKKyUlxRzlICIiIiIi+qAYHWwBwK1btzBv3jxcvXoVAFCiRAkMHToUBQsWzNbCERERERER5VRGz7O1a9culChRAidOnECZMmVQpkwZHD9+HCVLlsSePXvMUUYiIiIiIqIcx+iarbFjxyIkJAQzZszQWj5mzBg0bNgw2wpHRERERESUUxlds3X16lX06dNHa3nv3r1x5cqVbCkUERERERFRTmd0sOXp6Ylz585pLT937hxHKCQiIiIiIvr/jG5G2K9fP/Tv3x+3b9/GRx99BAA4fPgwvv76awwfPjzbC/ghUYWG6l0nkyb9gyUhIiIiIiJzMzrYmjBhApydnTF79myMGzcOAJA3b15MnjwZQ4YMyfYCEhERERER5URGB1sqlQohISEICQnBq1evAADOzs7ZXjAiIiIiIqKczKR5ttQYZBEREREREelm9AAZRERERERElDEGW0RERERERGbAYIuIiIiIiMgMjAq23r17h/r16+PmzZvmKg8REREREdEHwahgy9raGhcuXDBXWYiIiIiIiD4YRjcj7Nq1K5YtW2aOshAREREREX0wjB76PSkpCcuXL8eff/6JChUqwNHRUWP9nDlzsq1wREREREREOZXRwdalS5dQvnx5AMCNGzc01qlUquwpFRERERERUQ5ndLC1f/9+c5SDiIiIiIjog2Ly0O8RERHYtWsX3rx5AwAQkWwrFBERERERUU5ndLD17Nkz1K9fH0WKFEHTpk3x8OFDAECfPn0wYsSIbC8gERERERFRTmR0sBUSEgJra2tERUXBwcFBWd6hQwfs3LkzWwtHRERERESUUxndZ2v37t3YtWsX8ufPr7G8cOHCuHv3brYVjIiIiIiIKCczumYrPj5eo0ZL7fnz57C1tc2WQhEREREREeV0RgdbNWvWxOrVq5X/VSoVUlJSMHPmTNStWzdbC0dERERERJRTGd2McObMmahfvz5OnTqFxMREjB49GpcvX8bz589x+PBhc5SRiIiIiIgoxzG6ZqtUqVK4ceMGatSogVatWiE+Ph5t27bF2bNnUbBgQXOUkYiIiIiIKMcxumYLAFxdXfHFF19kd1mIiIiIiIg+GCYFWy9evMCyZctw9epVAECJEiXQq1cvuLu7Z2vhiIiIiIiIciqjmxGGh4fD398f8+fPx4sXL/DixQvMnz8fAQEBCA8PN0cZiYiIiIiIchyja7YGDhyIDh06YNGiRbC0tAQAJCcn4/PPP8fAgQNx8eLFbC8kERERERFRTmN0zVZERARGjBihBFoAYGlpieHDhyMiIiJbC0dERERERJRTGR1slS9fXumrldbVq1dRtmzZbCkUERERERFRTpepZoQXLlxQ/h4yZAiGDh2KiIgIVK1aFQBw7NgxfP/995gxY4Z5SklERERERJTDZCrYCgoKgkqlgogoy0aPHq2VrnPnzujQoUP2lY6IiIiIiCiHylSwFRkZae5yEBERERERfVAyFWz5+fmZuxxEREREREQfFJMmNX7w4AH++usvPH78GCkpKRrrhgwZki0FIyIiIiIiysmMDrZWrlyJAQMGwMbGBh4eHlCpVMo6lUrFYIuIiIiIiAgmBFsTJkzAxIkTMW7cOFhYGD1yPBERERER0X+C0dHS69ev0bFjRwZaREREREREBhgdMfXp0wcbN240R1mIiIiIiIg+GEY3I5w+fTqaN2+OnTt3onTp0rC2ttZYP2fOnGwrHBERERERUU5lUrC1a9cuFC1aFAC0BsggIiIiIiIiE5oRzp49G8uXL8fVq1dx4MAB7N+/X3nt27fPqPcKDw9HixYtkDdvXqhUKmzdulVjvYhg4sSJyJMnD+zt7dGgQQPcvHlTI83z58/RpUsXuLi4wM3NDX369EFcXJxGmgsXLqBmzZqws7ODr68vZs6caexuExERERERGcXoYMvW1hbVq1fPlo3Hx8ejbNmy+P7773WunzlzJubPn4/Fixfj+PHjcHR0RHBwMN6+fauk6dKlCy5fvow9e/bg999/R3h4OPr376+sj42NRaNGjeDn54fTp0/jm2++weTJk/HDDz9kyz4QERERERHpYnQzwqFDh2LBggWYP39+ljfepEkTNGnSROc6EcG8efMwfvx4tGrVCgCwevVqeHt7Y+vWrejYsSOuXr2KnTt34uTJk6hYsSIAYMGCBWjatClmzZqFvHnzIiwsDImJiVi+fDlsbGxQsmRJnDt3DnPmzNEIyoiIiIiIiLKT0cHWiRMnsG/fPvz+++8oWbKk1gAZmzdvzpaCRUZGIjo6Gg0aNFCWubq6okqVKjh69Cg6duyIo0ePws3NTQm0AKBBgwawsLDA8ePH0aZNGxw9ehS1atWCjY2NkiY4OBhff/01Xrx4gVy5cmltOyEhAQkJCcr/sbGx2bJPRERERET032F0sOXm5oa2bduaoywaoqOjAQDe3t4ay729vZV10dHR8PLy0lhvZWUFd3d3jTQBAQFa76FepyvYmj59OkJDQ7NnR4iIiIiI6D/J6GBrxYoV5ijHv8q4ceMwfPhw5f/Y2Fj4+vq+xxIREREREVFOY/QAGf8UHx8fAMCjR480lj969EhZ5+Pjg8ePH2usT0pKwvPnzzXS6HqPtNtIz9bWFi4uLhovIiIiIiIiYxgdbAUEBCAwMFDvK7sEBATAx8cHe/fuVZbFxsbi+PHjqFatGgCgWrVqiImJwenTp5U0+/btQ0pKCqpUqaKkCQ8Px7t375Q0e/bsQdGiRXU2ISQiIiIiIsoORjcjHDZsmMb/7969w9mzZ7Fz506MGjXKqPeKi4tDRESE8n9kZCTOnTsHd3d3FChQAMOGDcOXX36JwoULIyAgABMmTEDevHnRunVrAEDx4sXRuHFj9OvXD4sXL8a7d+8waNAgdOzYEXnz5gUAdO7cGaGhoejTpw/GjBmDS5cu4dtvv8XcuXON3XUiIiIiIqJMM2nod12+//57nDp1yqj3OnXqFOrWrav8r+4n1aNHD6xcuRKjR49GfHw8+vfvj5iYGNSoUQM7d+6EnZ2dkicsLAyDBg1C/fr1YWFhgY8//lhjWHpXV1fs3r0bAwcORIUKFZA7d25MnDiRw74TEREREZFZqUREsuONbt++jaCgoA9ymPTY2Fi4urri5cuXSv8tlYHRCmXSJJ3LTclDRERERET/HrpiA32ybYCMTZs2wd3dPbvejoiIiIiIKEczuhlhuXLloFKplP9FBNHR0Xjy5AkWLlyYrYUjIiIiIiLKqYwOttSDU6hZWFjA09MTderUQbFixbKrXERERERERDma0cHWJPYtIiIiIiIiytC/dlJjIiIiIiKinCzTNVsWFhYafbV0UalUSEpKynKhiIiIiIiIcrpMB1tbtmzRu+7o0aOYP38+UlJSsqVQREREREREOV2mg61WrVppLbt+/TrGjh2Lbdu2oUuXLpgyZUq2Fo6IiIiIiCinMqnP1oMHD9CvXz+ULl0aSUlJOHfuHFatWgU/P7/sLh8REREREVGOZFSw9fLlS4wZMwaFChXC5cuXsXfvXmzbtg2lSpUyV/mIiIiIiIhypEw3I5w5cya+/vpr+Pj44Oeff9bZrJCIiIiIiIhSZTrYGjt2LOzt7VGoUCGsWrUKq1at0plu8+bN2VY4IiIiIiKinCrTwVb37t0zHPqdiIiIiIiIUmU62Fq5cqUZi0FERERERPRhMWk0QiIiIiIiIjKMwRYREREREZEZMNgiIiIiIiIyAwZbREREREREZsBgi4iIiIiIyAwYbBEREREREZkBgy0iIiIiIiIzYLBFRERERERkBgy2iIiIiIiIzIDBFhERERERkRkw2CIiIiIiIjIDBltERERERERmwGCLiIiIiIjIDBhsERERERERmQGDLSIiIiIiIjNgsEVERERERGQGDLaIiIiIiIjMgMEWERERERGRGTDYIiIiIiIiMgMGW0RERERERGbAYIuIiIiIiMgMGGwRERERERGZAYMtIiIiIiIiM2CwRUREREREZAYMtoiIiIiIiMyAwRYREREREZEZMNgiIiIiIiIyAwZbREREREREZsBgi4iIiIiIyAwYbBEREREREZkBgy0iIiIiIiIzYLBFRERERERkBgy2iIiIiIiIzIDBFhERERERkRkw2CIiIiIiIjIDBltERERERERmwGCLiIiIiIjIDBhsERERERERmQGDLSIiIiIiIjNgsEVERERERGQGDLaIiIiIiIjMgMEWERERERGRGTDYIiIiIiIiMgMGW0RERERERGbAYIuIiIiIiMgMGGwRERERERGZAYMtIiIiIiIiM2CwRUREREREZAYMtoiIiIiIiMzgXx1sTZ48GSqVSuNVrFgxZf3bt28xcOBAeHh4wMnJCR9//DEePXqk8R5RUVFo1qwZHBwc4OXlhVGjRiEpKemf3hUiIiIiIvqPsXrfBchIyZIl8eeffyr/W1n9X5FDQkKwfft2bNy4Ea6urhg0aBDatm2Lw4cPAwCSk5PRrFkz+Pj44MiRI3j48CG6d+8Oa2trTJs27R/fFyIiIiIi+u/41wdbVlZW8PHx0Vr+8uVLLFu2DGvXrkW9evUAACtWrEDx4sVx7NgxVK1aFbt378aVK1fw559/wtvbG0FBQZg6dSrGjBmDyZMnw8bG5p/eHSIiIiIi+o/4VzcjBICbN28ib968CAwMRJcuXRAVFQUAOH36NN69e4cGDRooaYsVK4YCBQrg6NGjAICjR4+idOnS8Pb2VtIEBwcjNjYWly9f1rvNhIQExMbGaryIiIiIiIiM8a8OtqpUqYKVK1di586dWLRoESIjI1GzZk28evUK0dHRsLGxgZubm0Yeb29vREdHAwCio6M1Ai31evU6faZPnw5XV1fl5evrm707RkREREREH7x/dTPCJk2aKH+XKVMGVapUgZ+fHzZs2AB7e3uzbXfcuHEYPny48n9sbCwDLiIiIiIiMsq/umYrPTc3NxQpUgQRERHw8fFBYmIiYmJiNNI8evRI6ePl4+OjNTqh+n9d/cDUbG1t4eLiovEiIiIiIiIyRo4KtuLi4nDr1i3kyZMHFSpUgLW1Nfbu3ausv379OqKiolCtWjUAQLVq1XDx4kU8fvxYSbNnzx64uLigRIkS/3j5iYiIiIjov+Nf3Yxw5MiRaNGiBfz8/PDgwQNMmjQJlpaW6NSpE1xdXdGnTx8MHz4c7u7ucHFxweDBg1GtWjVUrVoVANCoUSOUKFEC3bp1w8yZMxEdHY3x48dj4MCBsLW1fc97R0REREREH7J/dbB1//59dOrUCc+ePYOnpydq1KiBY8eOwdPTEwAwd+5cWFhY4OOPP0ZCQgKCg4OxcOFCJb+lpSV+//13fPbZZ6hWrRocHR3Ro0cPTJky5X3tkklUoaF618mkSf9gSYiIiIiIKLP+1cHWunXrDK63s7PD999/j++//15vGj8/P/zxxx/ZXTQiIiIiIiKDclSfLSIiIiIiopziX12zRVmjr/khmx4SEREREZkfa7aIiIiIiIjMgMEWERERERGRGTDYIiIiIiIiMgMGW0RERERERGbAYIuIiIiIiMgMGGwRERERERGZAYMtIiIiIiIiM2CwRUREREREZAYMtoiIiIiIiMyAwRYREREREZEZMNgiIiIiIiIyAwZbREREREREZsBgi4iIiIiIyAwYbBEREREREZkBgy0iIiIiIiIzYLBFRERERERkBgy2iIiIiIiIzIDBFhERERERkRkw2CIiIiIiIjIDBltERERERERmwGCLiIiIiIjIDBhsERERERERmQGDLSIiIiIiIjNgsEVERERERGQGDLaIiIiIiIjMwOp9F4D+XVShoXrXyaRJ/2BJiIiIiIhyNtZsERERERERmQGDLSIiIiIiIjNgsEVERERERGQGDLaIiIiIiIjMgMEWERERERGRGTDYIiIiIiIiMgMGW0RERERERGbAYIuIiIiIiMgMOKkxZQtOhkxEREREpIk1W0RERERERGbAYIuIiIiIiMgMGGwRERERERGZAYMtIiIiIiIiM2CwRUREREREZAYcjZDeG45gSEREREQfMtZsERERERERmQGDLSIiIiIiIjNgsEVERERERGQGDLaIiIiIiIjMgANkUI7DgTWIiIiIKCdgzRYREREREZEZsGaL/jP01YixNoyIiIiIzIHBFpEBbLJIRERERKZisEVkBgzSiIiIiIh9toiIiIiIiMyANVtE/xKsDSMiIiL6sDDYIsrhGKQRERER/Tsx2CL6j+LojERERETmxWCLiDLN1Fo0U/Kxxo6IiIhyOg6QQUREREREZAYMtoiIiIiIiMyAwRYREREREZEZsM8WEX1Q2NeLiIiI/i1Ys0VERERERGQGrNkiIgKHwiciIqLsx5otIiIiIiIiM/hP1Wx9//33+OabbxAdHY2yZctiwYIFqFy58vsuFhHlUJx3jIiIiAz5zwRb69evx/Dhw7F48WJUqVIF8+bNQ3BwMK5fvw4vL6/3XTwiIrPI7oAwu4PIrOQjIiL6t/vPBFtz5sxBv3790KtXLwDA4sWLsX37dixfvhxjx459z6UjIiJj/NOB3b8h+GTgSUSU8/wngq3ExEScPn0a48aNU5ZZWFigQYMGOHr0qFb6hIQEJCQkKP+/fPkSABAbG/t/id6+1bs9jXRpmZLHDPn+yW0ZzMfj8f62ZSAfj8f725bBfDwe729bBvL9W7blOn263nUv0/z2ZUe+f3JbhvL9k9sylO9DPh5EpJv6eiwiGaZVSWZS5XAPHjxAvnz5cOTIEVSrVk1ZPnr0aBw8eBDHjx/XSD958mSEGngiSURERERE/2337t1D/vz5Dab5T9RsGWvcuHEYPny48n9KSgqeP38ODw8PqFQqjbSxsbHw9fXFvXv34OLikultmJLvn9xWTigjj8f721ZOKCOPx/vbVk4o44e6rZxQRh6P97etnFBGHo/3t62cUMZ/y/EQEbx69Qp58+bN8D3+E8FW7ty5YWlpiUePHmksf/ToEXx8fLTS29rawtbWVmOZm5ubwW24uLgY9eFlJd8/uS1T832o2zI134e6LVPzfajbMjXfh7otU/NxW+8v34e6LVPzfajbMjXfh7otU/N9qNsyNd+Hui19+VxdXTOV9z8xz5aNjQ0qVKiAvXv3KstSUlKwd+9ejWaFRERERERE2eU/UbMFAMOHD0ePHj1QsWJFVK5cGfPmzUN8fLwyOiEREREREVF2+s8EWx06dMCTJ08wceJEREdHIygoCDt37oS3t3eW3tfW1haTJk3SanZojnz/5LZyQhl5PN7ftnJCGXk83t+2ckIZP9Rt5YQy8ni8v23lhDLyeLy/beWEMuaE45Hef2I0QiIiIiIion/af6LPFhERERER0T+NwRYREREREZEZMNgiIiIiIiIyAwZbRERERPTBS05ORnh4OGJiYt53Ueg/hMGWkQIDA/Hs2TOt5TExMQgMDHwPJdJmaWmJx48fay1/9uwZLC0t9eaLioqCrvFSRARRUVEGtxkREYFdu3bhzZs3Sh5DpkyZgtevX2stf/PmDaZMmWIwL2VNVj7nmJgYLF26FOPGjcPz588BAGfOnMHff/+tN09SUhL+/PNPLFmyBK9evQIAPHjwAHFxcXrzrF69GgkJCVrLExMTsXr1ap15TD2nevfurZQrrfj4ePTu3VtvPlP8k9sCTDv2pvo3fqdjY2Mz/dLl3bt3sLKywqVLl0wuw9u3b03O+08xdxn3799vUj5TrgOmMvV3EwBu3bqF8ePHo1OnTsp77NixA5cvX87WMmblO/ZPlPHdu3eoX78+bt68aVQ+U/erXr16OoOm2NhY1KtXT2ceS0tLNGrUCC9evDCqjEDWjqGx90im5jGFKfe1+/btM+m6Ycp3ukePHggPDzd6W2m97+swRyM0koWFBaKjo+Hl5aWx/NGjRyhQoIDOk0gtJiYGy5Ytw9WrVwEAJUuWRO/evQ3OQH3o0CEsWbIEt27dwqZNm5AvXz6sWbMGAQEBqFGjhlFlfPDgAQoWLKh8cdOztLTEw4cPtfI9e/YMXl5eSE5O1srz7NkzdOjQAfv27YNKpcLNmzcRGBiI3r17I1euXJg9e3a2bQtIvdjNmzdPOYYlSpTA0KFDUbBgQZ3ps2rNmjVYvHgxIiMjcfToUfj5+WHevHkICAhAq1atAABt27bN9Ptt3rxZ+dvUfFll6rG/cOECGjRoAFdXV9y5cwfXr19HYGAgxo8fj6ioKJ0Xyrt376Jx48aIiopCQkICbty4gcDAQAwdOhQJCQlYvHhxtpXR1P3Sl+/p06fw8fFBUlKSznxAapB08OBBREVFITExUWPdkCFDsrStrJ4fxhz73377LdPbatmypc7lph7/zHzHTM1nYWEBlUplcH9EBCqVSm/5AgMDsWXLFpQtW9bg+6SVkpKCr776CosXL8ajR4+UYz9hwgT4+/ujT58+Stpy5cplWEa1M2fO6Fz+9u1bLFiwAPv378fjx4+RkpKSYT5jypje/fv38dtvv+k87+fMmaOV3tbWFvnz50evXr3Qo0cP+Pr6ZmZ3TT6nAOPPK1N/Nw8ePIgmTZqgevXqCA8Px9WrVxEYGIgZM2bg1KlT2LRpk1ae+Ph4zJgxA3v37tX5ed2+fTtbj4cpZXz06BFGjhyplDH9raK+bXl6euLIkSMoXLiwzvXZuV/6PrPHjx8jX758ePfunc58FStWxNdff4369etnuoymHEP1Phh7j2TqfZWpTLmvdXJyQlJSEipVqoQ6deqgdu3aqF69Ouzt7Q1uy5TPunXr1vjjjz/g5+enXEPy5cuX4X4Ze41r164d+vbti+Dg4ExfkzPrPzPPVlalvRnZtWuXRoCUnJyMvXv3wt/fX2/+U6dOITg4GPb29qhcuTKA1B+lr776Crt370b58uW18vzyyy/o1q0bunTpgrNnzyon/MuXLzFt2jT88ccfGunnz58PAFCpVFi6dCmcnJw0yhgeHo5ixYrpLaP6piO9uLg42NnZ6cwTEhICKysrREVFoXjx4sryDh06YPjw4XovCvq2df78ebi7u+vMs2vXLrRs2RJBQUGoXr06AODw4cMoWbIktm3bhoYNG+rdt9WrV6NDhw5a8yQkJiZi3bp16N69u1aeRYsWYeLEiRg2bBi++uor5SLg5uaGefPmKT/YhoJlQ0zNl15gYCBOnjwJDw8PjeUxMTEoX7681g+3KZ8zkDoxeM+ePTFz5kw4Ozsry5s2bYrOnTvrzDN06FBUrFgR58+f1yhfmzZt0K9fP73b0lfG+/fv6z1uxp5TsbGxEBGICF69eqWx78nJyfjjjz+0fhDSOnv2LJo2bYrXr18jPj4e7u7uePr0KRwcHODl5aURbJmyrayeH8Yc+9atW2fqPQ0FJaZ8pzP7HTM1n6k1Kml98cUX+N///oc1a9bo3Y/0vvzyS6xatQozZ87UONalSpXCvHnzNH7kM3vsDenTpw92796Ndu3aoXLlypm6UTCmjGnt3bsXLVu2RGBgIK5du4ZSpUrhzp07EBGdv2MA8Pfff2PNmjVYtWoVQkNDUa9ePfTp0wetW7eGjY2N3jKach0AjDuvsvq7OXbsWHz55ZcYPny4xnWxXr16+O6773Tm6du3Lw4ePIhu3bohT548mb6xM+U7ZmoZe/bsiaioKEyYMMGoMnbt2hXLli3DjBkzMpUeMH6/Lly4oPx95coVREdHK/8nJydj586dBm/Gv/zyS4wcORJTp05FhQoV4OjoqLHexcVFK48pxxAw7R7J1PsqY2XlvvbFixc4ceIEDh48iIMHD2LevHlITExExYoVUbduXXz55Zc685nynd66dSuePHmiXEMmTZqEBg0aoE+fPmjVqhWsra115jP2GvfixQs0a9YMefPmRa9evdCzZ8/sa7EmlCkqlUpUKpVYWFgof6tfNjY2UqRIEdm2bZve/DVq1JCePXvKu3fvlGXv3r2THj16SM2aNXXmCQoKklWrVomIiJOTk9y6dUtERM6cOSPe3t5a6f39/cXf319UKpX4+voq//v7+0uRIkWkUaNGcuzYMa18ISEhEhISIhYWFjJgwADl/5CQEBkyZIhUqVJFPvroI51l9Pb2lnPnzmmV8datW+Lo6KiV3s3NTXLlyiUWFhbK3+qXi4uLWFhYyOeff673eIwZM0Zr+ZgxY6RcuXI686hZWFjIo0ePtJY/ffpULCwsdOYpXry4bNmyRWvfLl68KB4eHga3909SqVQ69y06OlpsbGyU/7PyOYuIuLi4SEREhIhoHo87d+6Ira2tzjzu7u5y7do1rTyRkZFib2+vlT4oKEjKlSsnFhYWUrp0aSlXrpzyKlOmjDg7O8snn3yikcfUc0r9fdb3srS0lC+//FLv8ahdu7b069dPkpOTlX2LioqSWrVqyS+//JKt2zKFscfeVFn5Tpv6Hfsnv5tBQUHi5OQktra2UqRIEY1zUt91p2DBgvLnn39qle/q1avi5uaWreUTSf1u/vXXX0blMbWMlSpVkokTJ2rke/XqlbRs2VIWLlyY4XZPnz4tgwYNEg8PD/Hw8JDBgwcrvyFqplwH0jLm/DD1d1PN0dFRbt++rbWtyMhIvddFV1dXoz6vrHzHTC2jk5OTnD17NtNlVBs0aJC4uLhIhQoVpH///hq/MyEhIdmyX2mvp+nvx1QqlTg4OMiyZcv0ljFt2rTXYfX/uphyDEWMv0cyNU9aL168kF27dsmaNWtk1apVGi9dx8HU+9q0Ll26JD169BArKyudxzCr3+m01NcQOzs7yZ07twwbNkxu3Lihlc6Ua9ydO3dk0qRJEhAQIBYWFlK3bl0JCwuTt2/fZqps+rBmK5PU1fwBAQE4efIkcufObVT+U6dO4ccff4SV1f8dcisrK4wePRoVK1bUmef69euoVauW1nJXV1ed7ZQjIyMBAHXr1sXmzZuRK1euTJXt7NmzAFKfOFy8eFHjSaONjQ3Kli2LkSNH6swbHx8PBwcHreXPnz/XOdv2vHnzICLo3bs3QkNDNZ5k2NjYwN/fH9WqVdO5ratXr2LDhg1ay3v37o158+YZ3Ecx4WlKZGQkypUrp7Xc1tYW8fHxereVlJSEAwcO4NatW+jcuTOcnZ3x4MEDuLi4aDw1zWo+Y59KZeVzVu+3rr4tN27cgKenp848KSkpOmtC7t+/r/F0UE39lP/cuXMIDg7W2G/1+fHxxx9r5DH1nNq/fz9EBPXq1cMvv/yi8QTVxsYGfn5+yJs3r879UpdxyZIlsLCwgKWlJRISEhAYGIiZM2eiR48eGs0As7otwPjzw9hjr8vbt28N1nYCWftOm/odMzWfuln27du3sXHjxkw1yzal5unvv/9GoUKFtJanpKTobdqkFhMTg02bNuHWrVsYNWoU3N3dcebMGXh7e+t9Wp8vX75Mf6ZZLePVq1fx888/A0j9DXvz5g2cnJwwZcoUtGrVCp999pnB7ZYvXx4+Pj7w8PDAjBkzsHz5cixcuBDVqlXD4sWLUbJkSZOuA2kZc36Y+rup5ubmhocPHyIgIEBj+dmzZ/V+Xrly5cp0LSmQte+YqWX09fU1qY/QpUuXlBrOGzduaKxL/xts6n5FRkZCRBAYGIgTJ05o/P7Y2NjAy8vLYD87U2q8TTmGgPH3SKbmUdu2bRu6dOmCuLg4uLi4aBxzlUql0YonK/e1N27cwIEDB3DgwAEcPHgQCQkJqFmzJmbNmoU6depopc/qd1rt4cOH2LNnD/bs2QNLS0s0bdoUFy9eRIkSJTBz5kyEhIQoaU25xvn5+WHy5MmYPHky9u3bh+XLl6Nfv34YNGgQOnXqhN69e6NChQoZllNLlkI1yjQvLy/ZtWuX1vKdO3eKl5eXzjwBAQGyZ88eEdGMyletWiXFixfP9jL27NlTXr58aVSeJk2ayPjx45Uy3r59W5KTk+WTTz6Rjz/+WCNtuXLl5Pnz5yIiUqdOHXn16pVR28qfP79s2LBBa/n69evF19dXZ56sPE0pXry4bN26Vdk39fGfP3++3ifad+7ckWLFiomDg4NYWloqeYYMGSIDBgzQu2+m5DP1qZQpn7OISJ8+faR169aSmJiofNZ3796VcuXKydChQ3Xmad++vfTr109E/u/8ePXqldSrV0969uypd1srV66UN2/eGFW+AwcOSGJiYqbS5sqVS548eSIiqccjNjbWqG2JiOTOnVt5mla4cGHZuXOniKQ+NXNwcNCZ586dO5KSkmL0tkw5P0w99klJSTJlyhTJmzevxrbGjx8vS5cu1ZvPmOOvZsp3zNR8mzZtEnt7e+nbt6/Y2toqeRYsWCBNmjQxqtwZKV++vKxZs0arfKGhoVKjRg29+c6fPy+enp5SqFAhsbKyUvJ98cUX0q1bN735/vjjD2ncuLHcuXPH7GX09vaWK1euiEjq5/Drr7+KiMi5c+cMPnVPTEyUjRs3SpMmTcTKykqqVq0qP/74o8TFxUlkZKR06dJF63fNlOuAulymnFemGDFihNSoUUMePnwozs7OcvPmTfnrr78kMDBQJk+erDPPmjVrpF27dhIfH2/Utkz5jplaxl27dkmjRo0kMjLS6O0Z68CBAxqtfv6NTDmGIsbdI2Ulj1rhwoVl6NChRp9bxlKpVOLl5SVfffWVnD9/PlO/a0lJSbJy5Up58OCBUdtKTEyUTZs2SbNmzcTa2loqVKggixYt0riP2bx5s1ZtlanXuPRiY2Nl8eLF4u7uLpaWlkaVXY3BViZ8++23ygX/22+/NfjSZ/DgwZI/f35Zt26dREVFSVRUlPz888+SP39+vTeq06ZNkxIlSsixY8fE2dlZDh06JD/99JN4enrK/PnzNdKGhIRIXFyc8rehV2a9fPlStmzZIlevXtWb5uLFi+Ll5SWNGzcWGxsbadeunRQvXly8vb2VJmdqdnZ2cu/ePRFJbdb3+PHjTJdFJPUL4ubmJjNmzJDw8HAJDw+X6dOni5ubm0yZMkVnnsmTJ8vkyZNFpVLJyJEjlf8nT54s06ZNk7Vr10pCQoLOvD/++KPky5dP1q1bJ46OjvLzzz/Ll19+qfytS6tWraRr166SkJCg8eXev3+/FCpUSO++mZpPJLUZjDpwMKeYmBhp0KCBuLm5iaWlpfj6+oq1tbXUqlVLOffSu3fvnpQoUUKKFy+u3GB5eHhI0aJFdTZ9TC8hIUHu3bsnd+/e1Xhl5M2bN/Ly5UuNV1qOjo7KMTblXBQRadiwoYSFhYmISN++faVy5cry008/SXBwsFSuXFlnnh07dsihQ4eU/7/77jspW7asdOrUSXkQoYsp54epxz40NFQCAwPlp59+Ent7e2Vb69atk6pVqxo8JsnJyXL9+nU5dOiQHDx4UOOliynfMVPzGdssOyu2bt0qrq6uMmPGDHFwcJBvvvlG+vbtKzY2NrJ79269+erXry+jRo3SKuPhw4fFz89Pb77Hjx9LnTp1xMLCQpycnDSaY+XKlStby9iqVSv54YcfRCT1BrRQoULy5ZdfSvny5aV+/fo686ibDbq7u8vQoUPl4sWLWmkePnwoKpVK73aNYcr5kZSUJEuXLpVOnTpJ/fr1pW7duhovfRISEqRv375iZWUlKpVKrK2txcLCQrp27SpJSUk68wQFBYmzs7M4OTlJqVKlMtU0Nb2MrnFZLaObm5vY2NgYdU6Z6vTp03LhwgXl/61bt0qrVq1k3Lhxen+f1VavXi0fffSR5MmTR3nYMGfOHCXY1ic8PFy6dOki1apVk/v37yvvlfb6nJYpx1DEuHukrORRc3BwUK4bxoiLi5Pt27fLokWLMnVfO3ToUClXrpzY2tpKtWrVZNy4cbJr164MgzxbW1ulOWZmeXh4SK5cueTzzz/X27T1xYsX4u/vr7HM1GtcWrdv35aJEydKgQIFxNLSUoKDg40quxpHI8yEgIAAnDp1Ch4eHlpVyGmpVCq9owglJiZi1KhRWLx4sTLimLW1NT777DPMmDFDZ9WwiGDatGmYPn26Miyqra2t0rEzrbp162LLli1wc3ND3bp1DZZx3759Ote1b98etWrVwqBBg/DmzRuULVtW6fi8bt06vVW8L1++xHfffYfz588jLi4O5cuXx8CBA5EnTx6NdNWqVYOTkxNq1KiB0NBQjBw5Um+zuokTJ+o8HvPmzcPs2bPx4MEDAEDevHkxatQoDBkyxGAH3lWrVqFDhw4ZNolKLywsDJMnT8atW7eU7YWGhurtPO7h4YEjR46gaNGicHZ2xvnz5xEYGIg7d+6gRIkSOoe3zUo+U506dQobNmzQOZpYRiMfHj58WOOzbtCggcH0SUlJWL9+vUaeLl26GBy16ObNm+jduzeOHDmisVwMjBz3+vVrjB49Ghs2bNA5jG3aPA0bNsSjR49QoUIF5dzQV57ly5frXH7q1Cm8evUKdevWxePHj9G9e3dlFK7ly5frHL2udOnS+Prrr5WmDxUrVsSIESOwf/9+FCtWDCtWrNC5LVPPD1OOfaFChbBkyRLUr19fY1vXrl1DtWrV9A6ZfOzYMXTu3Bl3797Van5kaGANY79jpuZzcHDAlStX4O/vr7Fft2/fRokSJfQODZycnIy5c+fq/b6op0BI79ChQ5gyZYrGsZ84cSIaNWqkd59cXV1x5swZFCxYUKOMd+/eRdGiRfWWsUGDBoiKikKfPn3g7e2tdS3s0aNHtpXx9u3biIuLQ5kyZRAfH48RI0Yo5/2cOXPg5+enlad+/fro27cv2rZtq7cZVFJSEg4fPow2bdrgxo0byJ07N3LlymXwuq7v2APGnx+DBg3CypUr0axZM50DQsydO1fvtoDUKTUuXbqEuLg4lCtXzuBofKGhoQbfa9KkSTqXG3ONy2oZV61aZfC99J1TgPG/L5UqVcLYsWPx8ccfK9/Htm3b4uTJk2jWrJnebgLpB0K5dOkSAgMDsXLlSqxatUpvc8G0g4+tWbMGV65cQWBgIL777jv88ccfWoOPpWXMMVTL7D1SVvMAqaPYduzYEe3bt8+wXGoZDfak774WSG32fOjQIWWgjMuXL6NcuXI4fPiwzvSmjAS5Zs0afPLJJ0bfvwGmXePevn2LTZs2Yfny5QgPD4evry969eqFXr16ZXokVS0mhWhksvj4eLlw4YJcuHAh09W8CQkJcvnyZTl+/LjRTe+MkbZTZlhYmBQqVEji4+Nl4cKFEhQUlOX3v3btmnTo0EEqVqwoFhYWUqpUKQkKCtJ6ZebJXmxsrElNv0wVHx+fqZoYNzc3uXz5sohoPpk+dOiQ3uaiWcmnZsxTqZ9//lmsra2lefPmYmNjI82bN5ciRYqIq6urweZlq1at0tlJNCEhQavjbVZ99NFHUqtWLfnjjz/k7Nmzcu7cOY2XLp9//rkUL15caS62fPlymTp1quTPn19++uknjbTR0dEyZswYadeunVhYWEiTJk2kdevWOl/ZydHRUWmWM2nSJKVJyOnTpw3Wrphyfhw8eFBn05x3797prWkSSa2BVj8hTruty5cvG2wmVrZsWfnkk0/kypUr8uLFC4mJidF4ZSSz3zFT85naLHvChAmSJ08emTVrltjZ2cnUqVOlT58+4uHhYbA1gyk8PT3lzJkzWmXcvXu35M+fX28+e3t7vd+LnGblypXKdWblypUGX5mR2fPDw8NDtm/fnqWym5sx17j3xZTfl7SDL82YMUMaNWokIiJ//fWXwfPe1IFy/sla7n/a0qVLpUCBAjJp0iTZtGmT/PrrrxovXYwZ7Cm9p0+fyi+//CKDBg2SUqVKiYWFhcFjv2PHDgkKCpJt27bJgwcPMl07+084fvy4DBgwQNzc3MTOzk46deoke/bsManpf3oMtkhhZ2cnUVFRIiLSrVs3ZeS/u3fv6r3JMrVZlL4R9MwlKSlJvvnmG6lUqZJ4e3ubrUmEqf1kTM0nkvoD4ePjIy4uLmJpaSmenp6iUqnE0dFRAgICtNKXLl1avvvuO2Vbt27dkpSUFOnXr58yypgupozouHLlSvn999+V/0eNGiWurq5SrVo1g/1LHBwcDDZf1cXX11f2798vIqK0qRdJbRpiqE+Ov7+/PH361KhtmSpXrlxK0FS9enVZsmSJiGQ8QqAp54cpn5eI6e3cHRwclGNubq9fv9Z4WHXnzh2ZO3euzn6xasY0y04rMDBQOYednJyUm8Jvv/1WOnXqpDNPVFSU0mRaJPVHfOjQocrnrY8p/SJFUvvDHj161OB7p3fixAmdo+wdO3ZMTp48adR7Zdbly5dlx44dmboB/KflyZNHrl+/bnS+lJQU2bBhg3z22Wfy8ccfS5s2bTRe2cnUa5y+LgXDhw+X//3vf7J8+XJ59uyZxs1u+pvgzN4Um/L74uzsrPR/bdCggcybN09EUu897Ozs9G5L34OhGzduGMxnb2+vPPRKP9qfvpEFs/I5v3nzRo4fPy7btm3L1Ll//vx5na8LFy7IjRs3DI6Mp2t0xrT9u3VxdXVVRq51dXVV+mQeO3ZMihYtqjPP4MGDpXTp0mJpaSm5c+eWtm3byrfffpth/y1TRoIUETl58qSMGjVKOnToYNJ37NWrVxmewyqVSoKCgmTBggUG719NwWDLSMa0605/Qhh66fLmzRuZOXOmNGnSRCpUqJDpdt1xcXEyfvx4qVatmhQsWFACAgI0XvoULlxY1q9fL3FxceLp6Sl79+4VkdSOz/qeVJQqVUp5GnjhwgWxsbGRcePGSdWqVTMMEjJDXdOVmZchpjydfvr0qfIkUd1mOKMAzdR+Mlnp22TsUykHBwflh8bd3V1pK3/lyhXx8fHRux2VSqWzb9O5c+f0Ho8iRYoo59GRI0fE3t5elixZIi1atDB4kaxYsaLetvP6ODo6Kv258uXLJ8ePHxeR1DbXmRkuNzOyej62aNFCgoODZcqUKWJtba30Fdi1a5cULlxY73ZNOT/0fV7Xr18XZ2dnvdsytZ173bp1ZceOHXrX62LKd0wktb/cokWLRCS1rb6Xl5fkz59f7Ozs9A4/npKSovTbUf/Y29nZKR3R9XFwcFDOKx8fHzl9+rSIpN6Yubi46MxTo0YNWb16tYiI0qG+WrVqkjt3bgkNDdW7LVP6RYqknj8fffSR7N+/X54+fZqpG+NKlSrJxo0btZb/8ssvWn0O0w/Lbeily61bt6RMmTJaA/qob7QMMbYfoIhp59WsWbPk888/N/op9pAhQ8TW1lYaN24sPXr0kJ49e2q81NIOypPR8dTH1GtcnTp1xMXFRRwdHaV8+fJSvnx5cXJyEldXV6lSpYrGEOzq64m+6Soyuik25felbt260r17d1m9erVYW1srQeSBAwcM9lU0dSAUU2q5M/s5p7djxw7lAWhmgx9dQ9un/QxsbW2le/fuJg0eo4spgz21a9dOFixYoLP/pSEHDhww+NLF1NY4t2/flqZNm4qDg0OmzmH1tV2fBw8eyMCBA43aXzUO/W6koUOHKu26S5UqZbA9edphTEUEW7ZsgaurqzLU++nTpxETE6MxRHRapkxUCZg+YeKwYcPQpUsXODk5wc/PTxm+Mzw8HKVLl9aZJzIyEiVKlACQ2g66RYsWmDZtGs6cOYOmTZsa3N6tW7cwb948XL16FQBQokQJDB06FAULFlTSpB12+e3bt1i4cCFKlCihDAd77NgxXL58GZ9//rnBbYWFheHHH39Es2bNMHnyZHTq1AkFCxZEmTJlcOzYMY0JaNW6deuGiIgIvf0gdMmfPz/Onz+v0U+mT58+GfaTMTUfYNwQ5EDqsMOvXr0CkDpk9KVLl1C6dGnExMTo7PtTrlw5qFQqqFQq1K9fX2P6guTkZERGRqJx48Y6y3bv3j1l6NWtW7eiXbt26N+/P6pXr65zeFi1r7/+GqNHj8a0adNQunRprUkLdU06GRgYiMjISBQoUADFihXDhg0bULlyZWzbtg1ubm56twUABw8exKxZszTOxVGjRqFmzZoa6bI6Ae13332Hzz//HJs2bcKiRYuUIYN37Nih9xgCxp0f6s9bpVKhZ8+eGn1kkpOTceHCBXz00Ud6t9WqVSts27YNU6ZMgaOjIyZOnIjy5ctnOHH44MGDMWLECERHR+v8zMqUKaOVx5TvGACcOXNG6UOzadMm+Pj44OzZs/jll18wceJEncOPq1QqfPHFFxg1ahQiIiIQFxeHEiVKGJyOAUg99g8fPkSBAgVQsGBBZRL6kydP6u1/dOnSJWXy+g0bNqB06dI4fPgwdu/ejU8//VRnn1Qg9Tdjz549RveLVJ876ftBiIE+jleuXNE5CXG5cuVw5coVjWUZTa2RkaFDhyIgIAB79+5FQEAATpw4gWfPnmHEiBGYNWuW3nym9gM05bz666+/sH//fuzYsQMlS5bUOn/19WVds2YNNm/enOHv3dy5c5Xh+U09nqZe41q1agV3d3esWLFCuXa+fPkSffv2RY0aNdCvXz907twZf//9tzIkvakTghv7+wKkHo8uXbpg69at+OKLL5TfjE2bNhm8Vg0fPhwDBw7E27dvISI4ceIEfv75Z0yfPh1Lly7Vm69fv34YOnQoli9fDpVKhQcPHuDo0aMYOXIkJkyYoDNPZj/n9AYPHoxPPvkEEydOhLe3d6bybNmyBWPGjMGoUaOU68iJEycwe/ZsTJo0CUlJSRg7dizGjx+v8f159+4d7O3tce7cOZQqVSrTZSxXrhxOnjyJwoULo3bt2pg4cSKePn2KNWvW6H2fjRs3Zvr906pdu7bReaZNm4a5c+di4MCBcHZ2xrfffouAgAAMGDDAYB+2rl27QkSwfPnyTF0Hypcvj8uXL2P//v2wsbFB+/bt4ebmhqdPn+Krr77C4sWLTZ/k2KQQ7T/M1Hbdo0ePlr59+2qMWpOUlCT9+/eXkSNH6sxjykSVIsZPmJjWqVOnZPPmzRp9w37//Xe972dqs6idO3eKjY2NVK5cWWnSULlyZbG1tdX79LxPnz46n0JPnDhRevXqZXC/THk67eTkZHQ/CFP7yZiaT8T4p1KdOnWS2bNni4jIlClTxNPTU/r27St+fn46a5uyMqJj2j4oQUFBytP+iIgIg09idT3Ny+ip6pw5c5Rayj179oidnZ3Y2tqKhYWF0ixFlzVr1oiVlZW0b99e6efWvn17sba2VkYbfN+MOT/UT1pVKpV06NBB4+lr//79Zdq0aWYZvVLfk1tDn5kp3zGR1GZA6u/zJ598ogy9HBUVpfe606tXL539POPi4gxeP8aMGSNfffWViKSOyGhlZSWFChUSGxsbnZOsi2j2zWvRooXMmDFDRDJuFmVqv0hTnha7u7vLkSNHtJYfPnw42yde9vDwkPPnz4tI6u+ausnS3r17DfYHNrUfoCnnVfqaiszWXPj7+xvd5NlUpl7j8ubNq/xOp3Xp0iXJmzeviKQ+1c+OCcGN/X0x5M2bNxkOdf/TTz9JoUKFlGtOvnz5DE5RIWJaLbepn7Ozs3OGIwimV6lSJeV3PK2dO3dKpUqVRERky5YtEhgYqJUmICDA6HP/5MmTsm/fPhERefTokQQHB4uzs7OUL1/e4HtFRETIoEGDpH79+lK/fn0ZPHhwhvuavnY6M7XVprbGcXR0VK41mfHrr7+KtbW1ck4ULFhQ9u3bJ7lz55bg4GCjW26kxWDLSKa2686dO7fOD/3atWvi7u6uM0/x4sWVHyhj+Pv7K21uzc3UZlFBQUE6b1TGjBmjt/rfxcVF5yzhN27c0BswqRUpUkTpn1C9enWZPn26iKTePHl6eurMU7FiRaP7QZjaT8bUfCLGD0H+7Nkz+fvvv0UktYnO9OnTpUWLFjJ8+HCD7ZRNmfOmc+fOUr58eenTp484ODgofaN+/fVXKVmypN58ptw8phcZGSm//PJLht+hYsWKyZw5c7SWz549W4oVK5apbZnCmKGbTTk/Jk+ebLDpmT4BAQE6+7C9ePHCYDPkO3fuGHzpYsp3TCS1X8i3334rUVFR4uLiogQNp06d0tvBXd8xfPLkiVFzpxw5ckRmz54tv/32m940lStXljFjxkh4eLjY2dkpNyxHjx6VfPny6c2XleuAsTp27Ci1a9fWCFpevHghtWvX1pp7MKP+Oxmdw25ubspwz4GBgcqNXUREhMGHcqb2AzT1vDLFypUrpWPHjvL69Wuj8iUlJcnGjRtlypQpMmXKFNm0aZPRc01l9hrn6Oio9PVKa//+/eLk5CQiqQ8e0zcvfv78uXzzzTfSu3dv6d27t8yaNUuePXtmcFum/r5klSkD7Bgz+Jipn3OvXr0yDP7Ss7Oz0xnYXb16VXlYo++B9tKlS6Vp06YZfk5ZZcoDcxH9D+UMNSnOly+fEmCVLl1a1q5dKyKp12JD93516tRRmotmRqVKlWTYsGHy6tUrmTt3rqhUKilVqpScOHEi0++hD4MtI5nartvNzU3nvA9bt27V+xTRlIkqRUyfMFEktW/I999/L2PGjMnU/Fx3796VZs2aSZkyZTQuKMOGDZPBgwfr3Y6tra3OwOn69et6O6h6e3vLihUrtJavWLEiwxH7THk6feLECalXr54cOHAg0/0gTO0nY2o+EdOfSv0TXrx4IQMHDpSWLVtqPBWaOHGifPnll++xZP/HxsZG5w3dzZs3tc7FrPZdiYuLk4EDB4qnp6fO/hD6ZOX8MJa+wWuio6PFxsYmW7dlyndMRGTjxo3KPDcNGzZUlk+bNk0aN26skfbly5cSExMjKpVKIiIiNN7/+fPnsmrVKsmTJ0+27tf+/fvFzc1NLCwsNGrNxo0bZ/Dpvin9ItVevHghs2bNkj59+kifPn1kzpw5Bmt/7t+/L4GBgeLq6ip16tSROnXqiJubmxQtWlQZKCltuXSdr5mtda5Ro4YyalynTp2kcePG8tdff0n37t0NPnQxpR+giOnn1bt372TPnj2yePFipRb077//Nngj/vr1awkODjZqzqxLly5JYGCgODg4KOkcHR3F39/f6D4wmdG5c2cJCAiQzZs3y7179+TevXuyefNmCQwMlK5du4pIar+YChUqKHkOHjwoLi4u4uvrq/QtL1CggLi4uGTY2sJY/9QAVmp79+41+sGhKZ+zSGoQ2LRpU+nRo4fMmjUrU3NYBQUFSY8ePTRajCQmJkqPHj2UmuC//vpLa14pdV4nJyextbWVIkWKGNW3/fHjx3Lo0CE5dOhQhq0fTHlgLiJatdNPnjyR3bt3S5UqVeTPP//UmcfU2tKIiAhp0KCBrFy5Uk6dOqU14Eh6Li4uyr1AUlKSWFpaGhWsGcI+W0YytV13r1690KdPH9y6dUtpg3v8+HHMmDEDvXr10pmnYsWKePv2LQIDA+Hg4KC1LX1zjMyePRu3bt2Ct7c3/P39tfKdOXNGZ769e/eiZcuWypw6pUqVUubZ0tW2HwAKFCiA33//XWt5RnOSeHp64ty5c1pzVJw7dw5eXl468wwbNgyfffYZzpw5o3EMly9frredtdqMGTOUvzt06IACBQrg6NGjKFy4MFq0aKEzj5ubG2JjY1GvXj2N5aKjH4Sp/WSy2r8GgNIHEAC8vLywc+dOg+nV771161alj1LJkiXRsmVLWFpaaqRzd3fP0pw3bm5u+O6777SWZzTPDJA6P8aSJUtw+/ZtbNy4Efny5cOaNWsQEBCAGjVq6MyT2b5Xafn6+mLv3r1KPwG1P//8U2tOjaz2XRk9ejT279+PRYsWoVu3bvj+++/x999/Y8mSJRrnqJqx50f58uWxd+9e5MqVS+lrp0/668Bvv/2m/L1r1y6NPqfJycnYu3cv/P39De7fmjVrsHjxYkRGRuLo0aPw8/PDvHnzEBAQgFatWmmlN+Y7lla7du1Qo0YNPHz4UGM+s/r166NNmzZa21D3OSxSpIjWe6lUKq3zMe2xyEjLli21ltWpUwdPnz5FbGwscuXKpSzv378/HBwctNJnpV8kkDqvUXBwMOzt7ZVr45w5c/DVV18pfczSy5cvHy5cuICwsDCcP38e9vb26NWrFzp16qT1m2Fq/x218ePHIz4+HgAwZcoUNG/eHDVr1oSHhwfWrVunN58p/QAB086ru3fvonHjxoiKikJCQgIaNmwIZ2dnfP3110hISMDixYt1bqtHjx44ffo0unbtmun+YX379kXJkiVx6tQp5fx48eIFevbsif79+2vNL5iWKde4JUuWICQkBB07dlTm+bSyskKPHj2U3+pixYpp9HMaOHAgOnTogEWLFim/C8nJyfj8888xcOBAXLx4UUkbGxub4T6r6epvGxoaiqVLl2LEiBEYP348vvjiC9y5cwdbt27V6t+Y0XUtLX33Oi1btkRSUhIqVaqEOnXqoHbt2qhevbrB/tGmfM4A8PPPP2P37t2ws7PDgQMHNPKpVCqd/cW///57tGzZEvnz51fO8YsXLyI5OVm537p9+7bOvuqm9CuOj4/H4MGDsWbNGuW7YWlpie7du2PBggU6r1lXr17Fhg0btJb37t3b4O9k2t8VtYYNG8LGxgbDhw/H6dOntdZ/9913yhyDX3zxBaytrXHkyBF8/PHHGD9+vN5tPXnyBLdu3dK4x1apVHqvA69evVLOT0tLS9jb25veRysdBltGcnNz0/oxz4xZs2bBx8cHs2fPxsOHDwEAefLkwahRozBixAideTp16oS///4b06ZNM+rLbWon/nHjxmHkyJEIDQ2Fs7MzfvnlF3h5eaFLly56f+ijoqIMvmeBAgV0Lu/Xrx/69++P27dvKzeLhw8fxtdff43hw4frzDN27FgEBgbi22+/xU8//QQAKF68OFasWGHUBH5A6gTL6kE29OnSpQusra2xdu3aDI+/+gIiInB2dta4aNvY2KBq1aro169ftuXT5cmTJ7h+/TqA1B/O3Llz60wXERGBZs2a4f79+yhatCgAYPr06fD19cX27ds1BihJ26l77ty5mT4H1cLDww2ur1Wrls7laSedPHPmDBISEgCkduqeNm2azkknf/rpJ/Tq1Qtt27ZVfsD++usv1K9fHytXrkTnzp11bmvEiBEYMmQIzp07p3Eurly5Et9++61GWkMTeWbGtm3bsHr1atSpUwe9evVCzZo1UahQIfj5+SEsLAxdunTRSG/s+dGqVSslIDP2OqBOr1KptPbT2toa/v7+mD17tt786ScYVf+Qubm5Yd68eTqDLWO+Y+n5+PjAx8dHY5k60Ehr//79EBHUq1cPv/zyizIAAJB6DP38/JA3b16NPJk9doYCQktLS41AC4DeYFW9vXPnziE4OFhj0A4bGxv4+/vrnVQeAEJCQtCyZUv8+OOPSqCWlJSEvn37YtiwYXq/h46Ojujfv7/e91UzpVN7WsHBwcrfhQoVwrVr1/D8+fMMH+Co97l3797KMkM3S2qmnFdDhw5FxYoVcf78eXh4eCjL27RpY/AavH37duzatUvvAyBdzp07pxFoAakDS3z11VeoVKmS3nymXuOcnJzw448/Yu7cucoEtYGBgRrnWVBQkEaeiIgIbNq0SeMBnKWlJYYPH47Vq1drpFU/0DDE0GdmzABWWR2kCEgNbE+cOKFMxDtv3jwkJiaiYsWKqFu3Lr788kutPKZ8zkBqcBAaGoqxY8fCwsIiU3k++ugjREZGIiwsDDdu3AAAfPLJJ+jcubPye9ytWzedefVNiG3I8OHDcfDgQfz222+oXr06gNTzasiQIRgxYgQWLVqklceUB+aGeHt7K/cv6aW9ZltYWGDs2LGZes/evXujXLly+PnnnzN9HUj7oDElJQV79+7FpUuXNNLoesCWoWypHyOjZHbytn96osq0c8i4ubnJpUuXRCS1CYu+4Vczal6iT0pKisyZM0fy5cun0bF13rx52TKBnC7pO3MOGTJEGfJVF3t7e6M6V4qY3k/G1Hwi/9fB38rKSjmWVlZW0rt3b51NSZs0aSKNGzfWaNP99OlTady4sTRt2tSkMuhjSvtsEdMmncxK36vNmzdL9erVxd3dXdzd3aV69eo6m/1mdR4aU4duzsr5YSx/f3+TBtAwZYJRU75jIqlt8dNPu6FvCg61O3fuSHJystHbMoW/v7/WlBuZmX4j7YS+xtDXx+Py5csG+0Sp02Q099X58+eVY6dvDiB9TXNETB+cxJR+gCKmnVfu7u5KnrTnb0aDPRUtWtTovtVlypRRpsRIa+/evVKqVCm9+f7J/qUfffSR8n1Oa8uWLVKlShWNZRn1sc2ov60pA1hlp0uXLkmPHj3EyspK7++SKZ+zSOogYsYOkPFP8/Dw0NmnTz04hC6hoaHi5uYmM2bMkPDwcAkPD5fp06eLm5ubTJkyRSu9uh9f+uvFuXPnZMeOHVK7dm2pXr26zm2Z2pfV2D6fhuYoy2i4/oywZus90FWNrkuxYsXw5s0bM5fm/zg6OiIxMRFAaq3brVu3ULJkSQDA06dPdeY5e/asxv/v3r3D2bNnlSYs+qhUKoSEhCAkJEQZJlb9xCYjiYmJePz4MVJSUjSW66tFA1KfVrRs2RJBQUHKk5vDhw9jyZIleoe0rlixIu7du6fU/mSG+qlS2lqmokWLwtPT0yz5AOOfSh08eBDHjh3TeFrk4eGBGTNmKPl1MaUW88WLFxr/q8+PCRMmGDw/rl+/rrPWy9XVFTExMTrz3L59W2eT0JYtW+J///ufwbK3adMmUzXWuXLlwsOHD+Hl5aX3aa4YeIJr6tDNo0eP1hj6+u7du9iyZQtKlCiBRo0aZVhuY0RGRmoti4mJyXD4/MjISJQrV05rua2trdKELD1TvmOA9lP4d+/e4dy5c7h06ZLe2kc/Pz/ExMRg2bJlGs1ne/furbNpS1YMGzZMq3xnz57Fzp07MWrUKL356tWrhydPniB//vwAUod7Xrt2LUqUKGGwBsrFxQVRUVEoVqyYxvJ79+7pva7evn0bbdq0wcWLF5XaIgDKOZ32/A0KCkJ0dDS8vLwQFBSkkT4tfef9qlWrMGPGDK2yvHnzBqtXr8by5ct1ltHPz0/vPhtiynmVkpKis+z37983+Ns0e/ZsjB49GosXLzbYzDZtU7vp06djyJAhmDx5MqpWrQogdZj7KVOm4Ouvv9b7Hlm5xp06dQobNmxAVFSU8juvpu7+cOHCBWXZkCFDMHToUERERGiU8fvvv9dq8pzVmk9TplfIihs3buDAgQM4cOAADh48iISEBNSsWROzZs3SOyVJZj/n9Hr06IH169dn+PlktemyWnJyMubOnav3s9bV3P/169c6h6X38vLSO1z/hAkT4OzsjNmzZ2PcuHEAgLx582Ly5Mk6m0aWKlUKCxYs0FsjV7VqVb3XAV3XGgBISEiAjY2NznVA6vX0/PnzWl0E9El/T5mdGGwZKSAgwGBVpLqKPr1Hjx5h5MiR2Lt3Lx4/fqx18ui6yM+YMQMjRozAV199lem5hoDUalZDZdTX9KJq1ar466+/ULx4cTRt2hQjRozAxYsXsXnzZuVim17a/hJqFStWRN68efHNN9/onUMsrcwGWTdv3kTv3r212rMburlVGzt2LEJCQrR+JMaOHYsxY8boDLYGDx6MoUOHYtSoUZnuL/D69WsMGjQIq1evVr64GbV9zko+ILXJ3aZNmzR+JJo2bQp7e3u0b99eK9iytbVVAty04uLiDF64/P39jT6vTGmfDaQ2EYuIiND6Ufvrr7/0tqE2pu+Vqfbt26cEqfv27TO6WWWvXr1w/vx51K5dG2PHjkWLFi3w3Xff4d27d5gzZ47efK1atULbtm3x6aefIiYmBpUrV4aNjQ2ePn2KOXPm6JxXytTrwNdffw1/f3906NABQGrzlV9++QV58uTBH3/8ofM7D6ReG8+dO6d1g7xz504UL15cZx5TvmOA/j6hkydPRlxcnM51pvRrAlL7GBmia86soUOH6kz7/fff49SpU3rfq3Pnzujfvz+6deuG6OhoNGjQAKVKlUJYWBiio6P1zs/VoUMH9OnTB7NmzdJoCjtq1Ch06tRJZx5j5r6KjIxUHvzoCsb1iY2NhaQOxIVXr17Bzs5OWZecnIw//vjDYJOj9M3V0uvevbvO5aacV40aNcK8efPwww8/AEgNHOPi4jBp0iSDcyt17doVr1+/RsGCBQ32rU7/cEZE0L59e2WZ+p6gRYsWer+bpl7j1q1bh+7duyM4OBi7d+9Go0aNcOPGDTx69EjjIZOuQHr06NFa79e5c2fl+pCeKU3H27Rpg71796JKlSoYPHgwunbtimXLliEqKgohISF638uUwAJIfZDt6emJoUOHYuzYsShdunSG1/LMfs66yjhz5kzs2rULZcqU0cqnvu6nbx6p64GGrgch6RnT/02tWrVqmDRpElavXq18R9+8eYPQ0FC93S2MfWD+5Zdf4tNPP0Xbtm0xbtw4pZuDhYUFPD09Na4NavPnz1e2tXTpUo1mr8nJyQgPD9d6wJRWixYtEBISgosXL+q8DqQPWidOnIhWrVqhQoUKet/TVCrRFzKSTun7cKR/YqmvLWmTJk0QFRWFQYMG6ZxoWFd/BnX73vRpMwoufv31V51lXLVqFUJDQ9GnTx+d+W7fvo24uDiUKVMG8fHxGDFiBI4cOYLChQtjzpw5Rj1ljIiIQNmyZTWeaGe1Y2v16tVhZWWFsWPH6jyG+m4CAcDOzg4XL17Ual9848YNlClTRul8mZau9tUZ9RcYMGAA/vzzT3z33XdatUwNGzbU2fY5K/kAwMHBAadPn9a6ob18+TIqV66sVavQvXt3nDlzBsuWLdMYaKRfv36oUKECVq5cqXM758+f1/g/fS1mZgJrtWvXrqFixYp6b4ynT5+On376CcuXL0fDhg3xxx9/4O7duwgJCcGECRMwePBgrTyLFi3CsGHD0Lt3b519rwYMGKCkzaivSFr6fkSzw927d3H69GkUKlRIb2ABALlz58bBgwdRsmRJLF26FAsWLNCYxFddU5OWqdeBgIAAhIWF4aOPPsKePXvQvn17rF+/Xrmh2b17t858S5cuxeTJkzF79mz06dMHS5cuxa1bt5QJRjt27KiVx5TvmCERERGoXLmyzs9M3T9OV7+m27dv671JTF9b9+7dO0RGRsLKygoFCxbU2wlfl9u3byMoKEjvgAK5cuXCsWPHULRoUcyfPx/r16/XmAxZ38O8xMREjBo1CosXL1YGQLC2tsZnn32GGTNm6KwdyJ07N/bt24cyZcrA1dUVJ06cQNGiRbFv3z6MGDFCq9WC2tu3b3XeGOmSUcCvHpzkiy++0Lk+fZ+3d+/e4fXr17CxsYGDg4Pe76Yp59X9+/cRHBwMEcHNmzdRsWJF3Lx5E7lz50Z4eLjeoHDVqlV69w/4v36eBw8eNJguLX01RcZc49IqU6YMBgwYoEwKe/78eY1JYdUDxNy9ezfTZdR3P6Dv2Ktl5jt97Ngx5d5D3wBWQOrNsaHAQlcNCwClH6N6Yu86deqgTp06qFGjht4Hm5n9nNOrW7eu3jwqlQr79u3TWv7nn39izJgxmDZtmhLsHD16FOPHj8e0adMMTi5fsGBBzJ8/H82aNYOzszPOnTunLDt27BjWrl2rlefSpUsIDg5GQkKCch91/vx52NnZYdeuXUoLp6yKjIxE3759cfnyZfz4448GP1sg9bcISD0v8+fPr9F/UN2XdcqUKahSpYrO/Ib6yOm6DvTu3Ru///47bGxs0KJFC7Rs2RL169c3+BA6sxhsZRP1E8sVK1boXO/s7IxDhw5pNX8xJKOLs7FV92vXrsX69es1bsLmz5+P/v37w87ODlFRUfD19TXqaX36mwYRwcOHDzF58mRcu3YN586dU9ZlZgQ6NV2dPB0dHXH69GmDTzL08fX1xZw5c/DJJ59oLN+wYQNGjhyps4lcRj88un5scufOrVXLBKR20m/fvj2ePHmi871MzQekjsDm4eGh9VSqR48eeP78Of7880+N9DExMejRowe2bdumPOlJSkpCy5YtsXLlSqObVG3fvh3ffPMNDhw4oLUubbMU4P/OjxkzZiApKQl//fWXzvcUEUybNg3Tp09XmjHY2tpi5MiRmDp1qt6ybNmyBbNnz1aCj+LFi2PUqFFaDzMy+uFMS9+PaOHChdGlSxd06dJFK4hPK+2Ijr1798a3336b6dpcNQcHB1y7dg0FChRA+/btUbJkSUyaNElpKqWvqYcuuq4Dadnb2+PGjRvw9fXF0KFD8fbtWyxZsgQ3btxAlSpVtJqGphUWFobJkyfj1q1bAFKblRgK7Ez5jhmyZs0ajBkzBg8ePNBaZ29vj7Nnz2pdP65cuYKKFSsadQxjY2PRs2dPtGnTRm+zGF1mzpyJhQsX4s6dOzrXOzk54dKlS/D390fLli1RvXp1jBkzBlFRUShatGiGzcpfv36tHHv1E3h9cuXKhTNnziAgIAAFCxbE0qVLUbduXdy6dQulS5fWezxcXFzQpk0bdO3aFfXr1zd4Q3Pw4EGjByfJyM2bN/HZZ59h1KhRGgNvpGXqeZWUlIR169bhwoULiIuLQ/ny5dGlSxeDo9T90zJ7jUvL0dERly9fhr+/Pzw8PHDgwAGULl0aV69eRb169ZRBu7LDy5cvNf5P33S8fv36ADRHTp0yZQpGjhxp8HzVxZTAIq2YmBgcOnRIGSjj8uXLKFeuHA4fPmzcTmezUqVKYfHixVqDcRw6dAj9+/fX+XBNzdHREVevXkWBAgWQJ08ebN++HeXLl8ft27dRrlw5rc9H7fXr1wgLC8O1a9cApJ5X6c/97BgJEkgdXTAkJATFixfXGHlVX766deti8+bNWg9fzCElJQWHDx/Gtm3b8Ouvv+Lhw4do2LAhWrVqhebNm2tcw4zBZoTZpEmTJhg3bpzeYMvX11dvu1N9stoOOr2qVatqtfsfPnw4OnbsCDs7OwQEBCj9UTJLV78VEYGvr6/WkL6mjJKTVokSJfT2HcuIKaMfmtJfwJS2z1nJB6TWtgYHByN//vwaT6VsbW111kK4ubnh119/xc2bN3H16lWoVCoUL1480+2a0ytatChOnjypc52+/h2G2mcDqU+dvvjiC4waNQoRERGIi4tDiRIlNJoR6JLZvldZHVUQAD7//HOsXbsWU6dORfny5dG1a1d06NBBa4S8xMRExMbGInfu3Fi1ahW+/vpro4OtQoUKYevWrWjTpg127dqlNK15/PhxpvuAqum6DqSVK1cu3Lt3D76+vti5c6cyMpeIZPhUWh18vn79GnFxcRleS0ztk5O+FlUdxJ86dUrvNBCm9GvSx8XFBaGhoWjRooXOYCv9TYmIIDo6Gk+ePMHChQv1vm/JkiWxePFiNGvWDHv27FEeLDx48EBjhDx9HBwclBuSjG5cS5UqpdRwVKlSBTNnzoSNjQ1++OEHg8Mdr1q1CmvXrkWrVq3g6uqKDh06oGvXrhpTUKipf8PU/RSNbXarS+HChTFjxgx07dpVuTFMz9TzysrKCl27djU6X2an0kjv9evXOpu/Garlzuw1Lq1cuXIpTb3y5cuHS5cuoXTp0oiJicnw9+XKlSs6y6iv31Bmm45fvXoV8fHxyJUrF0JDQ/Hpp58aHWyppwQAUh9UqAOJ5s2bZzgdDJD6ub179w4JCQl4+/YtEhIS9I6Ip05vyuesdv/+fQBQ+mTqc+vWLZ19ZF1dXfU+qFEztf+bg4NDhiMfZ8dIkHfv3lUCp1atWmkFW7qkn3oiOTkZFy9ehJ+fX7YHYBYWFqhZsyZq1qyJmTNn4urVq9i2bRuWLFmC/v37o3LlymjZsiU6deqEfPnyZf6NTRpWg7R8/fXXekfsExHZtWuXNGrUSCIjI416X2MnqtTn9evXMnToUClSpIjGcl9fX1m4cKHcuXNHVCqVnD59Wu7evavzpUv6kYbCw8Pl6tWr8u7dO6PLmJG9e/dKtWrVZP/+/UZNVCli+uiH6UcwHDx4sMGRherVqyeffPKJxoSJr1+/lk8++UTq16+f7fnU4uPj5YcffpDhw4fL8OHD5ccff8zUTPcpKSmZHv0x/fGOiYmRq1evSocOHaRs2bI686QfPSwqKsroySSNdfLkSVm9erWsXr1aTp06ZdZtiaROLDxx4kQpXLiwWFlZScOGDZWRFEVEGjRoIKVLl5aePXuKSqWSjh07Sq9evXS+9Ek7iW+DBg2U5bom8TVE33UgrYEDB4qfn580aNBAPDw8lAldf/755wwnxTSFsd8xEZGePXtqvHr37i1jxoyRXbt26c0zePBgyZ8/v6xbt06ioqIkKipKfv75Z8mfP78MHTrU6HIfOnRI74T0kydP1nhNmTJFFi1apHPEwLRMnQw5OTlZQkNDxcXFRRnp09XVVaZMmaJ3BMadO3fKL7/8IiKpE3gXLVpUVCqV5M6dW+dIeenFxsbK8uXLpWHDhmJpaSmFCxeW0NBQnWl37Nghhw4dUv7/7rvvpGzZstKpUyd5/vx5httK7+zZsxlO5m3KefX333/L+vXrZcGCBZmafFYk9dgVLlxYY4JiBwcHKVq0qN7tPX78WJo1a2b0KL5qxl7jTJkU9tatW1KmTBllBLb0o8ka6+rVqxojrlatWlUaNGggkydPFpVKJaNGjZLQ0FCdL32KFCkix44dExGR6tWry/Tp00VEZN26deLp6ak33+DBg6V06dJiaWkpuXPnlrZt28q3334r58+f1/t7aMrnLGLad7NmzZrSsGFDiY6OVpZFR0dLo0aNpFatWnq3JZI6qfBXX32lHAcrKyspVKiQ2NjY6JyEWO3atWsycOBAqVevntSrV08GDhyY4fXKWD/88IM4OztLmzZtdE7ers/QoUNl6dKlIpI62fBHH30kKpVKHB0ddY6imNaBAwekefPmUrBgQSlYsKC0aNFCwsPDTSr/48ePZenSpdKyZUv55ptvjMrLYMtIQUFBGrNxBwUFiY+Pj1haWsqSJUv05nNzcxMbGxuxsLAQJyenTM2QfvLkSXF3d5d8+fIpM7jnz59fPDw8lKFR9W0r7Xu7ubmJpaWlODs7aw3pu2TJEqVc+l5ZGe4yO+kaOtyU8sXGxuochji9nTt3io2NjVSuXFlCQkIkJCREKleuLLa2trJ7926deS5evCh58+YVDw8P5aLl4eEh+fLlU4bSz858IqnDn6rdvXtXJkyYICNHjjR4QVm6dKmULFlSbGxsxMbGRkqWLCk//vijwe3oO/YFChSQI0eOGMxrrDdv3sjMmTOlSZMmUqFCBY3vnL4b/nv37kmNGjVEpVIp575KpZLq1avLvXv3srV8+hw9elSCgoI0zsfo6GgZM2aMtGvXTiwsLKRJkybSunVrnS9DHj58KGfOnNH4gT5+/LjeH0RjrgNpJSYmyjfffCNDhgyRM2fOKMvnzJlj8Bx5+vSpfP7551K8eHHx8PDI1DXOlO+YqRISEmTIkCEa1ztbW1sZNmyYweHW0990z5s3T8aMGSN58+aVTp06ZWsZRVJvJtIHIJGRkTqHPlYbO3aseHp6ysKFC5Uhlb///nvx9PSU//3vf5ne9rNnz0yaeuPy5cta531apUqVku3bt4uIyIULF8TGxkbGjRsnVatWlZ49e+p93/TD0W/dulUWLVokJUuWNPiQwZTzasWKFWJjYyNOTk7i5+cn/v7+ysvQcP2mTKXRuXNnqV69upw8eVIcHR1l9+7dsmbNGilatKj8/vvverdl6jXu2bNnytDbycnJMn36dGnRooUMHz5cb7DbvHlzadWqlTx58kScnJzkypUrcujQIalcubLB35bMDu197do16dChg1SsWFEsLCykVKlSEhQUpPUy9IDH1MCiXbt2smDBArl48aLeNOmZOmWKKd/NmzdvSqlSpcTGxkYJEtS/08YMZS6S+ps0e/Zs+e233/Sm2bRpk1hZWUnVqlWV70u1atXEyspKNm3aZNT29AkODpZcuXJpPIjMrLx588rJkydFJHXqgbx588r169dl/Pjx8tFHH+nNt2bNGrGyspL27dsr1+/27duLtbW1hIWF6cyTmJgolpaWRp0bmcE+W0ZK3+9IPZJKnTp1DPYlMqVzpakdutNvS13GKlWq6KxyffXqFe7evYsyZcrgzz//1NtcRd8AFLdu3cK8efM0ZrQfOnSoxuS42SE7+rA9fvxYY+JfQ0OrlytXDsHBwTpHMNy9e7feNsmZafucHfkuXryIFi1a4N69eyhcuDDWrVuHxo0bIz4+HhYWFoiPj8emTZu0qv4nTpyIOXPmYPDgwRqdb9XtqPWNvpb++KvPq0KFChlsCnDw4EHMmjVL4/wYNWoUatasqTdPly5dsHv3brRr107nZIS6mqQ2btwYMTExWLVqlTLk8/Xr19GrVy+4uLhg586dereXVeohutevX4/Y2Fi0aNFCqxktkNrh99SpU5lqEqZPZpuirFy5UuO4ZXQdyKqmTZsiIiICffr00fmZ6brGmfodUzt9+rRGkx5dQ8+nZ0y/JuD/OmmrqY9jvXr1MG7cOL1NELPS5MjYKSDy5s2LxYsXazXt+vXXX/H555/j77//znCbxnr79i1+++03rF27Fjt37oS3tzc6der0/9g776gosu1tvw1KjipmomJADKgXc46Yc1YE46hgQETHBJgYx4RhxEwwi3lUzKAgqBgwoJJUGMeAOugoBsL+/uDrut10VdN1uu1x7s9nrV4Lij5UdXXVqXP22ft9Fb5LQL4Wzd/fH/fu3UNkZCRu3ryJbt264cWLF7z7KF4PJpFIuHO/cuVKVKpUibcdy3VlbW2NiRMnYs6cOSqbzwJFNTIJCQlcOpuUpKQktGjRglcEqFKlSjh69ChcXV1hZmaGxMRE1KhRA8eOHcPy5csFa1m12cexCqhIRVGKDy2lqeN84yQdHR3OWkAd4uPjER8fX6KwBgss3zPAfm8SEc6ePSs3HujYsWOJqbhv3rzhni9ZWVnYsmULPn36hJ49e/IqQQJF/eDw4cMVnv0LFy7Ezp07uf5SFrFKkJ06dcKOHTtKfG7xYWBggLS0NFStWhXjx4+HkZER1qxZg8ePH6N+/fqCgkO1a9fG+PHjFRQtV61ahS1btgjWvjk4OODw4cNKRddEo9Gp2w80ijpGlSwoM9QUinZqMzKtDu/fv6cRI0aQrq6unPHv8OHDBdMy9fX1KSUlRWH7o0ePSF9f/1sfcol07dqVevToQbGxsTRhwgSqUqUKeXp6UkFBARUUFNCkSZMUzCeJiMqVK0e7d+9W2L57925B81lWWCJLRERmZmYUGxsral8GBgZyKzFSEhMTv8n9Ujx9sHPnzhQWFsal3fGhLPocHx8v+DeWVBR14EvBUmYATlRkBCvWhJ31Hnv58iW1a9dOIcLfvn17Uekp3wrWlCOpyW/xfkrIoFyKvr4+PXr0SGH7w4cPycDAgPtdmiGhykuIqKgoGjVqFJmZmVGZMmVo/PjxFBMTo/R8WFpa0v3794moKN1LmgVSkmEwKyzXVZkyZZjMZy0tLSkuLk5he2xsrOCKrqmpKVdSYGNjw/V1GRkZSs8Hax/HYgprYWFBGRkZRETk4OBAFy5cIKKivkHZvlhSx5WVRohdyVEVsWmmLN8zker3prrcuXOHbG1tSUdHh2rWrEm3bt2iChUqkImJCZmZmZGuri6vSTVRkQk433lOSUkR/K7nz59PlSpVohUrVpCBgQEtWrSIxowZQ2XLllWadsuCjY0NnT59mvLz88na2ppb/b13755gKjcRkZ6eHu/nSk1NVfp82bp1K3Xr1k1uFVNdfghkaBGxkU5NFnSrwqtXr3gLKAsKCjBixAjs2bNH4W8s/lWyfP36FY8fP0a1atVUKpRkNSUdO3Ysbt26hRMnTsit5kydOhUTJkzgXYWwsrLC7du3FZTmbt++rTQCl5qaiosXL/IaLwv5XLC0u379Ohd5rF+/PjZv3oxJkyZxUVkvLy9ef7S8vDzeYvZGjRpxstF8hIWFoVy5cujevTuAIv+VzZs3w8nJCXv27OEtSl+yZAmWL18uF1ny9vbGqlWrsGjRIgwbNox3X1WqVBF9jVtbWyMvL09he0FBgWjFM1WoVasW/vOf/2Dy5MkYMmQIr8BJcTp37ozY2FgFRaO4uDh0795d0LB57ty52LZtm5zxdGxsLPz9/fH582deg+ioqCiYmJhwilYbNmzAli1b4OTkhA0bNgiubgkZgDs5OQkagEvPh1gTdtZ7zMvLC3///Tfu37/PWR4kJyfD3d0d3t7evH3Vx48fERQUxHkdFr/HhGTV3717h4KCAoXv7O3btyhVqhSvQIm3tzeqVasmZx7+5s0bjBgxAt7e3jhx4gTvvqQG5cePH1fJoFxK/fr1sX79es6XRsr69evlorOaMG/u27cvevTogfDwcHTr1k3Bu4aPli1bYsaMGWjRogWuXbuGffv2ASiy3mCJdJcEy3U1ZswYHDhwQNC+RYgePXpg/PjxClYaEydOFBSRqFmzJh49egQ7OzvUr18fmzZtgp2dHUJCQgRX6wD2Po4YTGFZBVRYxEl69OiBs2fPKlgKPHr0CB06dOBW8/lged4K9XF16tQR7ONYvmdA9XuzOGIzQmbNmoW6deti165diIiIQI8ePdC9e3ds2bIFQFGfGRQUxCty0bZtW1y+fFlBJCs2NlZwf7t27cKWLVvQvXt3+Pv7Y+jQoahWrRrq1auHhIQEQdl9Fjw8PDBo0CDO8qdjx44Ais6/sowyVl+69evXIy0tDZUrV4atrS2MjY3l/i7G7oNDY9O2HyiFJdKp6YLukrCysuKKEKXk5+fTgAEDqFatWrxtWCPTHz9+JE9PT9LV1SVdXV0uaj5lyhSuyLU4rDVsRERGRkZyBdpSLl26REZGRrxtAgICyMLCgoKCgujSpUt06dIlWrZsGVlYWFBgYCBvm82bN5Ouri5VqFCB6tevr3LuOUs7iUQiF600MTGRW3148eIFb9RyypQpNH36dIXtPj4+NGnSJMFjrFGjBlc4f+XKFTI0NKRNmzZRz549BSPhrJGlkydPUteuXenJkyeC7ynOkSNHyNXVlcvtJiq6Zpo2bSoY0SMqWk2YN28eNWvWjKpVq0b29vZyLyH4rvuS8PDwoEaNGsnVDMbExJCZmRmtWrVKsF2lSpV466yOHDlClStX5m3DWifToEED3noHPz8/pdfwtWvXqH379hQdHa2ygA3LPUZUtPJ57do1he1Xr14lc3Nz3jZDhgyhSpUq0axZs2j16tW0Zs0auZcQXbt2pQ0bNihs37hxI7m5ufG2MTIyojt37ihsv337tpxIQHHKli3LW/B94cIFKleunGC76OhoMjY2ptq1a5Onpyd5enpS7dq1ycTEhLkYXAhV6l2L8/TpU+revTvVq1dP7hkzbdo08vLy0uThERHbdZWfn09du3alNm3acH2k7EuIv/76i3r16kUSiYSrgdXR0aE+ffoIrthERETQjh07iKhoVapcuXKko6NDBgYGtHfvXsF9ie3jpNkEOjo6tGTJErnaw1WrVlGfPn2oQYMGvPtiFVDx8vLiXdlYt26d4Lila9eu5ObmJieslZycTBUrViRvb2/BfbE+b1n6OJbvmYjt3uTLCBk4cKDSjJCyZctSUlISERH9/fffJJFI5MRTHjx4INc3ytZCbty4kaysrGjy5MkUERFBERERNHnyZCpfvjxt3LiRd39GRkaccFrFihW5MVh6ejqZmZkJng9WDhw4QKtWrZLLDgkNDaUjR44Itvntt99IT0+PJk6cyAnKTJgwgfT19SkkJESwXXGBo+IvFn5MtrQES3Ela0E3K9euXSMLCws6cOAAERHl5eVR3759qXbt2vT8+XPeNlWrVqX9+/crbN+3bx9ZW1sL7svb25saNWpEly9fJmNjY26ScOTIEcHOv2XLljR69Gi5DjkvL4/c3d2pVatWSj+btbU17+AnKSmJqlSpwtuGRcHQxsaGgoKClB6LptpJJBK5lCkTExMu7YNIfrIlO2jw8vIiU1NTqlOnDqdy6ezsTGZmZjRlyhTB/RkaGnKd66xZs2jkyJFEVLSULzQQrFatGm+ntnHjRqpevbrgvl69ekVt27YtUVCmuAiE9F6RfRjq6ekpTfNgHYSzUFBQQH379qU2bdrQ58+f6cKFC2RiYlLiflhSUYyNjblUpYULF1L//v2JiOjGjRtUoUIFpftiCaCkpKRwxe6qCtiwqoSamJjQrVu3FLbfvHlTUKXO3NxcdGoqUVH6UHJyssL2Bw8eUJkyZQTbsKQcGRoa8u7r3r17gkEhKc+ePaOff/6Z+vXrR/369aO5c+dyogjKePnyJTchUSbC8W+C5bpatGgRSSQSqlWrFrVp04batm3Lvdq1a1fiPlNSUujYsWN07Ngx0alvHz9+pBs3blB2drbC39Tp46QCHxKJhKytreVEP2rUqEGdO3fm1PxUQRUBlcqVK/MqJN64cUPwWZubm0vNmzenQYMGUWFhId29e5fKly+vdJJLxP68VadEgOV7Fntv1qpVizf4tnLlSsHAt9jgq/S+KOkl1HezKkFqm0OHDlGLFi2oTJkyVKZMGWrRooXSCdq34odAhpZgLa4ExBd0q8OFCxfQp08f7Ny5E9u2bUNaWhouXLggmCIVGBiI1atXY/bs2bz+VUJeF7a2tti3bx+aNm3KOdo7ODggLS0NDRs25C14VMeUdPPmzThw4AAiIiI4H6QXL17A3d0d/fr1w4QJE5SeF6lHSUmpbWZmZrh9+7bSNAtNtdPR0YGbmxuX+nn8+HG0b9+eW/L+8uULoqKiUFBQoNTFXhYhR3ugyPPr9OnTcHFxgYuLC2bMmIGRI0ciPT0d9evX572GN27ciGnTpsHT01Pu+ggNDUVwcLDgee/YsSMyMzNLFFvQhDmxhYUFTpw4waWTfGu+fv2K7t27Izc3F3fu3MGyZcswZcoUpW2aNGmCJk2aKKSieHl54fr160hISFBoU6ZMGcTGxsLJyQktW7bEqFGjMH78eDx58gROTk6C9wuLATgAuLq6olSpUpg6dSrvd1aSgI2q9xgA9O7dGzk5OdizZw+XPvXs2TMMHz4clpaWOHz4sEIbe3t7nDx5kks7VBWhvvvu3bto0qQJ73kcNWoUbt68qZByNG7cODRq1AihoaG8+xJrUA4UpQV37doVISEhSs21i/P+/XtMnjwZe/fu5fzTdHV1MXjwYGzYsEEjKYffA6peV5aWlli9ejVGjx6thaNSHU30cSymsCzps0CRmMG9e/cUUrfS0tLg7OyMz58/87bLyclB27Zt4ejoiEuXLmHUqFH49ddflR4j6/OWtY/TFvr6+rh//76oc6ijo4OXL19yYjqmpqa4c+cOJ/Dz8uVLVK5cuUSvRFWZPXs2zMzM8PPPP2Pfvn0YMWIE7OzskJmZyVta8m8jJycHkZGRSE9Ph6+vL8qUKYObN2+iQoUK4vy1/j8/ara0hL6+Ptfpy/LhwwfBnGkpRkZGCg/6b0X79u0RHh6O/v37o3bt2oiJiUG5cuUE3z9//nyYmppi5cqVmDNnDoAi9R1/f3+lObvZ2dm8ufMfP34UVNsRW8NW3Fg0NTUVNjY2sLGxAQBkZmZCX18f2dnZJU62VK0fGjhwIM6cOYOJEyeq9H512hV/sPKZcY4aNQqAoikgC506dcLYsWPh4uKClJQUdOvWDQBw//592NnZ8bb56aefULFiRaxcuRL79+8HUKQQtG/fPvTu3VtwX1euXEF8fHyJakCaMCe2tLRkdoVXhTt37ihsk+a4jxgxAq1bt+beI2Rmunz5cnTv3h3nzp2TqznMysrCyZMneduw1smwGIADwL1793Dr1i1OJU0sYmr01q9fj169esHOzo7Lvc/KyoKzszN27tzJ22bRokVYsGABwsLCRAWsXF1dsXnzZqxbt05ue0hICBo1asTbZu3atXB3d0ezZs24mqb8/Hz06tULwcHBgvsSMig3MDDA6dOneduULl2a9xoriXHjxuHWrVv4/fffVa5j/Tei6nWlr6/PFHApKChAaGioYC0gX/Cqf//+cHV1hZ+fn9z25cuX4/r16zhw4AC3TRN9XLt27XjrsT99+oRff/2Vt7ZpyJAh6NmzJyZNmiS3ff/+/Th27Jhgv1O9enVERUUpBJBOnTolNykqHlDV0dHBvn370KlTJ/Tv3x/z58/n3iM0sRP73AwMDMTMmTOZ+jiW71lKTk4Orl27xttO+oyWhbXWaPTo0dz3/PnzZ0ycOFEu+KpJZCdTgwcPho2NzTdTglSXr1+/8p576ViwOHfu3EHHjh05E+lx48ahTJkyOHToEDIzMxEeHi76GH6sbKlAv379VH7voUOHeLezRDrFFHQXn1goQ7a4T+izJSQkoHr16nITLaHPJkVMZLp169YYOHAgvLy85CIwXl5eSE1N5ZWw9fb2xuHDh7FixQq5DtLX1xf9+/fHmjVr5N5fXKZfGXxS4i9fvsTMmTO581/8VpFGiGRXGz5+/IhVq1ahe/fuqFu3rkLxuOwElLWdpkhLS0N6ejpat24NQ0NDEJHSaygnJwfz5s1DVlYWfvrpJ3Tt2hVA0bnT09PD3LlzNXZsDRs2xG+//cYr8KFpdu7ciaNHj4oehKsKnxSy7O/SnyUSidKo459//okNGzbISQFPmjRJsDA+MzMTkyZNQlZWFry9vTFmzBgAwPTp01FQUKCwSiaFiLBmzRqsXLkSf/75J4CiAIqvry+8vb0Fr5HWrVtjwYIFXPGyKqh6jwkd57lz5xSkkWUp3i+mpaWBiGBnZ6dwjwkVPcfFxaFjx474z3/+gw4dOgAAzp8/j+vXr+PMmTNKLQxSU1Pljq/44IkPFuuI6dOnQ19fX1Q02djYGKdPn+YEVKRcvnyZs5D4JxAzcRQKTrBcV8uWLcPz588F7wshpkyZgtDQUHTv3p0r4Jdl9erVCm2srKxw4cIF3tXSjh074uXLl4L7S09Px44dO5Ceno7g4GCUL18ep06dgo2NDerUqcPbRldXF8+fP1cIcL558wbly5fnPR9lypRBXFycwkrww4cP0aJFC7x584Z3X9u3b8eUKVPg6+uL9u3bAyi6X1auXIk1a9Zg3LhxAP7bLxanpH5Rneem9DxYWVmJ7uNYvmegKONk+PDh+PDhA8zMzOTaSSQSBYl0gC0jxMPDg3f/xdmxY4dK7/tfIDU1FZ6enrhy5Yrc9pKetx07dkTDhg2xfPlyucyrK1euYNiwYXjy5InoY/kx2VIBVS9iQPhCzsnJgbu7O44fP64Q6QwNDeVN2Rg6dChiYmIwcuRI3pt76tSp3M+sEwtNfDYWYmNj4ebmhhEjRiA0NBQTJkxAcnIyrly5gpiYGN6I8devX+Hr64uQkBBONa906dL46aefEBQUxBu5Uwc3NzdkZmZiypQpvOdfujJT3IdHCIlEIjdBZm2nLm/evMGgQYNw8eJFSCQSpKamwsHBAZ6enrC0tMTKlSs1ti8pYiNLZ86cQUBAAJYsWcL7EBWKdLLg4uKC9PR00YNwKSUpaj59+lTlY2FR8vqWiAmgHDhwAP7+/vD19eX9zvgGxqreY6yoG3CRcvv2bfz666+4ffs2DA0NUa9ePcyZM0dU2t63xMvLC+Hh4XB0dESjRo0U1LNWrVql0MbGxgYnTpxQGPDfuXMH3bp1U6oA9y0R8mmSokpwguW66tu3Ly5cuICyZcuiTp06CtevULCxXLlynDKjqhgaGuL27dsKq8APHz6Ei4uLoKpnTEwM3Nzc0KJFC1y6dAkPHjyAg4MDgoKCkJiYiMjISN52xVPMpFy4cAGDBw9Gdna2QhuW9FkpGzduxJIlS7iJjNRfTXYVpyTfTFlkU5DVeW7y+Xmp2sexfM8AUKNGDXTr1g1Lly4VFcw7fPgwVq5cyakR1q5dG76+vmr3iZri2LFjvNslEgkMDAxQvXp1lb+rb0WLFi1QqlQpzJ49m7cfEMqcMTc3x82bN1GtWjW5ydbTp09Rs2ZNwVRYZfyYbGmZtLQ0uZtHWaRT27UkLKgTmc7IyMCyZcuQlJSEDx8+oGHDhvDz8ysxZZK1hk1sDq6pqSkuX76MBg0aqPT//y2MGjUKr169wtatW1G7dm2uIzl9+jRmzJiB+/fva2xfrJElqXx98c5RlRUgsZQ0IBcahOfm5sLLy4urqUhJSYGDgwO8vLxQpUoV0RLSJSE2FUXb8BnBljQwVuceO3/+vOCq//bt20X/P02iTsoRi5S1sppMoTpM1jpWVgl9VdFEcILluiop8CgUbKxcuTKio6NRo0YNlffl6uqKHj16KHyf/v7+OH78OG7cuMHbrlmzZhg4cCBmzJghNwi8du0a+vXrpzBBtrS0hEQiwbt37xRWVQoKCvDhwwdMnDgRGzZsUNhXu3bt4OzsrJA+O3nyZNy5cweXL18u8XNmZ2fD0NAQJiYmJb5XGwhNOlWB5XsGiiatd+/eFV1X9r0jFBSR7fNbtmyJI0eOiKoVVMarV694+xyhFW5jY2PcuHFDqTw8H7L16bL32dmzZ+Hp6YmsrCzRx/6jZkvLVK9eXaVUEuDb15JogtGjRyMzMxPz58/njRzwkZeXhwkTJmD+/PmcB4QqyBbsyk7ISirYBdhycK2trQWjq/9mzpw5g9OnTyvU7Tg6Oooa6KjC6NGjUapUKfz+++8qXx+AZmrMVEXZioYy5syZg6SkJERHR3MplUBRCoK/v7/SyVZycjIyMzPx9etXue1Cfi0lpaJocrLFGkB5/Pix6H2x3mMBAQEIDAxE48aNVb6uHBwccP36dZQtW1Zue05ODho2bCg3SXj//j3Xn/CJ9cjC1+9MnTqVSzlydnZW+brfsmULfvrpJ5QrVw4VK1ZU+J6FJlss98vGjRuRlpYmWMe6adMm7r2yq7tjx45VmnHBx+fPn7Fu3TrBSaTs/9fE6i7LdcWaueHj44Pg4GCsX79e5e95/vz56NevH9LT0+VS7fbs2SNXr1Wcu3fvYvfu3Qrby5cvj9evXytsX7NmDYgInp6eCAgIkMug0dPTg52dHVevV5zFixejY8eOSEpK4k2fVQWxk5rc3FzeflFoMM1CjRo1Svye+FL7WL5nAOjSpQsSExP/5yZbZ8+exdy5c7FkyRKuNObatWuYP38+5s2bB3Nzc0yYMAEzZ87Etm3b1NrXjRs34O7ujgcPHohKv3dycuK9L0qiV69eCAwM5OrMJRIJMjMz4efnh/79+zN9hh8rWwxERkZi//79vJ2CUMqRmIJYKay1JAUFBVi9erXgMfJ1JFLEfjbWyLS5uTlu374tapnZzc2Nt2A3JCREacEuwJaDe+bMGaxcuZIznPxfwdTUFDdv3oSjo6PcuUhMTESXLl0Ec/FZYI0sZWZmwtramndlKysrSzD9UJuwKGpmZGSgb9++uHv3rkLdFiA8kWFNRWGBNbXv0qVLaN68uUIqZX5+Pq5cuYLWrVsrtGG9xypVqoTly5dj5MiRKrfhSyECiiaX1tbWcv2dbI2LstoSoQc9a8qRra0tJk2apPCc+BawpliyZFwMHz4cZ86cwYABA3iVKksKeIgNTrBcV+3bt8ehQ4dgYWEht/39+/fo06eP3Opg8VrnCxcuoEyZMqLSD0+cOIGlS5fKpaYuXLhQqWpn1apVsX//fjRv3lyuzzl8+DBmzpzJZXwUJyYmBs2bN1fJgFoWVdNnGzZsiPPnz8PS0rLE+nG+cUR2djY8PDxw6tQp3jZC/aLYcZWOjg7WrFlTotKmVJSE9XuWTbHLzs5GYGAgPDw8eNOrpdewdBVSFZSN4VgpLCxEWloabzCEr+92dnbG5s2buZoyKXFxcRg/fjzu37+Pc+fOwdPTU211x/r166NatWrw8/Pj7T9kAzSyz93ExETMmzcPS5cuFVWO8O7dOwwYMACJiYn4+++/UblyZbx48QLNmjXDyZMnFdK0VeHHypZI1q5di7lz52L06NE4evQoPDw8kJ6ejuvXr2Py5MmC7S5dugR/f3+F7W5ubnI1MnwF3RUqVBBVSxIQEICtW7fCx8cH8+bNw9y5c/HkyRMcOXJEMDLK+tlYI9N9+vTBkSNHMH36dJXbXL16lbf2oG3btiWKM1y/fl0uUiulSpUqePHiBfd78Q7v48ePXKpi8fP/LTo8bdCqVSuEh4dj0aJFAIoG+oWFhVi+fLnKEvGqwhpZsre35y3ofvv2Lezt7XkfvmLSm8qUKYOUlBSUK1euxIec0PfMoqg5depU2Nvb4/z587C3t8e1a9fw5s0b+Pj4YMWKFYLH8OzZM3h7e3/ziRZQVE/JEkBp164d73f27t07tGvXjvvONHGPff36VeEhL4TswOf06dNyA62CggLuu5BFOqgC2FaN9PT0VM5gkOWvv/5SkKP+VrCu6LJkXPz+++84efKk6JR4McEJda+r6OhohckcULQqVzxlrvhgvW/fvqI+FwB0794d3bt3F9VmyJAh8PPzw4EDB7h+Oy4uDjNnzlS6ut2mTRsUFBTg4MGDXBlDnTp10KtXL+jq6gq2a9CgAXbt2lXicfXu3Zurme7du7eolR8AmDZtGnJycnD16lW0bdsWhw8fxsuXL7F48WKlNcSqjqtkGTJkCG+/zQfr99ynTx+FbYGBgQrbZIM1xQW+tElCQgKGDRuGp0+f8qYF8j1v09PTeScrZmZm3LPW0dGR6flfnIyMDBw8eFClPtXCwkLu+iMibmVWdpuyFTFzc3OcPXsWsbGxuHPnDlfmIkb8qTg/Jlsi+e2337B582YMHToUoaGhmDVrFhwcHLBgwQKlg28hiffSpUvLzcT5blKx7Nq1C1u2bEH37t05ielq1aqhXr16SEhIEFS2Y/lsa9aswezZs0VHph0dHREYGIi4uDjegm6+Y/zy5QsnjCFLXl6eYEGxFH19fd6VhpSUFLlUh3+yw9MWy5cvR4cOHZCYmIivX79i1qxZuH//Pt6+fYu4uDjBdqpGfmXP8y+//IJZs2aJjiwJKSN++PCB8x8qjpj0ptWrV3MF0azfeePGjXHixAl4eXkB+O8AcOvWrYKpOfHx8bhw4QLKlSsHHR0d6OjooGXLlli2bBm8vb1x69Yt3nYsqSienp4IDg5WKPz++PEjvLy8BOuaWAMoQt/Zmzdv5O5vTdxjY8eOxe7duwV9/GSR7VOLy2iXLl0adnZ2CgOz4gX5ylZZ+WBNOWK1jtAmLBL6VapUESXtL0VMcIL1upJVP0xOTpYLvhUUFCAqKkqhpvefUnRbunQpJk+eDGtraxQUFMDJyQkFBQUYNmwY5s2bJ9guLS0N3bp1w7NnzzhRjmXLlsHa2honTpxAtWrV1Dou2Yk73+SnJC5cuICjR4+icePG0NHRga2tLTp16gQzMzMsW7ZMcFKq6rhKithJIOv3XDzQpwqakPhnZeLEidzzTNXU4EaNGsHX1xfh4eHcGCo7OxuzZs3Cf/7zHwBF9afKpOpVpUOHDkhKSlJpsqXJEoSWLVsqqLWy8iONUCRGRkZ48OABbG1tUb58eZw9exb169dHamoqmjZtKpiCxVoQy4KxsTEePHgAGxsbVKpUCSdOnOBqElxcXPDu3Tu1PhtfBDE/P19UZFpZ+qCQ+p46Bbtjx47FmzdvsH//fpQpUwZ37tyBrq4u+vTpg9atW/+fmGTJ8u7dO6xfv15OnGTy5MmoVKmSYBuhNKxXr16hSpUqyMvL495XPLKkqtCF1OMkODgY48aNkxvMFRQU4OrVq9DV1eWdFGpbUIZFUdPS0hI3b96Evb09qlWrhq1bt6Jdu3ZIT09H3bp15RS+WFJRZBGSe379+jUqVqzIG7gAxKdgSVNtjh49iq5du8qpghYUFODOnTuoWbMmr52DGGT9bwoLCxEWFoZ69eqhXr16CueDbwXc3t4eiYmJCjVbJaGqbDZrytE/bQEhFhb1zlOnTmHt2rUICQkRVZNVrlw5XLhwAfXq1YO5uTmuXbuGmjVr4sKFC/Dx8REMTohBtr/iGw4ZGhpi3bp18PT0VHtfmiIrKwt3797Fhw8f4OLiUqIqZrdu3UBE2LVrF7cq+ebNG4wYMQI6Ojo4ceKExo5NTG2kFDMzM9y5cwd2dnawtbXF7t270aJFCzx+/Bh16tQRVD4UO64Seob9X8fY2FjlyYyUR48eoXfv3nj8+LGc16GDgwOOHj2KGjVq4MiRI/j7779FpXvz8fr1a7i7u8PV1RXOzs4qPf/U5fz581i9erWcoN20adOYV7d+rGyJpGLFinj79i1sbW1hY2ODhIQE1K9fH48fP1YaDWYtiGWhatWqeP78OWxsbFCtWjWcOXMGDRs2xPXr15XKo6v62TQxMWEpplenYHflypUYMGAAypcvj0+fPqFNmzZcDu6SJUuYPoMQly9fxqZNm5Ceno7IyEhUqVIFERERsLe3Vxol0abanLm5ucq+WGIjv+pElqSDJyLC3bt35aKWenp6qF+/PmbOnMnbVtuCMi1btkRSUhKWLVuGunXrcvdZfHy8oKKms7MzkpKSYG9vjyZNmmD58uXQ09PD5s2bFVatWFJRgKKVRSICEeHvv/+WWwksKCjAyZMnFQYb6qRgSVNtiAimpqZyflB6enpo2rQp562jDsUH1tI0x3v37pXYNi8vDw4ODnj79q3oyZaqq6ysKUfF/XlMTEwQExOjII0tkUi+i8kWS/ZF48aN8fnzZzg4OIgKyhUUFHArYuXKlcOff/6JmjVrwtbWFo8ePRJ9HHxIn29SVT/ZTAc9PT2UL19eaardP4G1tTW3unX37l389ddfShXfYmJikJCQINc/li1bFkFBQRoPTj158oQ3PevLly+CdgI1a9bEo0ePYGdnh/r163OBnpCQEKUBQLHjKpYVp/8LNGnSBGlpaaImWzVr1kRycjLOnDmDlJQUblunTp04ZVpNZGoBRRkhcXFxvDV9mlYnBoqyvKZOnYoBAwZwFksJCQno1q0bVq9erbRkSBD6gSjGjBlD/v7+RES0fv16MjQ0pI4dO5KFhQV5enoqbfv7779T8+bNycjIiMqWLUvt2rWj6OhojR+jn58fLVmyhIiI9u7dS6VKlaLq1auTnp4e+fn5CbZT57Npi1u3btGwYcPIycmJGjVqRB4eHpSSkqJy+9jYWNqwYQP98ssvdPbsWY0fX2RkJBkaGtLYsWNJX1+f0tPTiYho3bp15ObmJtju2LFjZGpqShKJhMzNzcnCwoJ7WVpaavQYT506RZcvX+Z+X79+PdWvX5+GDh1Kb9++VXi/RCIhHR0d0tHRIYlEovAyMjKibdu2afQYR48eTe/fvxfVJiIiggYMGEAfP37U6LHw8fXrV/Lw8KCMjAxR7aKioujgwYNERJSamko1a9YkiURC5cqVo/Pnz2vk2GS/L76Xrq4uLV68WK5NaGioyi8+CgsLafTo0fT3339r5DN8C8qVKyeqr5g+fTpNnz6ddHR0aMKECdzv06dPJ29vb2rSpAk1b978Gx6xOMLDw6l58+ZUqVIlevLkCRERrV69mo4cOfIPHxlRhw4dyNHRkYKCgmjHjh0qXVNERC1btqTDhw8TEdHQoUOpa9euFBsbS6NGjaI6depo7Pi+fv1Ko0ePFn0/a5upU6fS1q1biYgoPz+fWrRoQRKJhIyNjenixYuC7SwtLSkuLk5he2xsrMaeL0ePHqWjR4+SRCKh8PBw7vejR4/SoUOHaPLkyVSjRg3ethEREbRjxw4iIkpMTKRy5cqRjo4OGRgY0N69e5XuV1vjqv9lDh06RE5OTrRjxw5KTEykpKQkudc/ja2tLU2ePJlevHihlf1VqVKF1q1bp7B9/fr1VLlyZab/+SONUCSFhYUoLCzkFLf27t2LK1euwNHRERMmTODNH/6nSUhI4I6xZ8+egu9j/WyqqtjMmDEDixYtgrGxsVxKEB98aUCaJicnR6H+SF1cXFwwffp0jBo1Sk4t6tatW3Bzc5NbFZJFm2pzdevWxS+//IJu3brh7t27aNy4MXx8fHDx4kXUqlVLIU9dWjTLGvkVu2KXl5fHmX46Ozur/LnUNScWC4uiJh9v374VpURVEjExMSAitG/fHgcPHpSLZuvp6cHW1haVK1fWyL6kFBYWwsDAAPfv39eK0S9LPdr06dOhr6+PoKAglfYhFYuJiYlBs2bNFFZZ7ezsMHPmTN7PK0bZThNs3LgRCxYswLRp07BkyRLcu3cPDg4OCA0NRVhYmNLV5pJMuTWBkZER4uPjBU1EhTh9+jQ+fvyIfv36IS0tDT169EBKSgrKli2LvXv3KhS+q4OFhQVu3bqlVSNWsee+atWqOHLkCBo3bowjR45g0qRJiI6ORkREBC5cuCBYcztq1CjcvHkT27Zt42S6r169inHjxqFRo0YIDQ1V+7Pw+exJka2N7NGjR4n/Kzc3Fw8fPoSNjQ3KlSun9rH9QDksHomA9rwOTU1Ncfv2bbVrC1XFxMQEt2/fVljpS01NhYuLCz58+CD6f/6YbInk3yBJzSLBzIoYFZt27drh8OHDsLCwKFH1TtM+S7/88gvs7OwwePBgAMCgQYNw8OBBVKxYESdPnhQ9CBDCyMgIycnJsLOzk5tsZWRkwMnJSdB5XJvGhyYmJrh37x7s7Ozg7++Pe/fuITIyEjdv3kS3bt0EJ4QslOQPJZQ+JJUzFvO9sJoTs+Lu7o4GDRqIUtSUkpaWhvT0dLRu3RqGhoaCqWrq8PTpU9jY2Gj8/wpRp04dbNu2DU2bNv3m+2KpR/Py8kJ4eDgcHR15RXmEAjweHh5Yu3atKIEHVesbNYWTkxOWLl2KPn36yPU79+7dQ9u2bXkVwcSYcqur3tmwYUP89ttvGrk2NB2ckKLO/SwWVkN0AwMDpKWloWrVqhg/fjyMjIywZs0aPH78GPXr1xf0hMvJyYG7uzuOHz/OBaHy8/PRq1cvhIaG8kqhs5pXs9ZGAtqZ+LOSkZGhda8sbTwngJKNxPnqLEvyOjx8+LDGjs/d3R2tWrXC2LFjNfY/lTFs2DC4uLjA19dXbvuKFSuQmJiIvXv3iv6f39fV/C+ARZJaXcR2QKpKMPMhtt5IjIqN7ARKm6a1QJEXl1TC9uzZszh79ixOnTqF/fv3w9fXV2WTxpKoWLEi0tLSFIQFYmNjlXbU2jQ+1NPT4wqOz507x60ulSlTRqmBa1hYGMqVK8cpQ82aNQubN2+Gk5MT9uzZw9sh+/j4wNPTU/SK3dy5c/Hzzz8jIiJC5TosTU+mSoJFUfPNmzcYNGgQLl68CIlEgtTUVDg4OGDMmDGwtLRUKnMslgcPHiArK4u7bzds2IAtW7bAyckJGzZsUFrjwUJQUBB8fX2xceNGUSuSYmCpR5Ny7949NGzYEAC4GgMpQv1WXl4eIiIi4OPjo9JnYlG20wSPHz+Gi4uLwnZ9fX18/PiRt40YU2511TuDgoLg4+ODJUuWiFIl5VvBLFOmTImKmjt27MDgwYNF9Tks97MUsRF+VkP0ChUqIDk5GZUqVUJUVBQ2btwIoGjypiy7wMLCAkePHkVaWppcwb+yGh0W82rW2kjWyac2qV69Otq0aYMxY8ZgwIABgqq4fIj1sHrz5g0GDx6MCxcufPPnBMBmJB4SEoLQ0FC1xS9UoUaNGpgzZw5iY2O1Ihzk5OSEJUuWIDo6mlMWTkhIQFxcHHx8fOREjVTeN1Py4f9hJBIJvXr1SmH7kydPyMjISKP7+vjxI3l6epKuri7p6upy9T9TpkyhZcuWiT7GR48ekampqWA7lnojIyMjSk1NFfOxiIjIw8ODtybnw4cP5OHhIfr/lYSBgQFlZmYSEZG3tzeNHz+eiIrOiYWFBW+bDx8+0Lx586hZs2ZUrVo1sre3l3vxsXTpUnJycqKEhAQyNTWly5cv086dO8nKyorWrl0reHxbt24lGxsbWrhwIUVGRsrlux89elTNTy9Pz549qUuXLhQYGEilS5emP/74g4iITp8+TY6OjoLtatSowdUVXblyhQwNDWnTpk3Us2dP6tu3L28bIyMj7joSQ4MGDcjExIT09fWpRo0a5OLiIvfSJJ8+faLly5eTm5sbNWrUSOV92dnZCb6Ero+RI0dSly5dKCsri0xMTLhzExUVRU5OThr9XM7OznTixAkiIrpz5w7p6enRnDlzqGnTpjR69GiN7ouIyMLCgvT09LhaC0tLS7kXH2LvMZZ6NHWxt7en27dvq/Tef6K+kYiodu3aXG2W7HW1du1awWvYxsaG4uPjFdqkpqYqfU6wIP38xb8v6TYhdHR06OXLlwrbs7OzSVdXV7Bd+fLlydTUlDw9PXlrlfhguZ+JiPz9/UlHR4dcXV2pd+/e1KdPH7kXH6znfuHChWRubk61atUiGxsb+vz5MxERbdu2jZo2barS51QVc3Nzio2NFd1ObG0kUdEzuVGjRnT58mUyNjbmzseRI0eoQYMGoo/hW3Dr1i3y9vYmKysrMjc3p/Hjx9PVq1dLbBcfH0/29va8fYLQta+N58TRo0fp69ev3M/KXnyUKVOG0tLSNHIsJcF6b7548YJGjBhBlSpVIl1dXYX+h2V/qu67OD9WtlREWmMkkUgwf/58XklqsSagJSE2+iWVHpZIJBg9ejSvBLMyI9DFixcjJCQEo0aNklsmbdGiBRYvXszbhkXFBihaJQkKClJIzfn06RPCw8M1mu8LFKmtZWVlwdraGlFRUdznISLBlT6WyN7s2bNRWFiIDh06IDc3F61bt4a+vj5mzpzJ+THxIVVrU0VtTl3Wr1+PSZMmITIyEhs3buQi7adOnZK7zoqTlZXFfc9HjhzBgAEDMH78eLRo0QJt27blbcO6YqeqipEmzInHjBmDM2fOYMCAAXB1dVU5TYNFUfPMmTM4ffo0qlatKrfd0dGxxFQOsTx+/BhOTk4AgIMHD6Jnz55YunQply6qaVhWPMTeYxcvXtR6PZqYVdZ/StluxowZmDx5Mj5//gwiwrVr17Bnzx4sW7YMW7du5W3DYsrNithMBnVWMIEiE/Djx48jNDQUbdu2hYODAzw8PODu7o6KFSvytmG5nwG2CD/ruff394ezszOysrIwcOBA7hmvq6urdPWnf//+cHV1hZ+fn9z25cuX4/r167zKfazqriNGjMC2bdtUro0Eip4n+/btQ9OmTeU+f506dZCeni76GL4FDRo0QHBwMFauXIljx44hNDQULVu2RI0aNeDp6YmRI0fK3e9SWDystPGc6NOnD5fqrOx5KzT+EON1qA5EhOjoaJQvX15O6VYVRo8ejczMTMyfP1/lcw+w9wXK+DHZUhF1JKllEZMSKLYDUleC+dGjR7xL2ubm5sjJyeFt4+XlBR8fH7x48YJ3ebdevXpyv6v7EGWlX79+GDZsGBwdHfHmzRu4ubkBKPpehSaKp06dEu3bJJFIMHfuXPj6+iItLQ0fPnyAk5MTTExMlLbTpiStjY0Nfv/9d4XtxSWoi2NiYoI3b97AxsYGZ86c4QIQBgYGgqbS3bt3h6+vL5KTk1X2hwJUTwnUhDnx77//jpMnT2rFn+vjx4+8qU1v375VassAiE9FYU0XZYXFlFPsPSY1G378+DFTPVpiYiL279+PzMxMfP36Ve5vst5Xsqxfvx5paWmoXLkybG1tFdLLZIVXpOk46tzPLBYQY8eOhaGhIebNm4fc3FwMGzYMlStXRnBwMIYMGcLbhsWUm4W8vDwEBgYiJCREZfEUCwsLSCQSSCQS1KhRQ+HvEolEaY1mqVKl0LdvX/Tt2xcvX77Ezp07ERYWhvnz56Nr164YM2YMevbsqVTUQVW+fv2qNIjJhzrnfsCAAQrbSrr3Ll26xGs27ObmJpiSxmJeDRTVgm3fvh3nzp1TuTZS3Ym/Nmu9SpUqhX79+qF79+747bffMGfOHMycORM///wzBg0ahF9++UVOrj41NRWRkZGiAtLqPCdURbZvYemvPn/+jM2bN+PcuXMqex2yQERwdHRkEl+KjY3F5cuXNb4QwsKPyZaKSCNzHh4eCA4OFswxF4IlJ1lsByRVkZOqZBXv5EqCpd6of//+ACBn+KhMxUadhyhrwS5QNCi3s7NDVlYWli9fzk1+nj9/jkmTJvG2Uce3SU9Pj1tV+N7IzMxU+nchkZdOnTph7NixcHFxQUpKCrc6cv/+fUHz22+9Yic7yGAZ7ANAlSpVVBY/UFdRs1WrVggPD8eiRYsAFJ2DwsJCLF++XKlojBghGiktW7bEjBkz0KJFC1y7dg379u0DUNT3FI+YyqLOfSbl8+fPCpMZvj6T9R5jqUfbu3cvRo0ahS5duuDMmTPo3LkzUlJS8PLlS6WeWCxeMSz1jUDJgjLK/PaGDx+O4cOHIzc3Fx8+fCgxaLV06VK4ubkhOTkZ+fn5CA4OljPl1hSlS5eWq2VTBU2uYFaoUAEtW7ZESkoKUlJScPfuXbi7u8PS0hI7duyQW5X/448/cOzYMd7JuNDgkSXCz3ru+fpRWYqb+0r58OEDr5pw6dKlBQMvK1euRHp6OipUqCBK3ZWlNpJ18vlP1HolJiZi+/bt2Lt3L4yNjTFz5kyMGTMGf/zxBwICAtC7d29cu3aNez9L9g/rc0Kb3LlzR9DrUJMr4zo6OlyQXOxky9raWqn/rRBEhMjISFy8eJH3GSgUmFPGDzVCLTF16lTExcVhzZo16Nq1K+7cucM5bfv7+ysYdgJF0eqBAwfCy8sLpqamuHPnDuzt7eHl5YXU1FRERUVp9BiXLVuGnTt3Yvv27ejUqRNOnjyJp0+fYvr06Zg/fz5vGpxYFRt1ZKmHDh2qNOVIaj6nKXbu3ImjR4+Kiuy1a9dOaUcjK/m8du1ajB8/HgYGBnIFl3xosgBUR0dH6TEKTYBycnIwb948ZGVl4aeffuJSDhcuXAg9PT2VTZJVoaCgAKtXrxZchRBKCWTh1KlTWLt2LUJCQkosFFZXUfPevXvo0KEDGjZsiAsXLqBXr164f/8+3r59i7i4OEFp2wYNGqBGjRoICAjgvfb51MQyMzMxadIkZGVlwdvbG2PGjAFQJIFeUFAgeM2x3mcfP36En58f9u/fjzdv3ij8ne+6YrnHAPH2BUDRKvuECRMwefJkTrHP3t4eEyZMQKVKlUpUsxRDzZo1sXHjRrRv3x7x8fHo0KED1qxZg99//x2lSpUSfFizWkCwSs1nZGRg2bJlSEpKwocPH9CwYUP4+fkJmnKzIlZ2X8rTp09hbW3NtAL18uVLREREYMeOHcjIyECfPn0wZswYdOzYER8/fkRgYCD27t3LPcPOnz+PXr16wcHBAQ8fPoSzszOePHkCIuLuVz6mTp2K8PBw1KtXT1SEn+XcFxdBycvLw+PHj1GqVClUq1ZNcALk6uqKHj16KEzG/P39cfz4cdy4cUOhjTbVXWNjY+Hm5oYRI0YgNDQUEyZMkJt8NmrUiLcdy7iKlVWrVmHHjh149OgRunXrhrFjx6Jbt25y1+Yff/wBOzs7OTXUw4cPY968efD19VUp+wdgf078r3L8+HEsX75ctPjSmTNnsHLlSs4kW1WmTp2KTZs2oV27dqhQoYLCM5Dv+VISPyZbImGN+tra2nIpgbLSvGlpaWjYsCFvdIm1A3r58iVmzpzJHWPxr1hoME1EWLp0KZYtW8alH0nrjaQRFk3B8hC1sLAQndYnJTw8XOnf+SLGLL5NxWWD8/LycPv2bdy7dw/u7u4IDg7m/iYrkavM20Uikai0mqAqSUlJCsd469YtrFq1CkuWLOFq/zTB58+fRak2SVmwYAG2bt0KHx8fzJs3D3PnzsWTJ09w5MgRLFiwQKOTz+zsbAwaNAiXLl2CkZGRwvesyYkdUKQKun79erlB1uTJk+VST4pjbGyMpKQk0bWRLLDeZ5MnT8bFixexaNEijBw5Ehs2bMCzZ8+wadMmBAUFYfjw4QptWL3RWOwLjI2NuVXYsmXLIjo6GnXr1sWDBw/Qvn17PH/+XNTnVYaRkRHnE+Tn54fnz58jPDwc9+/fR9u2bZGdnc3bjtUCQqzUfF5eHiZMmID58+drxVeKVXYfYEur7NmzJ06fPo0aNWpg7NixGDVqlMIK6qtXr1CxYkXuf7q6usLNzQ0BAQHcM7p8+fIYPnw4unbtip9++ol3X8qCLhKJRGGSpulz//79e4wePRp9+/YVrBs7fvw4l0rfvn17AEWTyz179uDAgQNMq7eahmXyyTKuYsXR0RGenp4YPXq0YF/99etX7NmzRy7LgtXDiuU58b+KpaUlcnNzkZ+fDz09PYXaLaFntGw7Mc/2MmXKYOfOnRqtbf6RRigSFtEEgC0nuWXLlkhKSsKyZctQt25dnDlzBg0bNkR8fLzSDoilKLCgoABxcXGYPHmyqHojGxsbtG3bFm3atEHbtm1VjrjY2tqKfoiqk9ZXPBqfl5eH3Nxc6OnpwcjIiHd/LA8gobonf39/BSM82SLMb1GQKQSfd1Xjxo1RuXJl/Prrr0onW1JrgIyMDBw4cKBEawALCwu4urpy10fz5s1VKnLdtWsXtmzZgu7du8Pf3x9Dhw5FtWrVUK9ePSQkJGh0sjV06FA8e/YMS5cu5Y1iCSHWWDcvLw9du3ZFSEiI6FVAViGa9PR07NixA+np6QgODkb58uVx6tQp2NjYoE6dOrxtWO+z48ePIzw8HG3btoWHhwdatWqF6tWrw9bWFrt27eKdbLEO8ljq0SwtLfH3338DKEodvXfvHurWrYucnBzuf/HBssrKUt8IiBeUYZWaL126NA4ePMhU3P7582esW7dOMMWGb4LMkloGsKdVli9fnjOjFsLKykqu333w4AH27NkDoKgu59OnTzAxMUFgYCB69+4tONkSK/6hzrnnw8zMDAEBAejZs6fgZKtnz544cuQIli5disjISBgaGqJevXo4d+4cVwepScTURspOPrds2SJqP9oUeUlNTS3xPXp6egrp7GKf7eo8J7SJmCwedWGtx2ZtZ25urnkbHpV1C39AROxyqK1ateKkv01MTCgjI4OIimTcu3TpovD+r1+/koeHB/c+MZiYmNCtW7dEt9PX1xe9v4iICBo3bhw5OjqSRCKhqlWr0vDhw2nz5s1K5V+PHTtGpqamJJFIyNzcnCwsLLiXkEx0REQEDRgwgD5+/CjqGIVISUmhDh06UFRUlEb+nzJSU1MFP9f3QmpqqlL7AhZrgMuXL9OSJUuoU6dOZGxsTPr6+tSiRQv6+eef6cyZM4L7MjIyoqdPnxIRUcWKFenGjRtERJSenk5mZmasH5EXQ0NDlaW9ZWGRpWaRRSYiOnToEDk5OdGOHTsoMTGRkpKS5F58REdHk6GhIXXs2JH09PS472vZsmXUv39/wX2x3mfGxsbcd1alShVOFjkjI4OMjY1F/a+SYLEvGDp0KK1cuZKIiAIDA8nKyorGjh1Ltra2gtYFRETz58+nSpUq0YoVK8jAwIAWLVpEY8aMobJly1JwcDBvm2HDhlHDhg1pzJgxZGRkRK9fvyaiIonlOnXqCO5LrAWEOlLzo0aNolWrVgkeixDDhg2jcuXK0cSJE2nhwoXk7+8v99Ikjo6ONHXqVI31+cqoUKECJScnE1GRlL70fN++fVul6zc1NZWioqIoNzeXiIgKCwsF38t67oW4fPmyoIWJGCwtLSk7O5uIiHsWC72E2LNnD5UuXZp69OhBenp61KNHD6pRowaZm5sLWk6YmZkxjXXEjqvU5a+//qLTp09TREQEhYWFyb00CetzQptMmzZN7jV58mRq0aIFmZubk7e39z99eGoRGhpKQ4YM4e5lTfBjZUskrFFfsQWx6kS/WIsCnZ2dkZGRISq1YcSIERgxYgSAIrGJmJgY/P7775g0aRIKCwsFl8hZzG5ZC3aFcHR0RFBQEEaMGIGHDx+KaiuW+Ph4pnS6b0HxyD8R4fnz5/D391dagMpiDdCyZUu0bNkSP//8M/Lz83H9+nVs2rQJy5cvR1BQkOD1UbVqVTx//hw2NjaoVq0at6p7/fp1jakxSalVq5bS1YbiqKOoySKLDIgXogGKbAgWL16MGTNmyK2+tW/fHuvXrxfcF+t95uDgwKkE1qpVC/v374erqyuOHz+uUEtUnBs3bnBmq3Xq1OE16JWFxb5g/fr1+Pz5M4AiOffSpUvjypUr6N+/P+bNmye4L5ZV1g0bNnD1jQcPHuQMXm/cuIGhQ4cK7kusoIw6UvOsJr7aVO989uwZvL29RdWvSRFrNNy0aVPExsaidu3a6NatG3x8fHD37l0cOnQITZs2FdwPi1E567kvXmcp7bsjIiI4hV110IS669KlS7F69WquNjI4OFiuNpKPPn364MiRIwpp+KrsSxsiL4C4VdZjx47Bzc0NpUuXxrFjx5T+Xz5FXtbnhLq8evWK937hqysTk8WjSVQVX5JSUFCAI0eOyD1fevXqpdSCY9CgQdizZw/Kly+vkbEm8KNmSzSsBd2A+Jxkd3d3NGjQQHQHxFoUGBUVhTlz5mDRokW8DwChCzo3NxexsbGIjo7GxYsXcevWLdSuXRtt27YVvCFZahO+RcHu7du30bp1a24Coq5vU/EUPOnDMDExEfPnz9doUTErfAIZRARra2vs3btXMPXGyMgIycnJsLOzk8uPz8jIgJOTEzeQLU5KSgqio6O515cvX9C6dWu0bdtWUGxh9uzZMDMzw88//4x9+/ZhxIgRsLOzQ2ZmJqZPn877EGJJbwKK7peAgAAsWbKEt4C5+HVfksCIVFGTLwWEtXZFrBANUJTKdvfuXdjb28t9X0+ePEGtWrUEvy/W+2z16tXQ1dWFt7c3zp07h549e4KIkJeXh1WrVvF+169evcKQIUMQHR3NTchycnLQrl077N27l9e3RtsYGxvjwYMHsLGxQaVKlXDixAk0bNgQGRkZcHFxwbt37/7pQ2SCtU7UyckJe/fu5R2AKYNFdr9fv34YMmQIBg0aJGpfAQEBCAwMROPGjXlT6Q8fPqzQJiMjAx8+fEC9evXw8eNH+Pj44MqVK3B0dMSqVasExXNGjRqFV69eYevWrahduzZ3n50+fRozZszA/fv3Fdqwnvvi7XR0dGBlZYX27dtjzpw5KquqfktYaiMXL16MlStXokOHDqImn4D2RF7EiNfI1lAqq0sXCpSpU+PIwo0bN+Du7o4HDx5wgXpV6sr4SEtLg6urq0ZrnVnEl6TH0q1bNzx79gw1a9YEUGRxZG1tjRMnTgiWvUiDJwMGDOAtLWAZx/1Y2RIJS9SXNSeZNfo1ePBg5Obmolq1aqKKAqXFgL169ZK7uJTdcM2bN5ebXM2ePRutW7fmlV6WhcXsVp2JSvHoknQStH79erkIrbqRveKqcDo6OqhZsyYCAwPRuXNn8Qf+DSheYyB9YFevXl2pRwmLNUCVKlXw6dMntG3bFm3btoWfnx/q1atXYj697GRq8ODBsLGxQXx8PBwdHdGzZ0/eNqzmxNKVkA4dOshtF7ru1ZGlZq1dKUklkQ8LCws8f/5cYYB269Yt3joeKaz3mWxQqGPHjnjw4AFu3ryJ6tWrCw7Mvby88Pfff+P+/fuoXbs2gKLaI3d3d3h7e3M1NHyw1KMVFBTg8OHDXJTTyckJvXv3Vnrds66yiq1v1ATJycm8kxm+6DlrnejKlSvh5+enknqnFFbZfVafPhajYdk+zNjYGCEhISq1YzGgZT332qztZYWlNnLbtm2wsLDAjRs3FJQRJRIJ71hHnVovFsSssqrrYcX6nGDF09MTNWrUwLZt20TVLfPxLbJ4Zs2ahYsXL2Ljxo284ktCeHt7o1q1akhISOCe02/evMGIESPg7e2NEydO8LY7ceIETp8+rdF++sdkSyQsBd2sKYEsHRDAvvwvttAXAB4+fAhjY2PUqlULtWrVQu3atUucaAHsD1FWin9vEomEiwjKpnmo69vEIgmqbVgLoseNG4epU6di+/btkEgk+PPPPxEfH4+ZM2cKXttWVlZ4+PAhXrx4gRcvXuDly5f49OmT6FXhZs2alWj2yZreJPa6lzXWFauoKWZf6qaiDBkyBH5+fjhw4ADn0xIXF4eZM2cq9WvSFHZ2diWurEdFReHcuXPcRAsA55WlLDgRExMDNzc3tGjRApcuXcKSJUtQvnx5JCUlYdu2bYiMjFRoc//+ffTq1QsvXrzgopy//PILrKyscPz4cUFJ4b59++L8+fNo0qQJvLy8uBQf6SorHwcPHsTIkSMxfPhw3Lx5E1++fAFQpDC2dOlSnDx5knuvJiwgMjIy0LdvX9y9e5eLSAP/HZip62cnS+PGjfH582c4ODioHMxjSS0D2H36WIyGpSQmJspNxoVUf6Vow4CWjz/++AMAlHrm/RO0bt0aZ8+eRd26dTFw4EBMnToVFy5cwNmzZxUCWlJYJpGaFhopCZYAMSssYzF1yMjIwMGDB0UJMJWUxaNJWMSXgKLnhOxECwDKli2LoKAgpeMEa2tr0V66JfEjjVBLsKYEfu8QEe7evYvo6GjExMTg0qVL0NPTQ5s2bdCuXTvuYVkcVZfW1U3r+zfx+fNn3LlzhzcFTtOTz/T0dKxZs0ZuUDF16lSlapLEaA2Qk5ODS5cuISYmBjExMUhOTkaDBg3Qrl07LFmyRLDdo0ePsG7dOu4Ya9euDS8vL26gXBzW9CZ1YJGllpKVlQWgqGPnQ91UlK9fv2Ly5MkIDQ1FQUEBSpUqhYKCAgwbNgyhoaFyOeuaus/Onz+P1atXy31n06ZNQ8eOHXnfb2pqisuXL3PmmFJu3bqFNm3aCCoLNmvWDAMHDuTq0aSpW9euXUO/fv24gWjxNlZWVggLC+MCQn/99RdGjx6N7OxsXLlyRfBzyRIfH1/iKquLiwumT5+OUaNGyR3frVu34ObmJqcaqAkLiJ49e0JXVxdbt26Fvb09rl27hjdv3sDHxwcrVqxAq1atAKhvyg0UrVpmZmZizJgxvFFwviCVNmX3AcDPzw8mJiaiBn1//PEHhg4diri4OLmU1ubNm2Pv3r2Ck5pu3bqhUaNGWLRoEeeHaWtriyFDhqCwsJCb+Gvi3BcWFnIpd9K6GFNTU/j4+GDu3LklBn6+fv2Kx48fo1q1akpXc9Xh7du3+Pz5MypXrswZ8UrTMefNm1diMLZ4oEAZ2hxXbdu2DYGBgfDw8NBKgFib9OnTByNHjuRqg1XBw8ND7nfZlFZNZ/GYmJggOTkZNjY2qFq1Kg4dOgRXV1c8fvwYdevWFawRK1OmDH7//XeFwEtcXBx69uwp+Cw7ceIE1q1bh5CQEFGlOMr4MdliICcnB5GRkUhPT4evry/KlCmDmzdvokKFCoLpOerkJLPAkmIDFA0+tm3bJjcI9/DwUEkUhIhw48YNrF+/Hrt27VIqkKEqYWFhGDJkCPT19TmXeCFUXYkS05mLpaSBqiyyN3pUVBRGjRqF169fK7xPbM50SZw+fRq9evVCgwYNuOhOXFwckpKScPz4cXTq1Elp+69fv6psDSDLmzdvEB0djaNHj2LPnj1Kr4+DBw9iyJAhaNy4MbeilZCQgOvXr2Pv3r28DwUx5sTFycnJkbvu69SpA09PT16zYCklFUzzdeT5+fkICAjA2rVruQeEiYkJvLy8sHDhQoUHuCbIzMzEvXv38OHDB7i4uPCKoGjiPvvtt98wdepUDBgwQO47i4yM5FY1itO7d2/k5ORgz549XOrls2fPMHz4cFhaWvLW1gBs9WiGhoZITExU6P/u3buH//znP6JEUkqCtb6RlXLlyuHChQuoV68ezM3Nce3aNdSsWRMXLlyAj48PZ+6qrim39LPFx8fzWkgIUbVqVZw6dQp169ZFvXr1MGfOHAwdOhTx8fHo2rWrSnVvYjz7WIyGu3btipycHISFhcnVd3h4eMDMzAxRUVG8+1LVgFYT537OnDnYtm0bAgICuL47NjYW/v7+GDdunGDwKjc3F15eXty9nZKSAgcHB3h5eaFKlSqYPXu20uPRBtu2bcPq1as5iXVHR0dMmzYNY8eOFWyjzXEVS8CLFW3KqgPA69ev4e7uDldXVzg7O393E8l69eph3bp1aNOmDTp27IgGDRpgxYoVWLt2LZYvX84bXAOKAp43b97Etm3b4OrqCgC4evUqxo0bh0aNGiE0NJS3Has/l1I0pmv4f4SkpCSysrKi6tWrU6lSpTg55blz59LIkSMF29nZ2Qm+7O3tufdNnz6dPnz4wP2s7CUEq+RzTEwMmZmZkbW1NfXt25f69u1LNjY2ZGZmRjExMbxtbty4QStXrqSePXuSpaUllSpVilxcXGj69Ol05MgR4RP5DxAWFkbOzs6kr69P+vr6VLduXQoPD9foPlauXEmWlpY0ZMgQCg4OpuDgYBoyZAhZWlrSqlWrKDQ0lHvJUr16dZo0aRK9ePFCo8fDR4MGDcjPz09hu5+fH7m4uGh0XwcPHiQvLy+qW7cu6erqkpWVFfXt25eCg4OVyq07ODjQ/PnzFbYvWLCAHBwceNu8evWK2rZtSzo6OmRiYqKyVPH169epTJkyVKVKFe66r1q1KpUtW5aTnOeDRZZ64sSJVL58eQoJCeFk20NCQqhixYo0ceJElf/P90iVKlVo3bp1CtvXr19PlStX5m2TmZlJDRo0oNKlS5ODgwM5ODhQ6dKlycXFhbKyspTuKy4ujoiKJJ+lfdyhQ4cEr4969erR+fPnFbafP3+enJ2dlX62hw8f0uTJk6l9+/bUvn17mjx5Mj18+FDw/fb29nT27FmF4wsLC6PatWsr3RcLFhYWnOy1g4MDXbhwgYiI0tLSyNDQUKP7cnFxofj4eFFtWGX38/PzKTAwkCpXrky6urrceZw3bx5t3bpVsF3btm0FX+3ateNtY2BgQDdv3lTYnpiYWOI5zMnJocWLF9PAgQPJzc2N5s6dS3/++afSNixUqlSJ1wLgyJEjgvcYEZG3tzc1atSILl++TMbGxtx5PHLkCDVo0EDjx5mfn08HDhygwMBACgwMpMjISMrLyxN8//z588nY2Jhmz57N2RzMnj2bTExMeJ8DUlQdV/3b0Las+rFjx8jc3JzXPkJHR0dp2+vXr1N4eDiFh4dTYmKixo+NiGjVqlWczcbZs2fJwMCA9PX1SUdHh9asWSPY7q+//qJevXqRRCIhPT090tPTIx0dHerTpw/l5OQItpMdp/G9WPgx2RJJhw4dyNfXl4jkH6JxcXFka2ur9v9v27Yt/fXXX9zPyl5CNG3alHuwyR7j1atXqUqVKoLtnJ2dady4cZSfn89ty8/Pp/HjxwsORnR1dalx48bk4+NDx44dU3oBExG5ubnJvWfZsmXc5yUiev369TcZjKxcuZKMjIxo1qxZXGfu6+tLRkZGGvU76devH++Ac926ddS7d2/BdqamppSWlqax41CGvr4+r4fHo0ePSF9fX7CddKAi9OLDysqK+vfvT+vWraM7d+6ofIyGhoaUmpqqsD0lJUVw4NOhQwdydHSkoKAg2rFjh8odZMuWLWn06NFyg4G8vDxyd3enVq1aCbYzMjLi7i1VMTMzo5MnTypsP3HihMb9wzw8PJS+NI2xsbHgd6bMp6iwsJDOnDlDa9eupbVr13KTFGX4+PhQy5Yt6fnz52RqakqpqakUGxtLDg4Ogl5PJ06coDp16tCBAwcoKyuLsrKy6MCBA1S3bl06ceIEvXv3jnvJEhkZSaVKlaKmTZtyga5mzZpRqVKlKDIykndfS5cuJScnJ0pISCBTU1O6fPky7dy5k6ysrDhfIE3SsmVLOnz4MBEVTWy6du1KsbGxNGrUKEFfLw8PD3r//r3C9g8fPii9Pk6fPk3Nmzenixcv0uvXr+XOW/FzJ+XNmzf07NkzIiIqKCigZcuWUc+ePWnGjBn09u1bwX0FBASQg4MD7dy5kwwNDbn7be/evdS0aVPBdiw4Ojpy3nCyXL16lapVq6bRfbGee319fXr06JHC9ocPH5KBgYFgOxsbG26CLDsmSE1NJVNTU942nz59ouXLl5Obmxs1atSIXFxc5F5C3Lt3jxwcHMjIyIh7r7GxMdnZ2dHdu3d525QrV452796tsH337t1UtmxZwX39X2PhwoXk4+Oj8f9ra2tLkydPFhXszcrKopYtW5JEIuECmhKJhFq0aKE0UKYJnjx5QgcPHhT0mCxOSkoKHTt2jI4dO8b7jNIGPyZbIjEzM+MGxbKd1pMnT5QOVLWJsbExF+WUPcbHjx8rPUYDAwPeaK2yjlzo4SpEcSNYU1NTuQHrixcvSoyksGBnZ8drPBgaGkp2dnYa24/QgDM1NVXpgNPDw0NppFaTVK1alfbv36+wfd++fWRtbS3YTpvRNjc3N9q+fbvC9u3bt1Pnzp1527CaExsYGNCDBw8Utt+/f19pRLtv3760b98+UfuysrLijFNlSU5OpnLlyon6XyXRp08fuVf37t3J1taWzM3Nla4msDJ06FBavny5wvZff/2VBg8erNF9ffnyhcaOHUulSpUiiURCpUuXJh0dHRoxYoRcsEiW4tFaWSNg2d+L9z8sq6yFhYW0ePFiMjY25vZhYGBA8+bNU//D8xAVFUUHDx4koqK+pmbNmiSRSKhcuXK8q3lEbKbcRKRwzoTOnWyWRkxMjNKVDSGqVatG586dIyL5Z9mDBw80YuIry5EjR8jV1ZWuX7/Obbt+/To1bdqUm8gKIdbslvXcu7q6kpeXl8L2KVOmUJMmTQTbyU5UZc/j7du3BYM8rObVTZs2pZ49e8pNot++fUu9evWiZs2a8bYxNzcXDACam5sL7utbExwcTJ8+feJ+VvYqiZcvX9Ldu3dVMqQXIjU1VWmWBismJiaig71dunShJk2ayI0ZHz58SM2aNdOIobSswbZQcEIbfPr0SaWAUkn8UCMUib6+Pm/RdkpKioInjLoFsZ6enggODlbwzvj48SO8vLx4jRkBdsnnhg0b4sGDBwoCBA8ePBDMz5cqtsiakjo5OXGypcWhYiWCxX//Vjx//pxXnap58+aCxdksvk1ly5bF0aNH4ePjI7f96NGjnLEpH+vXr8fAgQNx+fJl3uJbTeaejxs3DuPHj0dGRgZ3TuLi4vDLL78ovU5ZTQyLmwpK5baVmQr26tULfn5+uHHjBmcompCQgAMHDiAgIEBOnU+aTy7WnFiKmZkZMjMzUatWLbntWVlZSn1rWBQ1p0yZgkWLFmHHjh2cUtmXL1+wZMkSTJkyRfSxK4Ov3qmwsBA//fSTUiEUVpycnLBkyRJER0fL1WzFxcXBx8eHU9qLiYnBrl271FLf09PTw5YtWzB//vwS69GksCp8PX/+nFfsZMSIEfj1119520gkEsydOxe+vr5M9Y1i6dKlC/dz9erV8fDhQ7x9+5a3hlQdU25A9fO4bt06+Pn5wdjYGO3atcPz58+V/l8+nj17xquQVlhYiLy8PLlt/fr1Q2hoKMzMzBSU0orD5+s1evRo5ObmokmTJpx4RH5+PkqVKgVPT085Q3HZmg0xZrfqnvvly5eje/fuOHfuHHePxcfHIysrS07hsjiNGzfGiRMn4OXlxR0XAGzdulVQ5ZVV3fX27dtITEyUE8KwtLTEkiVL8J///Ie3zciRI7Fx40aFcdDmzZsVlOY0ITSiKqtXr8bw4cNhYGAg+PwDlKtDa9LD6lvIqgNF987FixdFPRdiYmJw5coVufFizZo1sW7dOk6QRx2+fv2K9+/fo1y5cggLC8Mvv/yiko+cJq4PVl8vZfyYbImkV69eCAwMxP79+wEU3TSZmZnw8/NTKNq/desW90CQFiiLISwsDEFBQQoX2KdPnxAeHi442RIj+Xznzh3uZ29vb0ydOhVpaWlyA9wNGzYIehm8evUKgwcPRkxMzHdrSgoUDUD279+Pn3/+WW77vn37BAdoLL5NAQEBGDt2LKKjo9GkSRMARQWZUVFRSr1A9uzZgzNnzsDAwADR0dEKD2xNTrbmz58PU1NTrFy5EnPmzAEAVK5cGf7+/kz7GTFiBFxdXbFixQqFv/GZCi5btqxEU8FJkyYBKBJd+O2333j/BsgXJgcFBcHHx0dlc2IpgwcPxpgxY7BixQq5yaevry+GDh0q+LlVlaUuPvA7d+4cqlatygUwkpKS8PXrV0FZZE2io6ODGTNmoG3btpg1a5ZG//e2bdtgaWmJ5ORkJCcnc9stLCywbds27vc//vgDHz9+VGsAI8XGxgY2NjYqHR+r5UHbtm1x+fJlhUF/bGxsiYMKPT09ODk5Me1XDDt37kTfvn3lBAKERI0sLCwgkUggkUhQo0YNhb9LTbmFUPU82tnZYe3atejcuTOICPHx8YJKdK1bt+bd7uTkhMuXLysI3kRGRsLFxUVum7m5OddvKhO2EYLVMsXHxweenp4qmd1q4tynpKRgw4YNePjwIYCi/mXSpEmC3n5AkfS+m5sbkpOTkZ+fj+DgYCQnJ+PKlSuIiYnhbVOlShUmk+QaNWrg5cuXCkI0r169kruHZAfCEokEW7duxZkzZ7ixx9WrV5GZmakwZlF3XCUGWUl6Vo8zFg8rbcqqA0Xf2Zw5cxAbG6tysNfa2loh4AEUTUSUXYuq0qxZM/Tp0weNGjUCEcHb2xuGhoa875UdC2vi+mD19VLGDzVCkbx79w4DBgxAYmIi/v77b1SuXBkvXrxAs2bNcPLkSQU1HBak0S9LS0ukpqbKTVgKCgpw/PhxzJ49G3/++SdvezGSzzo6OnK+LEIIRWAGDx6MjIwMhIeHK5iSVq9eXcGUVFdXFy9evOA+k1QqV7oK9/LlS1SuXFmjyj5Akbrd4MGD0bFjRzkFvvPnz2P//v28xprm5uZMkb2rV69i7dq1cvLX3t7e3OSLj4oVK8Lb2xuzZ88W5dukLlLzSZaHqpSIiAj4+fnxXo/dunUDEWHXrl0KpoI6OjqCpoIsSM9b8YdZSRHEr1+/wtfXFyEhIcjPzwdQ5OHy008/ISgoSG2vnOISucooyaft1atXvKusYuTuT548CXd3d2RnZ6vc5ntDdpWBD6FAFFCkzMZn/Ct0DkNCQrBgwQIMGjSId5VVdmAhXc1UR02MxQLCysoKnz59Qq9evTBixAh06dJFcOU4JiaG2ZRbiirqnUeOHMHEiRPx6tUrpc8YZffm0aNH4e7ujjlz5iAwMBABAQF49OgRwsPD8fvvvysopwYGBmLmzJmiffzUwdjYGHfv3lXJf0kT556VjIwMLFu2DElJSfjw4QMaNmwIPz8/1K1bl/f9rOquJ0+exKxZs+Dv7y93vwQGBiIoKIgziu3Ro4fS7AYpEolE4+p7LAhdW58+fcKvv/6KBQsW8LYzNTXFrVu3RHlYjR49Wq7/+Jay6gCYLCeOHj2KpUuXYsOGDWjcuDGAIo86Ly8v+Pn5MXnSyvLy5UusXr0a6enpOHToELp06SL4LBZSrWXFxsaG8/UyMzPDzZs3Ub16dURERGDPnj1KV5GF+DHZYkQqlS3ttIR8ZKSISQmUToCEkEa/5s6dq/A3IkJWVhasrKzw+vVr3L17V2mKjZDDPR98Ha65uTnOnTunkB5w7do1dO7cGTk5OXLbdXR04Obmxt00x48fR/v27blJ6pcvXxAVFcX78GVJ65Plxo0bCh5APj4+ChFSKdr0bSpTpgyuX7/+TdK7NEVJ0baFCxcqtDE2NkZCQoLCAz0pKQktWrRQmn4oFqEIrZSSIvK5ublIT08HAFSrVk2rA7aSYElFKZ5CIf2+Tpw4AXd3d6xfv553X+reZ2JgHcAUD47k5eXh3r17yMnJQfv27XnTxLKzs+Hh4YFTp07x/k+hAb+qwQ/Z76G4709eXh5u376Ne/fuwd3dHcHBwbz/g9UCIj8/H1FRUdizZw+OHj0KIyMjDBw4EMOHDxc093369KloU26gaEDVpUsXGBoacnLK169fx6dPn3DmzBmFFHJpet2jR48EU+SUrURdvnwZgYGBcs/bBQsW8A46dXV1mdIVi/P582eFybjQyni/fv0wZMgQDBo0SOX/z3ruAfHefnl5eZgwYQLmz5+vdFBdnOzsbAwaNAiXLl0SJX8t+5mk4xgqZrfCkkLHB2upBQtC19abN29Qvnx5wc/C4mH1vVI8Lfnjx49cqi3w37RbY2NjjfqeynoRioH1+mD19VLGj8mWCPLy8mBoaIjbt2/D2dlZVFuhG/X169eoWLEiF1EH1It+FRYWwsDAAPfv31dav6ApxJqSqhrl54vwDx8+nEvr41uO5xvsC5miFofvQapqZO/9+/dc+5L2J/TAnj59OqysrBTSHL8FL1++xMyZM3H+/Hm8evVKIeIs9NBgMTFkNRUEijrEmJgY3lUITfvSSZH6dQgZmAJFq3V79uzhBohBQUGYOHEil0b75s0btGrVSi6VTl3q16+PatWqwc/Pj/fa57s+i3v5yH5fnp6egqamLPeZlD/++APHjh3j/c748uNZBzB8yNaj8aVIDh8+HE+fPsWaNWvQtm1bHD58GC9fvuS8erp3767yvliR1jfypdwCRd5CnTt3xoIFC1ChQgWmfeTm5uLw4cPYvXs3l7IqDSIUh8WUu1WrVqhevTq2bNkiN8gaO3YsMjIycOnSJYU2MTExaNGihSgj3fz8fCxduhSenp5K70dZZI3AxSKmTkO2ZjQ7O5vJ7Jbl3LN4+wFFk9nbt2+LmmyxmFcDJQe9ZGFN7ZUiZlylLjo6Onj58qVCacSFCxcwePBgwUwBFg8rBwcHXL9+XWFykZOTg4YNGwqam2uC4hNjWUryYJRFVd/Tbwnr9cHq66UUJlmN/8PY29uLUjx79+4d5eTkkEQiobS0NDlFk7dv31JYWBhVqlSJt+2TJ0+ooKBA9DE6OTmJ9kFhpVevXtS6dWtO1peI6I8//qA2bdpQnz59NLovMzMzio2NFdWGTzWL78WHqr5NsspSQvsrya/Cy8uLzM3NqXXr1jRlyhSVPdVY6Nq1Kzk5OdFvv/1Ghw8fpiNHjsi9NMnIkSOpTp06lJCQQIWFhVRYWEjx8fHk7OxM7u7ugu1u3rxJFStWJDMzM86fSyKRkLGxsVL/lL/++otWrFhBY8aMoTFjxtCqVatKtCMoKCiggIAAMjMz474vc3NzCgwM5L3//glFTRMTE61J1rLcZ0RE586dIyMjI3J2dqZSpUpRgwYNyMLCgszNzQWtASQSCb169Uph+/nz55nUGR8+fEgVK1bk/VvFihU5aW9TU1NOQvvo0aPUokUL0ftioSQ1MU1ZQGRnZ9O6deuoTp06gtfisWPHyNTUlCQSCZmbm5OFhQX3UnaMrOqdLBgbG9Pjx49Vfr/Q9aQKkyZNotq1a1NkZCQZGhrS9u3badGiRVS1alXauXOnwn5UeWn63LN4+xERjRo1SrTFCau6qzZQZ1wlFul3oqOjw/0sfUmfGZMmTRJsz+JhJZFIeNUqX7x4QXp6ehr5XMXRhg+ptlD3+hDy9ZJIJEp9vZTxQyBDJHPnzsXPP/+MiIgIwQJkWdQpiLW1tWWKfgUFBcHX1xcbN24UvQInlvXr16NXr16ws7ODtbU1gCIVN2dnZ+zcuVOj+2Ip2JVVziIidOvWDVu3blWqyihl6NChePbsGZYuXaq0sPXChQvctcCqeHb37l0unfHevXtyf1OloFYMsbGxvKuR34K1a9fC3d0dzZo14yJ6+fn56NWrl9KC9OnTp6Nnz54ICQmBubk5EhISULp0aYwYMQJTp07lbcOX3rRq1SosWbKEN71Jyty5c7Ft2zYEBQVx9XmxsbHw9/fH58+fsWTJErn30z+gqNmhQwckJSWJyvtnhbUwfs6cOZg5cyYCAgJgamqKgwcPonz58hg+fDi6du0q915pOoq0X5S9xgsKCvDhwwdMnDhR9DGkp6cLRis/fvzIRTgtLS2RnZ2NGjVqoG7duhpNjVRGSWpiAwYMQHR0NFM6sXRFa9euXTh//jysra0xdOhQREZG8r5fjLCDLKzqnSx06NABMTExsLOzU7lN8euJD74VoOPHj3N1Gh4eHtwKnq2tLXbt2iWnilf8WSwW1nP/7NkzeHt7i05xdnR0RGBgIOLi4tCoUSOF2nK+TAFWdVdtoK7QiBjWrFkDIoKnpycCAgLkUl719PRgZ2cnqOgIAF5eXhgxYgTmz59f4mq17Irp6dOn5fZVUFCA8+fPi7oXVGXVqlWYP38+pkyZIvcMnDhxIl6/fq2QFv29o+71Ift5O3bsiIcPH+LGjRtwdHQUrHEsiR9phCJxcXFBWloa8vLyYGtrq9BpFX9oq5MSyJoyYGlpidzcXOTn50NPT09BwUWTubRA0WDz3LlznDpS7dq1S6xhY4G1YFcWU1NTJCUlqVTMbGRkhPj4eEHZez4yMzNhbW3NK9KQlZWlsnLat8TJyQm7du0SrFUTgk9GGii6Fg0MDFC9enWMHj2aN1U0LS1NrlaupEmDhYUFrl69ipo1a8LCwgLx8fGoXbs2rl69Cnd3d+5ak4UlvQkoUmIMCQlRSOc4evQoJk2ahGfPnsltL56qVPya+hYiLyypKC4uLip9X8XTDVnvM1NTU9y+fRvVqlWDpaUlYmNjUadOHSQlJaF379548uQJ996wsDBuALNmzRrRAxiWerT//Oc/WLx4Mbp06YJevXrBwsICy5Ytw9q1axEZGSmYascCS30jUDRhGjhwIKysrERZQAwZMgS///47jIyMMGjQIAwfPlzp+QPECTsUP4bDhw/zqnf279+fWdWPj5CQEAQEBGD48OG8k4Ti172Ojo7C9cQHX4oTa51GeHg4Bg8erFC8//XrV+zdu5c3KMp67lnqwwA2AYQzZ84gICBAtLqrNvgnhEZYUmEB+X6xJGRFnooPzUuXLg07OzusXLkSPXr0EHUMJWFvb4+AgACFazUsLAz+/v7MSoz/FKzXx4ULFzBlyhQkJCQoXN/v3r1D8+bNERISwiRt/2NlSyRiFVakOcmPHz8WXRDLGv3S5MOuJKQPmk6dOskpQyl70LDSuHFjfP78GQ4ODqIKdllhiezZ29vz5gi/ffsW9vb2Kg3AVakbUoc1a9Zg9uzZ2LRpk6go2YIFC7BkyRK4ublxK0fXrl1DVFQUJk+ejMePH+Onn35Cfn6+nCz6zJkzUb16dbkJVkkCCKVLl+bulfLlyyMzMxO1a9eGubk5srKyeNskJibKTbQAoFSpUpg1axanlsTH27dvFaL0QNH3z3dNSSNmxbd9S+Lj4xEXF8cr7iBUaN61a1ds3LgRdevWlRMyuHPnDkaPHo3k5GR07NgRhw4dQu/evbl2rPeZsbExV6dVqVIlpKenc/LPxQUfpINde3t7NG/eXGEfJVFc0ldaj7Zy5UpBpcKpU6dynnoLFy5E165dsWvXLujp6SE0NFTU/kui+GBfR0cHNWvWRGBgoFI1MVYLCF1dXezfv1+pCmFxunTpgsTERNED/hUrVnD+UXzqnZpEavPAV+8ndN0PGTKEqWbLwcEBjx8/ho2NDWrVqoX9+/fD1dUVx48f5+ox+fDw8EDXrl0V9vn333/Dw8OD9xko5tzLrnawePsBbLLl0tXo4pYUpCFxC3VQZ1yl7j7FIsbDSrpiam9vj+vXr6NcuXJM+xQLiw/p9wzr9bFmzRqMGzeON5Bgbm6OCRMmYNWqVUyTrR8rW1pEbEoga/RLm2iywL0kWAt2ZRGzssUS2RMqon369CmcnJzw8eNH3n0VFhZyhfrSCKqpqSl8fHwwd+5ctR8mQipCYgbT/fv3R6dOnRTSuzZt2oQzZ87g4MGDWLduHTZv3oy7d+8CYL8+OnfujNGjR2PYsGEYN24c7ty5A29vb0REROCvv/7C1atXFdpUqFABERERCoPZ06dPY9SoUXj58iXvvpo0aYImTZooGOx6eXnh+vXrSEhIkNsuVlGzJONeWYQG03Z2dujRo4dKqShSxo0bBxsbGwVflsWLF+Pp06fYsmULFi5ciBMnTiAxMZH7O+t91qdPH3Tv3h3jxo3DzJkzcfToUYwePRqHDh2CpaUlzp07p/R4xSjAaYLc3Fw8fPgQNjY2WhvUlIQ2LSC2bdvGJOwg5XtU71RHjXD16tXQ1dWFt7c3zp07h549e4KIkJeXh1WrVgmmLwv1+UlJSWjXrh1vfyrm3LOoYWoCddVdS0J2ElkSyq5FllILbbJkyRKsWbMG3bt3F7VarU2cnZ0xbNgwBYGuxYsXY9++fdzz/J+ksLAQaWlpvN+zkE+fFFXtPmxtbREVFcXZGBXn4cOH6Ny5MzIzM0Uf/4/JlpZgSQlkTRkQg1BqGB98x8jyoGGFJa2vOMV9vZQhxrdJmtYUHByMcePGyQ08CgoKcPXqVejq6iIuLo53X3PmzMG2bdsQEBCgUDc0btw4hbohsWhCRcjExAS3b99WSAFMS0tDgwYN8OHDB6Snp6NevXrcpJJVwUnqY9euXTu8evUKo0aNwpUrV+Do6Ijt27fzXgOs6U0xMTHo3r07bGxsuNSr+Ph4ZGVl4eTJkwpRLLGKmsWvtezsbOTm5sqZgBsZGaF8+fKCKlNiUlGkmJub48aNG7zfV6NGjfDu3Ts8fPgQ//nPfzi/NYD9PsvIyMCHDx+479/Hx4f7zlatWsWbkpibm4tZs2appAD3PfCtJ4RiLCDWrl2L8ePHw8DAoMQJPd+ATtkgXtWBu6qr8B8/fkRQUBCngFp8sKQpdTV11AiL8/TpU+7+4bP/kKbpJiUloU6dOnIr6gUFBXj8+DG6du2K/fv38x6nEJqaNM2YMQOLFi2CsbGxQtptcfhWDr81xc9B8dS54nWcfLCWWmgTlhROQLtqvCw+pNokISEBw4YNw9OnTxXSK5XdL2LtPgwMDHDv3j3BMoe0tDTUrVuXqZbxRxqhlmBJCWRNGRCD7AD0zZs3XE2D7KDz9OnTCtFx6YNGIpGgQ4cOgg8aTcKS1le8duLz58+YOHGiQu4/ny+PGLELaVoTEeHu3bvQ09Pj/qanp4f69etj5syZgu3DwsKwdetWue+0Xr16qFKlCiZNmqT2ZEsTMqxlypTB8ePHFYpljx8/zuVEf/z4EaampmoLIMim/ZUvXx5RUVElHh9relObNm2QkpKCDRs2cLVg/fr1w6RJk3jzuksyHi6ObArP7t278dtvv2Hbtm2oWbMmAODRo0cYN24cJkyYIPg/xKSiSDEwMMCVK1cUHhxXrlzhRBqkVhGysBbGy64WGxsbIyQkpMQ2vr6+uHjxIjZu3IiRI0diw4YNePbsGTZt2qT0O2OtR2OBZULIWt/o7u6Offv2qWQBsXr1agwfPhwGBgZYtWqVYNBMKP2QVeSBZRV+7NixiImJwciRI1GpUqVvlnarrnCFLLa2tkprFqUlBbdv30aXLl1gYmLC/U1adyjkraTJ4xTi1q1byMvL435mQRXzaj4iIyOxf/9+3omCtK5d9hycO3cOfn5+WLp0qdzYY968eVi6dKngflhLLbQJSwrnrVu30K1bN+Tm5uLjx48oU6YMXr9+zQXlND3Z6t+/P65evYrVq1fjyJEjAIpqq69duyZY262tAAoATJw4EY0bN8aJEydE9R/Tpk1DTk4Orl69ymv3UZwqVaoonWzduXMHlSpVYvoMP1a2tARLSqA2ol+y9O/fH+3atcOUKVPktq9fvx7nzp3jbkIAnJJLQEAAfHx8BB80spMOdWFJ61PH14sFDw8PBAcHi452GxgY4M6dOwrKOY8ePUKDBg2+C1WoLVu24KeffkK3bt3kaoBOnjyJkJAQjBkzBitXrsS1a9fQrVs3tQQQ1EFMelNeXh66du2KkJAQrfjSVatWDZGRkQoPsBs3bmDAgAGCD2aWVJTFixdj6dKlGDduHGc6fv36dWzduhU///wz5s6di9WrV+PkyZM4e/Ys106bhfE2NjacApyZmRlu3ryJ6tWrIyIiAnv27MHJkyd5282ZM6fEerTz588r1KOxMHnyZFy8eBGLFi3inRDKqtRJWb16tWB94/Tp0/H48WNERERg3bp1XH0jUPQ9hoeHo379+qhXr57Cuf8nViCKw7IKb2FhgRMnTnDv/1+hoKAAO3fuROfOnZkHYd8rYs2rpaxduxZz587F6NGjsXnzZnh4eCA9PR3Xr1/H5MmTea8PZ2dnhISEoGXLlnLbL1++jPHjx3OTveL8G0otZCElHlaytG3bFjVq1ODUeJOSkuTUeIsHkf8Jhg4dqjSAIpR2y4KxsTGTGm+lSpVw9OhRuLq6wszMDImJiahRowaOHTuG5cuXIzY2Vu79Xl5eiI6OxvXr1xWCkJ8+fYKrqyvatWsnqjSAg0kw/gei6du3L+3bt++fPgylGBsb83r5pKamkrGxMW+b0NBQ+vTp07c+NCIiOW8KMR5W6sDi28SCq6sreXl5KWyfMmUKNWnSROP7YyU2NpaGDBlCLi4u5OLiQkOGDKG4uDjB90dHR1NeXp4Wj7CIrKwsysrKUum95cqVo5SUlG98REUYGhrStWvXFLZfvXpVqUeRnZ2d4EuZ79jOnTupadOmnC9M06ZNadeuXdzfc3NzFe5fbd5nxsbG9PTpUyIiqlKlCueDlZGRIdjnEBGNHTuWAgMDFbYvWrSIxo4dS0RECxYsoEaNGql9jNbW1nTx4kUiKvLBkvaR4eHh5ObmxtumX79+tHHjRoXtISEh1K9fPyIiWrt2LTk7O8v9vW3btoIvIa+yr1+/koODAyUnJ6v0edzc3OT6sGXLltFff/3F/f769WuqXbu2YPtKlSrR0aNHFbYfOXKEKleuzNvGzs5O5eP7t6Gvr08ZGRkqvVfdc8+Kh4cHvX//XmH7hw8fyMPDg7dNy5YtafTo0XL9d15eHrm7u1OrVq0E91WzZk3avXs3ERX5A0o9COfPn0+TJ0/mbWNgYEB3795V2J6UlEQGBgaC+9LmuOrDhw80b948atasGVWrVo3s7e3lXsoQ62Flbm5ODx8+5H6W3jsJCQlUs2ZNzX0oGfLz8ykyMpIWLVpEixYtokOHDlF+fr7SY2TxY2ShXbt2dOrUKdHtTE1NOZ8+Gxsb7ngzMjJ4n7cvXrygypUrk7W1Nf3yyy+c92hQUBBZW1tT5cqV6cWLF0yf4cdki5EvX77Qw4cPVR5Ibt26lWxsbGjhwoUUGRlJR48elXt9D9jY2NCKFSsUtq9YsYJsbGz+gSOSJzo6WulL01y/fp3KlClDVapUob59+1Lfvn2patWqVLZsWbpx4wZvm3bt2il9KftsxsbGVLt2bfL09CRPT0+qXbs2mZiY0KVLlzT+2f4XEWtOLGXatGnk5+enlWPs0aMHubi4yF0/iYmJ1LBhQ+rZs6dWjqEktHmf1a1bl/ufHTp0IB8fHyIiCg4OpipVqgi2MzMzEwwMmZmZERHRgwcPyMTERO1jZJkQqhK4SktLIyMjI7WPj4iocuXKKk9m1DXl1tfX5wyhZXn48KHgwDgiIoIGDBgg2oz330CjRo3o3LlzKr33nzBE59uvlOzsbNLV1eVtw2pebWhoSE+ePCEiIisrK84YOSUlhcqUKcPbplWrVtSpUye5geyLFy+oc+fO1Lp1a8F9aXNcNWTIEKpUqRLNmjWLVq9eTWvWrJF7CbFy5UoyMjKiWbNmccfl6+tLRkZGgkbTsgFAR0dHioqKIqKiPk1TfYYsqampVKNGDTIyMuICqUZGRlSzZk1Bk3VtBlAOHTpETk5OtGPHDkpMTKSkpCS5lxCNGzfmzl3Pnj1p5MiR9Mcff9CsWbPIwcGBt82TJ0/Izc2NCzBKg4xubm4qB1X4+DHZEsnHjx/J09OTdHV1SVdXl+sop0yZQsuWLRNsJ8ZlXt3oF2sEZseOHaSrq0s9evTgohs9evSgUqVK0Y4dO0o4M/97sET2pk2bJveaPHkytWjRgszNzcnb21vp/p49e0Y///wz9evXj/r160dz586lZ8+eafQz/S8ze/ZssrKyot9++43rhDds2EBWVlb0888/C7abMmUKmZmZUaNGjWj8+PE0ffp0uZcmefXqFbm5uZFEIiE9PT3S09PjOnK+wRAfhYWFVFhYqNHj+qdYtWoVBQcHExHR2bNnycDAgPT19UlHR0fpAKZ8+fIUFhamsD0sLIzKly9PREWDwnLlysn9/a+//qLTp09TREQEhYWFyb2EYJkQWltb8w6kVq1aRdbW1kRUFLWvUKGC4H7FrM4uWbKE3N3dVQr+SSQSuWtNdvWBqOQBP8sqfIMGDcjU1JRMTEzI2dmZG9BJX8ooKCigR48e0eXLlykmJkbu9T1w6tQpatCgAR0/fpz+/PNPevfundxLFnXPvVjevXtHOTk5JJFIKC0tTe643r59S2FhYVSpUiXetuXLl6fTp08rbI+KiuLuMT7s7e3p5s2bRFQ0EQ0JCSEiotOnT5OlpSVvm9TUVHJ2diY9PT2qVq0aVatWjfT09KhOnTq8QQspYsZV6sK6kmNnZ8fbv4SGhpKdnR1vm06dOnEZCGPHjiVXV1fauXMndenShVxdXUUfQ0m4ublR165d6c2bN9y2169fU9euXalbt268bbQZQBH6fkv6niMiIrixa2JiIpUrV450dHTIwMCA9u7dq3Sfb9++pWvXrtHVq1fp7du36n8Goh81W2KYOnUq4uLisGbNGnTt2hV37tyBg4MDjh49Cn9/f+ZCVFmKy9eamZnh9u3bKpumqpNLe/XqVaxdu1bOgNbb2xtNmjRR+3NpAtaCXRYMDQ1x69YtBQ+m5ORkNG7cGLm5uSr/L39/f3z48AErVqzQ9GH+4P8j1pxYijIRBYlEggsXLmj0OAEgJSWFE+OoX6eY7QAAoIxJREFUVasWr8t9ccLDw/Hrr78iNTUVAFCjRg34+vpi5MiRGj8+bd5nspSkACeFpR6NVbmMRRJcTH3jvn37uHasFhB9+/bF+fPnYWJigrp16yoVAFLXlFuseifw3xpfIYRMnllVyFTl/fv3Kr9XqFZR9juRvaaIR7VWE4boYiSwdXR0lNYHSSQSBAQEYO7cuQp/Y1V3HTt2LKytrbFw4UJs2LABvr6+aNGiBRITE9GvXz9s27aNtx0R4ezZs1y/WLt2bXTs2PGbexiqir29PU6ePCkoCy6EkMJdamoq6tati8+fPyu0YVHjVQdjY2MkJCSgbt26ctuTkpLQokULXkNvFxcXpKeng4hgZ2enUF8qFULRBE+fPlX6d2VCNrL8k3YfPyZbIrG1tcW+ffvQtGlTuY4yLS0NDRs2FNV5C6Fuh/y/WozMWrDLCqtvEx9paWlwdXVVKkWrrQGuNlWExKCuH9W/QWSElVWrVmH+/PmYMmWKnCjBhg0bsHjxYgWFSHUQc5+VJCld/DNokl27dmH9+vV49OgRAKBmzZrw8vLCsGHDABQVNEvV/4CiyWm3bt3UVi5TdUIYFxfHe3x85qFSWC0gShICkhUA0tXVxYsXLzg7huJ2GKoM+P/880859c7atWsLqneqQ4MGDVCjRg0EBATwBg7V7RtLmozIomzyqQxZPyp1z73YyWdMTAyICO3bt8fBgwc51VigSKjI1tZW8Dv7+vUrfH19ERISwqvuKvUZLE5hYSEKCws5heK9e/dyE4UJEyZoVDRLm+zcuRNHjx5FWFiYqP7j3+BhVaZMGfz+++8KfVNcXBx69uzJO25hDaD8X+XHZEskRkZGuHfvHhwcHOQmQUlJSWjdujXevXsn9/5u3bphz5493EMhKCgIEydO5Dx23rx5g1atWiE5OZlro+5kizUCA7Abx339+hWPHz9GtWrV5GTgNUmrVq1QvXp1bNmyhdtHfn4+xo4di4yMDFy6dEmj+2ON7PEREREBPz8//Pnnn7x/1+ZEUpsqQmJQ149KrDnxP0FBQQFCQ0MFJ7pCq2j29vYICAhQMOkMCwuDv78/k7ywEGLus+Krgjdv3kR+fj4na5+SkgJdXV00atSI97N5e3ujevXqCpPn9evXIy0tTdQ9VhKaVC7LycnhrktNwro6KwaxptyyaFu9k1WFTFVkJ0pPnjzB7NmzMXr0aLkVu7CwMCxbtkwj9hnqnHuAffL59OlTWFtbMxlla8u8+vz584L94vbt2+V+ZxlXqQvrSs737mEFFJk/37x5E9u2bePGH1evXsW4cePQqFEjhIaGav2Yjh07Bjc3N5QuXbpEA2whG6T+/fvD1dUVfn5+ctuXL1+O69ev48CBAxo73pL4MdkSSevWrTFw4EB4eXnJRaW8vLyQmpqq4AfEkhKobvSLNQLDkrKRm5sLLy8vzjQ3JSUFDg4O8PLyQpUqVTB79myV918SmkzrUwWWyF5xSVYiwvPnz5GYmIj58+cLRnu0OZHU5son6ypaSX5UfHLbLOlN2mbKlCkIDQ1F9+7deQdLq1ev5m3HkooiRWwghPU+W7VqFaKjoxEWFgZLS0sAwF9//QUPDw+0atUKPj4+Cm2qVKmCY8eOoVGjRnLbb968iV69enGmuZqA1ST+l19+gZ2dHQYPHgwAGDRoEA4ePIiKFSvi5MmTGk3pEbs6W1hYiF9//RXHjh3D169f0aFDByxcuBCGhoaC+1DXDsPKyopbqVBGmTJlkJKSgnLlygn6jkkRWvFv3749Zs2apXHPRj46dOiAsWPHYujQoXLbd+/ejc2bNyM6Olpp+9zcXF5fKdnVT3XPvTqTz5ycHFy7do23Hy4exCmOqubVABAVFQUTExNOxn3Dhg3YsmULnJycsGHDBq5vkCUgIACBgYFo3Lgxb794+PBhud/VLbVgQZ2VnBs3bmD16tVy5Rk+Pj6CHlYvX77EzJkzuedm8fGYpm1/cnJy4O7ujuPHj3OTyPz8fPTq1QuhoaHfPH2cD9lFB1YbJCsrK1y4cEEhPfLu3bvo2LGjqOwkdflhaiySpUuXws3NDcnJycjPz0dwcDCSk5Nx5coV3nSC4jeJKnNbIsLo0aO5wXxxI94vX74obb9y5Uqkp6ejQoUKoiIwLMZxc+bMQVJSEqKjo+UeiB07doS/v79GJ1tmZmbIzMxUGARmZWXB1NRUY/uRoqenh+DgYCxbtkzlyF7xTklHRwc1a9ZEYGCgQjqiLImJiXITLQAoVaoUZs2aJWfwqwksLS3l0klUhWXixGpmOn/+fERGRnITLaAoDWv16tUYMGAA72RLrDnxP8HevXuxf/9+dOvWTVS76tWrY//+/QqpKPv27RMc9LIGQljvs5UrV+LMmTNygylLS0ssXrwYnTt35p1svXnzhvdBbmZmhtevXwvuiwVWk/iQkBDs2rULAHD27FmcPXsWp06dwv79++Hr64szZ85o7Bjr16+P9evXK6zOrl+/nndSt2TJEvj7+6Njx44wNDREcHAwXr16pbASIIu6noIjRozAtm3blJpOA0WBA+n1wrpC6eXlBR8fH7x48YL3O1OWximW+Ph4XiPuxo0bY+zYsYLtsrOz4eHhgVOnTvH+XXYgqO65b9KkCdLS0kRPtkqqV+SbbLHWD/r6+uKXX34BUDSonTFjBnx8fHDx4kXMmDGD9xyEhIQgNDRU5fpTlnGVuqiTFteoUSPs3LlT5fePHj0amZmZmD9//jc1AQeKzt379++xd+9ePHv2TG5CWPw600QARVVkxxesJuAfPnzgTVstXbq0Rkp+xPBjsiWSli1bIikpCcuWLUPdunW5FK/4+HiF2TMrxdMVRowYofAeZZEoqbO9WFJTUxEZGSmqIz9y5AhXwyZ749WpU4eboGiKwYMHY8yYMbxpfcWjkZrEyMiIG0CWtFLI+jDV5kRy0aJFWLBggeiVT5aJ06lTp5hW0Z4/f86tJspSUFDAG42STW8Sqmv5HtDT02OKSgcEBGDw4MG4dOkSbyoKH6yBENb77P3798jOzlbYnp2djb///pu3TfXq1REVFaVgpH7q1CmNG5VKzYMDAwMV/qYsOvrixQtYW1sDAH7//XcMGjQInTt3hp2dncaFg5YvX47u3bvj3LlzvKuzxQkPD8dvv/2GCRMmAADOnTuH7t27Y+vWrUwpY6qQn5+P7du349y5c2jUqJGCGIe0Nk/2Ocaagte/f38AgKenJ7dNIpHwik+oi7W1NbZs2YLly5fLbd+6dSv3/fMxbdo05OTk4OrVq2jbti0OHz6Mly9fchMVTcI6+fTx8YGnp6eoesW5c+dyk+ri9YOfP38W7GcfP34MJycnAEUpdD179sTSpUtx8+ZNwSDT169fldYy/tspKCjAkSNH5Oqxe/XqBV1dXd73x8bG4vLly2jQoME3PzYiQvXq1XH//n04OjoqfT5pIoCiTerWrYt9+/ZhwYIFctv37t3LXaNaQ209w/9DfP36lTw8PERp7evo6NCrV6+4301MTOTafytfDRZYjOMMDQ056VpZGdvbt29zfjea4suXL+Tt7c3JZevo6JC+vj5NmzaNPn/+rNF9EbH7NhEVyYxGRERQREQEJ4OrDC8vL6patSrt3buXMjMzKTMzk/bs2UNVq1alqVOnaugTFcEqw8wifcvqxcHiR6VNc2JWVqxYQZMmTWKSbk9MTKThw4dTw4YNqWHDhjR8+HCl15aNjQ3Fx8cTkfy9mZqaSqampoLtWO+zkSNHkp2dHR08eJCTLY+MjCR7e3saNWoUb5tt27aRoaEhLViwgPPxmj9/PhkZGdHmzZtVOS3fnEqVKnHG3TVq1KD9+/cTUZGvlLLzyIoYCwg9PT3KzMyU26avr6+yZDwLLMbLrDx58kTpS5OcOHGCDAwMyNnZmTOxr1u3LhkYGNCJEycE21WsWJHzXjM1NeU8yI4ePUotWrTQ6DGySmAbGRnJScyrAot5NRGRpaUl3b9/n4iIWrRoQZs2bSIiosePHwv6c82aNYvXpFwIbY2rLC0tKTs7m4iILCwsOHN4vpcQLB5WtWvXVmncoCmcnJy4Z8X/EseOHaNSpUrRqFGjKDQ0lEJDQ2nkyJFUqlQpOnz4sFaP5cfKlghKly6NgwcPYv78+Sq3ITVTArUJS9RMmnbo5eUF4L/St1u3buUis5qCJa1PHVgie69evcKQIUMQHR0tJ+zQrl077N27l6vDK86KFSu4dA6++jBNwrryyZJ+yLqKtn37dri7u6Nx48ZyOeRdunTB1q1beduomt7ER0REBEJCQvD48WPEx8fD1tYWa9asgb29PXr37i36/wkRGxuLixcv4tSpU6hTp47CPSYr0V0csako2dnZXE2DLB8/flS6Ksl6n4WEhGDmzJkYNmwY8vLyABSlwo4ZMwa//vorbxtPT098+fIFS5YswaJFiwAAdnZ22LhxY4l1JIB2hHn69euHYcOGwdHREW/evIGbmxsA4NatW99EuKFy5coqr87m5+dzaotSSpcuzZ3/b8HFixe/2f8ujqqSzpqgW7duSElJwcaNG7k05J49e2LixIlKV7Y+fvzI3WeWlpbIzs5GjRo1ULduXY3KXwNgFsLp0qULEhMTRa0Wv337ViHTAiiyqlCWItayZUvMmDEDLVq0kLM2SElJEaz5+vz5MzZv3oxz586hXr16Cv1icSVTbY2rNLGS4+3tDQcHB8THx3PPzzdv3mDEiBHw9vbGiRMnFNqsWbMGs2fPxqZNm2BnZ8d6+CoTFBQEX19fbNy4Ec7Ozt98f9qiZ8+eOHLkCJYuXYrIyEgYGhqiXr16OHfunJxKqDb4IZAhEnd3dzRo0EBlqWV1C2JVRRO5tHxpJyWlbMTGxsLNzQ0jRoxAaGgoJkyYIFfDVrzwXVOIKdhlhUUZbPDgwcjIyEB4eDinBpmcnAx3d3dUr14de/bsUbpPPuWnT58+KS141xYswivqenGI8aPy8vJCeHg4HB0dlaY3FWfjxo1YsGABpk2bhiVLlnBqo6GhoQgLC9Po4FKMRHdxxKaiiBXz4YPlPvv48aPcNVz8exAiOzsbhoaGMDExKfG9qtajrV27FuPHj4eBgUGJ1gJ8dgJAUYpqcHAwsrKyMHr0aK6oXToQ46vnUcdeQYwFRHF1O0BR4Q5QPon/3tCECpk2+c9//oPFixejS5cu6NWrFywsLLBs2TKsXbsWkZGRGk+nZ2Hbtm0IDAyEh4eHyvWKrOqumZmZmDRpErKysuDt7Y0xY8YAAKZPn46CggLe+1Cs16G2xlWagMXDytLSErm5ucjPz4eRkZHC96VuPZSy/enp6SmMNzS9v/+L/JhsiUSah92hQwfeAZ3QA/tbExYWhiFDhkBfX58bgAghlD/PahyXkZGBZcuWISkpCR8+fEDDhg3h5+ensRo2KawFu6yw+DaZm5vj3LlznNGqlGvXrqFz587IyclRef9fvnzBhg0bsHz5crx48YLpM2gSlomTul4cYlYuWM2JnZycsHTpUvTp00fOZuHevXto27atxoUaWEhLS0P37t3xxx9/yKkzWltb48SJE6hWrZpCG9ZAiLr3WVpaGtLT09G6dWsYGhpywRpNoqq5vL29PRITE1G2bFkFawFZJBKJRv3lWO0VxFpA/JsGnaqiCRUyVi5fvoxNmzYhIyMDBw4cQJUqVRAREQF7e3tOXa84O3fuRH5+PkaPHo0bN26ga9euePv2LfT09BAaGsqpWLKiickny3n8N6i7/htg8bBiHcOxou39/V/kx2RLJNp8YH/v5OXlYcKECZg/f77S86IpWA0/WWGJ7JmamvIWtt66dQtt2rRRUMD58uUL/P39cfbsWejp6WHWrFno06cPduzYgblz50JXVxdTpkxR8IkQiyZWPrVpYqhtS4GHDx/C1tZWbrKVmpqKevXqfRdmyN26dQMRYdeuXQqpKDo6OrypKABbIIT1Pnvz5g0GDRqEixcvQiKRIDU1FQ4ODvD09ISlpaWgWEBkZCT279/PK5sttPKpDXP54iQnJ/MeI98Al9VeQdtegj/4LwcPHsTIkSMxfPhwREREIDk5GQ4ODli/fj1OnjzJK1DCR25uLh4+fAgbGxuUK1dO7eP6Jyef6ppXf/78WeF+MTMz0+gxfu98jx5W/1ZevXrFmykgJAxTUFCA1atXCz5ftLpip9UKsR/8K7h//z6dOnWKjh49Kvfiw8zMTJRgiDqwFuyyEh0dTcbGxlS7dm3y9PQkT09Pql27NpmYmNClS5d42/Tq1Ytat24tV9D+xx9/UJs2bahPnz4K7581axaZm5tT//79qVKlSlSqVCkaN24c1a1bl/bs2UP5+fka+SyhoaGcuIG0UFTo9T3g7e1NjRo1osuXL5OxsTFX3H3kyBFq0KCBRvdVu3ZtOnLkCBHJC0msXbtWqWAIKwcOHKCBAwdSkyZNVBYnMTIyojt37ihsv337NhkbGytsZxHzkcJ6n40cOZK6dOlCWVlZcucxKiqKnJyceNsEBweTiYkJTZkyhfT09GjChAnUsWNHMjc3p59//llwX9oU5klPT6d69erJiRFIfxYqwmcVhjEwMKAHDx4obL9//76guMC/gU+fPtHy5cvJzc2NGjVqpPJ1r00aNGhAYWFhRCR/Td28eZMqVKhQYvsvX77Qw4cPKS8v75sepzb4+vUrtW/fnklw6MOHDzR58mSysrLi7hHZlxDXr18nX19fGjx4MPXt21fu9W/mr7/+ol69epFEIiE9PT1OeKhPnz6Uk5PzTx/ev4LExESqU6eOQv9bkjDM/PnzqVKlSrRixQoyMDCgRYsW0ZgxY6hs2bIUHBysxU9A9GOy9QMOlkHFqFGjaNWqVVo5Pn19fU7pSZaHDx+SgYHBN9mnGGUwIqLMzExq0KABlS5dmhwcHMjBwYFKly5NLi4uvAph9vb23MD27t27JJFIyMPDg0mt7ntBEwpOrEp6LGzZsoWqVKlCe/fuJWNjY9qzZw8tXryY+1mTsE4uLC0tOUU8WWJjYwXPI2sghPU+q1ChAt2+fZuI5L+z9PR03gkhEVHNmjVp9+7dCm3mz59PkydPFtxXq1ataO3atVw76eecMmUKdenSpaSPKIoePXpQ7969KTs7m0xMTCg5OZkuX75Mrq6ugkGXiIgIGjBgAH38+FHUvsqXL0+nT59W2B4VFUXly5dnOv7vgWHDhlG5cuVo4sSJtHDhQvL395d7fQ8YGhrS48ePiUjx+tXX1xds9/HjR/L09CRdXV3S1dXl2k2ZMoWWLVv2zY9bGW5ubnID+mXLltFff/3F/f769WuqXbs2b1tWdddJkyZR7dq1KTIykgwNDWn79u20aNEiqlq1Ku3cuZO3zZ49e6h06dLUo0cP0tPTox49elCNGjXI3NycRo8eLfoYvhcKCwvp6dOnlJubS6mpqXTs2DE6duwYpaam/tOHpjbaDKDUq1eP+vbtSwkJCfT48WOVVUkdHBzo999/J6Kie1qq/hgcHExDhw7V6DGWxI/JlgpMnz6dPnz4wP2s7PVvhmVQsWjRIrKwsKD+/fvT0qVLKTg4WO6lSVxdXcnLy0th+5QpU6hJkyYa3Zc6kb3CwkI6c+YMrV27ltauXUtnz54VfG/p0qXpjz/+4H43MDDgXcH4p2CZOGliFU2bKxdERDt37qTq1atzAYYqVarQ1q1bNb4f1snFyJEjqU6dOpSQkECFhYVUWFhI8fHx5OzsTO7u7rxtWAMhrPeZiYkJd7/Ifrbr169TmTJleNsYGhpyD0srKytuspaSkiLYhojo8uXLZGJiQhMnTiQDAwOaOnUqderUiYyNjSkxMVG1D6oiZcuWpaSkJCIqmsA+fPiQiIjOnz8vuMrKaq+gTQsIdQgPD6fmzZtTpUqVuO9v9erV3ApxcczMzETbRmgbe3t7rq+WvX7DwsIEJyRE2l2FF4uOjg69fPmS+93U1FROAl6ZRPq0adPIz89P9D6tra3p4sWL3P6kE4vw8HByc3PjbVO3bl1av349Ef333BcWFtK4ceNowYIFoo/he6GgoIBKly793VuSsKDNAIqJiQnTBNXIyIiePn1KREUWDVIrmfT09G8yjlDGD+l3Fbh16xYnpSstvP5fJD4+HhcuXEC5cuWgo6MDHR0dtGzZEsuWLYO3tzfvZ9+2bRssLCxw48YN3LhxQ+5vEolEo4IhYg0/1aF06dK4c+cOU1uJRIJOnTqhU6dOJb63oKBAzuG8VKlSKqmxaQsW6VtNmJlq01IAAIYPH47hw4cjNzcXHz584JVM1wSZmZlcobShoSFn9jty5Eg0bdoU69ev5223du1auLu7o1mzZnJS+L169UJwcDBvG0dHRwQGBiIuLk6UmA/rfdaqVSuEh4dzEu4SiQSFhYVYvny5oHhJxYoV8fbtW9ja2sLGxgYJCQmoX78+Hj9+DFJSTqwNc3kpBQUF3D1Qrlw5/Pnnn6hZsyZsbW3x6NEj3jas9gratIBgpbh6p7ROyMLCAmvWrOG1SqhSpYrGzdk1zbhx4zB16lRs374dEokEf/75J+Lj4zFz5kyldi9Hjhzh6gdla2Hr1KnzjysRFr+HlN1TxVHVvLo4b9++5STmzczMuLqYli1b4qeffuJtk56eju7duwMosp6Q2lNMnz4d7du3L7FeWBt8/vwZ69atw8WLF3nrhvjqS3V0dDjLCEdHR20dqlb4/fffcfLkSdF1qSx06NABSUlJoq02qlatiufPn8PGxgbVqlXjnhPXr1+XU3DVBj8mWyogK/2sTY8RbcMyqGD1/WChTZs2SElJkSvY7devn6iCXTGw+jadP38eq1ev5qSba9eujWnTpqFjx44K76US/EKk/FPSzZqYOLGwdOlSuLm5ITk5Gfn5+QgODpZT0tMk7du3x6FDh2BhYQEjIyNO1v79+/fo06ePoIohCyyTCyLC+/fvsXfvXjx79kzuulL28GENhLDeZ8uXL0eHDh2QmJiIr1+/YtasWbh//z7evn2LuLg43jbt27fHsWPH4OLiAg8PD0yfPh2RkZFITExEv379eNvICvNs2bJF8Hg0hbOzM5KSkmBvb48mTZpg+fLl0NPTw+bNmwV9i1jFYpR5nH0PQi0AsG7dOmzZsgV9+vSR6xsbN26MmTNn8rZZuXIl/Pz8EBISolXvLDHMnj0bhYWF6NChA3Jzc9G6dWvo6+tj5syZXNCHD1Y/u++de/fuceqXKSkpcn9T9rkcHBzw+PFj2NjYoFatWti/fz9cXV1x/PhxznuyOJaWllzgqUqVKrh37x7q1q2LnJwc5ObmauYDqcmYMWNw5swZDBgwAK6urip/t/+rHlbaDKBs3boV7u7uuHfvHpydnVWyLgCAvn374vz582jSpAm8vLy4MV1mZqbK9k2a4ocaoUg8PT0RHByscJF9/PgRXl5e2L59+z90ZP+FJQIDFEWmfXx80KdPHwwbNgx//fUX5s2bh82bN+PGjRu4d++eNg6fl7y8PHTt2hUhISFaixCx+Db99ttvmDp1KgYMGMCtCiQkJCAyMhKrV6/G5MmT5d7/vyjdrCnS09MRFBQkSkmPxZxYVu1LllevXqFKlSoaNYgdO3YsrK2tsXDhQmzYsAG+vr5o0aIFN7nYtm2bQpvCwkIYGBjg/v373/zaV/c+e/fuHdavXy/3nU2ePBmVKlXifX9hYSEKCws55b29e/fiypUrcHR0xIQJE+RWfWUxNzfH7du3Raugfv78GXfu3OHtF4Ue2KdPn8bHjx/Rr18/pKWloUePHkhJSUHZsmWxb98+tG/fXtQxiOV7s4BgUe/Mzs7GoEGDcOnSJSbfILEqZOrw9etXpKWl4cOHD3Byciox00ATfnbfCl1dXbx48QJWVlYAIHd8APDy5UtUrlxZoyqGq1evhq6uLry9vXHu3Dn07NkTRIS8vDysWrWK1/Zg2LBhaNy4MWbMmIFFixZh3bp16N27N86ePYuGDRt+Fz5x5ubmTCs5LB5W6vj0qYpQMIsPvvN/6tQprF27VisBlOPHj2PkyJG8KrNiVDgTEhK450vPnj01fZhK+THZEomuri6eP3+uMDB7/fo1KlasyKV+/JMMHz6ci8BUqFBBIQIjFHVVdVAh7RCNjY0xY8YMpccilGrAgpWVFXejaAMW36aqVati9uzZmDJlitz2DRs2YOnSpbxGyD/QDGLNiaVpog0aNMCFCxc4SXWgaJU3KioKmzZtwpMnTzR2jKyTizp16mDbtm1o2rSpxo5FCG3fZyyINZcHgKioKIwaNYrXN02sbPbbt28VLBTUsVfQlgWEJnBycsKyZcvQu3dvucnWunXrsGPHDt5gXseOHZGZmYkxY8bwPpOEVs1v3LgBd3d3PHjwgFv5lUgknHebJicJ7969Q0FBgVw/ABR9V6VKlRKULGf1s1MHVSefxU2vixtef/nyBVFRURqXjJfl6dOnuHHjBqpXry44OX779i0+f/6MypUrc6nH0j5o3rx5sLS0/GbHpypOTk7Yu3ev6Ak+i4cVq0+fGGQDvUSEw4cPw9zcHI0bNwZQdO/l5OSgX79+vMFedQMoYrCzs0OPHj0wf/58VKhQQeV2nz9/hoGBgcaOQx1+TLZU5P379yAiWFpaIjU1lYsUAUUDs+PHj2P27Nn4888//8GjLII1AsMH36CiXbt2OHz4MCwsLJROSADNpl1Onz4d+vr6303tAh8mJia4ffu2QnpXamoqXFxceN3itQ3ryqc2OXnyJHR1ddGlSxe57adPn0ZhYSHc3NwU2og1J9bR0eGua75u0NDQEOvWrYOnp6cGPxkbx48fx/Lly0tMRdFEIIT1PtuxYwdMTEwwcOBAue0HDhxAbm4u76CievXqGDFiBIYNG6ZgHq4MFnN5R0dHdO7cGQsWLBD1wFZ1EK6Osbyfnx82bdqEjh074sqVK8jOzoaHhwcSEhLw888/Y+DAgdDV1VX5mL8lW7duhb+/P1auXIkxY8Zg69atSE9Px7Jly7B161YMGTJEoY2RkRHi4+NRv359UfuqX78+qlWrBj8/P95JmiYj6m5ubujZsycmTZoktz0kJATHjh1TWq/IsgrPgtjJ54/MCc2hzZUcVp8+Vvz8/PD27VuEhIRw/UxBQQEmTZoEMzMz/PrrrwptWAMoLJiamuL27duoVq2aqHZmZmbo27cvRowYgQ4dOij1qfvW/JhsqYjswIwPiUSCgIAAzJ07V4tHxQ9rBOZ7hyWtT9sMGzYMLi4u8PX1ldu+YsUKJCYmYu/evf/Qkf0X1pVPbVKvXj0EBQWhW7ductujoqLg5+eHpKQkhTZi05uePn0KIoKDgwOuXbsmF0DR09ND+fLlv5sBrqqpKJoIhLDeZzVq1MCmTZsU9hsTE4Px48fz1n2uXr0au3fvxs2bN9GwYUOMGDECgwcPRsWKFZUeO4u5vJmZGW7duiX6ga3OIFxVHBwcsGbNGvTq1Qv37t1DvXr1MHr0aGzbtu27rPvZtWsX/P39ubqyypUrIyAgAGPGjOF9f8OGDfHbb7+JXpk1NTXFrVu3RBfGs1CmTBnExcWhdu3actsfPnyIFi1a4M2bN9/8GEpCm5NPsVy4cAFTpkxBQkKCwirgu3fv0Lx5c4SEhKBVq1b/0BGqhzZXcuzt7XHy5EmFa/FbYWVlhdjYWNSsWVNu+6NHj9C8eXPea581gMKCu7s7WrVqhbFjx4pqd/jwYezevRsnTpyAubk5Bg8ejBEjRnCrd9rkh0CGily8eBFEhPbt2+PgwYNyUU49PT3Y2tp+E5EGFrRZjKzNGjbWgt1vzdq1a7mfnZycsGTJEkRHR8vVbMXFxcHHx+efOkQ5tKkixLqKlpqaCicnJ4XttWrVQlpaGm8be3t73L59W+Gaj4qK4n1oSd9X/Ji+R1RVgtSEmA/rfZaZmck7CbK1tUVmZiZvm+nTp2P69OlISUnBrl27sGHDBsycORPt2rXDiBEjMGrUKN52LMI8AwYMQHR0tOjJ1tWrV3knmG3bttVYcO2PP/7g0s2cnZ2hr6+P6dOnf5cTLUC8emdQUBB8fHywZMkS1K1bV2GgKpSix6pCxsKXL194ywDy8vK+G3GSjIwMHDx4UCvnQyxr1qzBuHHjeL9Lc3NzTJgwAatWrfrXTraGDh2KZ8+eYenSpbwTXU2yaNEiLFiwAGFhYZxg07ckPz8fDx8+VJhsPXz4UPD5WKtWLa3dFzVq1MCcOXMQGxvL238IiT317dsXffv2xd9//43IyEjs2bMHTZs2hYODA0aMGIEFCxZo4/AB/FjZEs3Tp09hbW39jy5HloQ2IzD/hhq2b42qRfpCEXdtw7ryyTJxYl1Fq1ixInbv3q0gPnDu3DkMGzYMr169UmjDkt4kS3JyMjIzM/H161e57ULCCd872hbzsbGxwfr16xXO19GjRzF58mT88ccfKv" id="167" name="Google Shape;167;p30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313" y="1502229"/>
            <a:ext cx="5759189" cy="3350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798467" y="348854"/>
            <a:ext cx="7189470" cy="489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rbel"/>
              <a:buNone/>
            </a:pPr>
            <a:r>
              <a:rPr lang="en-GB"/>
              <a:t>Data Analysis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595993" y="1007474"/>
            <a:ext cx="6562453" cy="4947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140176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647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Entire villa and tower property type with room type entire home apt has the highest price</a:t>
            </a:r>
            <a:endParaRPr/>
          </a:p>
          <a:p>
            <a:pPr indent="-140176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7647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Shared room in home and hostel with room type shared room has the least price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7647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38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76470"/>
              <a:buNone/>
            </a:pPr>
            <a:r>
              <a:t/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7647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data:image/png;base64,iVBORw0KGgoAAAANSUhEUgAAA1sAAAK/CAYAAACfntclAAAAOXRFWHRTb2Z0d2FyZQBNYXRwbG90bGliIHZlcnNpb24zLjcuMSwgaHR0cHM6Ly9tYXRwbG90bGliLm9yZy/bCgiHAAAACXBIWXMAAA9hAAAPYQGoP6dpAAEAAElEQVR4nOzdd1gU1/s28HvpHQQpFqTYO3aNvWJvMfZek1ix+40NTdQYWzSxJHaDsUVNjLHFhrH33lAUjWJHBBUEnvcP3p0fyxbYhY3B3J/r2uuCmXN2zszOzs4zp6lEREBERERERETZyuJ9F4CIiIiIiOhDxGCLiIiIiIjIDBhsERERERERmQGDLSIiIiIiIjNgsEVERERERGQGDLaIiIiIiIjMgMEWERERERGRGTDYIiIiIiIiMgMGW0RERERERGbAYIuI6ANUp04d1KlT530Xg4iI6D+NwRYRfbAWLlwIlUqFKlWqvLcyvH79GpMnT8aBAwfeWxn+DSZPngyVSqW8HBwcUKJECYwfPx6xsbHvu3gmO3LkCCZPnoyYmJhseb+VK1dqHCd9L39//2zZXnY4cOCA3nJ27NjxfRePiOi9snrfBSAiMpewsDD4+/vjxIkTiIiIQKFChf7xMrx+/RqhoaEAwJomAIsWLYKTkxPi4uKwe/dufPXVV9i3bx8OHz4MlUr1votntCNHjiA0NBQ9e/aEm5tblt+vVq1aWLNmjcayvn37onLlyujfv7+yzMnJKcvbym5DhgxBpUqVNJb9m4JCIqL3gcEWEX2QIiMjceTIEWzevBkDBgxAWFgYJk2a9L6LlW3i4+Ph6Oj4vothtHbt2iF37twAgE8//RQff/wxNm/ejGPHjqFatWo687x+/RoODg7/ZDEzZK7jHxgYiMDAQI1ln376KQIDA9G1a9ds3152qlmzJtq1a5eptElJSUhJSYGNjY2ZS0VE9H6xGSERfZDCwsKQK1cuNGvWDO3atUNYWJhWmjt37kClUmHWrFn4/vvvERgYCAcHBzRq1Aj37t2DiGDq1KnInz8/7O3t0apVKzx//lzjPU6dOoXg4GDkzp0b9vb2CAgIQO/evZX39/T0BACEhoYqTasmT56s5L927RratWsHd3d32NnZoWLFivjtt980tqFuWnbw4EF8/vnn8PLyQv78+ZX1P/zwAwoWLAh7e3tUrlwZhw4d0trXxMRETJw4ERUqVICrqyscHR1Rs2ZN7N+/P9uPiTHq1asHIDU4BlJr/0qVKoXTp0+jVq1acHBwwP/+9z8AwOPHj9GnTx94e3vDzs4OZcuWxapVq/SWf+7cufDz84O9vT1q166NS5cuaW0/K8d/8uTJGDVqFAAgICBA+Xzv3LmD2rVro2zZsjr3uWjRoggODjbpeMXFxcHR0RFDhw7VWnf//n1YWlpi+vTpGuUODw/HgAED4OHhARcXF3Tv3h0vXrzQyr9jxw7UrFkTjo6OcHZ2RrNmzXD58mWTyplW2s9k3rx5KFiwIGxtbXHlyhUAmfsMAODy5cuoV68e7O3tkT9/fnz55ZdYvny5cszV0n/H1Pz9/dGzZ0+NZTExMRg2bBh8fX1ha2uLQoUK4euvv0ZKSorO8qu/a7a2tqhUqRJOnjyptZ1r166hffv28PT0hL29PYoWLYovvvgCALB//36oVCps2bJFK9/atWuhUqlw9OjRzBxWIsohWLNFRB+ksLAwtG3bFjY2NujUqRMWLVqEkydPajVzUqdNTEzE4MGD8fz5c8ycORPt27dHvXr1cODAAYwZMwYRERFYsGABRo4cieXLlwNIvflv1KgRPD09MXbsWLi5ueHOnTvYvHkzAMDT0xOLFi3CZ599hjZt2qBt27YAgDJlygBIvXmsXr068uXLh7Fjx8LR0REbNmxA69at8csvv6BNmzYa5fz888/h6emJiRMnIj4+HgCwbNkyDBgwAB999BGGDRuG27dvo2XLlnB3d4evr6+SNzY2FkuXLkWnTp3Qr18/vHr1CsuWLUNwcDBOnDiBoKCgbDkmxrp16xYAwMPDQ1n27NkzNGnSBB07dkTXrl3h7e2NN2/eoE6dOoiIiMCgQYMQEBCAjRs3omfPnoiJidEKPlavXo1Xr15h4MCBePv2Lb799lvUq1cPFy9ehLe3d7Yc/yZNmuDGjRv4+eefMXfuXKXGztPTE926dUO/fv1w6dIllCpVSnmPkydP4saNGxg/frxJx8vJyQlt2rTB+vXrMWfOHFhaWirrfv75Z4gIunTpopFn0KBBcHNzw+TJk3H9+nUsWrQId+/eVfpaAcCaNWvQo0cPBAcH4+uvv8br16+xaNEi1KhRA2fPns1Uc8BXr17h6dOnGsvc3d2Vv1esWIG3b9+if//+sLW1hbu7e6Y/g+joaNStWxdJSUlKuh9++AH29vYmHUcgtca0du3a+PvvvzFgwAAUKFAAR44cwbhx4/Dw4UPMmzdPI/3atWvx6tUrDBgwACqVCjNnzkTbtm1x+/ZtWFtbAwAuXLiAmjVrwtraGv3794e/vz9u3bqFbdu24auvvkKdOnXg6+uLsLAwrfMrLCwMBQsW1FvDS0Q5lBARfWBOnTolAGTPnj0iIpKSkiL58+eXoUOHaqSLjIwUAOLp6SkxMTHK8nHjxgkAKVu2rLx7905Z3qlTJ7GxsZG3b9+KiMiWLVsEgJw8eVJvWZ48eSIAZNKkSVrr6tevL6VLl1beT13Wjz76SAoXLqwsW7FihQCQGjVqSFJSkrI8MTFRvLy8JCgoSBISEpTlP/zwgwCQ2rVrK8uSkpI00oiIvHjxQry9vaV3797Zdkz0mTRpkgCQ69evy5MnTyQyMlKWLFkitra24u3tLfHx8SIiUrt2bQEgixcv1sg/b948ASA//fSTxv5Xq1ZNnJycJDY2VqP89vb2cv/+fSXt8ePHBYCEhIQoy7J6/EVEvvnmGwEgkZGRGstjYmLEzs5OxowZo7F8yJAh4ujoKHFxcQaPV1qOjo7So0cP5f9du3YJANmxY4dGujJlymh85upyV6hQQRITE5XlM2fOFADy66+/iojIq1evxM3NTfr166fxftHR0eLq6qq1PL39+/cLAJ2vyMhI5TNxcXGRx48fa+TN7GcwbNgwASDHjx9Xlj1+/FhcXV21jr++75ufn5/GcZw6dao4OjrKjRs3NNKNHTtWLC0tJSoqSkT+75zy8PCQ58+fK+l+/fVXASDbtm1TltWqVUucnZ3l7t27Gu+ZkpKi/D1u3DixtbXV+H49fvxYrKysdJabiHI2NiMkog9OWFgYvL29UbduXQCpzYo6dOiAdevWITk5WSv9J598AldXV+V/9eiFXbt2hZWVlcbyxMRE/P333wCgDIjw+++/4927d0aV8fnz59i3bx/at2+v1Ag8ffoUz549Q3BwMG7evKlsR61fv34aNRmnTp3C48eP8emnn2r0fenZs6fG/gCApaWlkiYlJQXPnz9HUlISKlasiDNnzmTbMclI0aJF4enpiYCAAAwYMACFChXC9u3bNfpk2draolevXhr5/vjjD/j4+KBTp07KMmtrawwZMgRxcXE4ePCgRvrWrVsjX758yv+VK1dGlSpV8McffwDInuNviKurK1q1aqXUNgFAcnIy1q9fj9atW2epv1eDBg2QN29ejaaxly5dwoULF3T26+rfv79S8wIAn332GaysrJRjsWfPHsTExKBTp07KcXj69CksLS1RpUoVraam+kycOBF79uzRePn4+CjrP/74Y6VZLWDcZ/DHH3+gatWqqFy5spLf09NTqxbPGBs3bkTNmjWRK1cujf1u0KABkpOTER4erpG+Q4cOyJUrl/J/zZo1AQC3b98GADx58gTh4eHo3bs3ChQooJE37eAv3bt3R0JCAjZt2qQsW79+PZKSkv71/fKIyHhsRkhEH5Tk5GSsW7cOdevWVfoBAalBwezZs7F37140atRII0/6GyN1kJG2GV7a5er+LrVr18bHH3+M0NBQzJ07F3Xq1EHr1q3RuXNn2NraGixnREQERAQTJkzAhAkTdKZ5/PixRsAQEBCgsf7u3bsAgMKFC2sst7a21hpkAQBWrVqF2bNn49q1axrBYfr3BUw/Jhn55Zdf4OLiAmtra+TPnx8FCxbUSpMvXz6tgRPu3r2LwoULw8JC8xlh8eLFlfVppT8mAFCkSBFs2LABQPYc/4x0794d69evx6FDh1CrVi38+eefePToEbp162bU+6RnYWGBLl26YNGiRcrgIWFhYbCzs8Mnn3yilT79sXByckKePHmUfk43b94E8H/959JzcXHJVLlKly6NBg0a6F2f/vgZ8xncvXtX5xQORYsWzVTZdLl58yYuXLigEQCm33Za6b8T6sBLfe6rg660zUZ1KVasGCpVqoSwsDD06dMHQOoDoqpVq76XEVOJyLwYbBHRB2Xfvn14+PAh1q1bh3Xr1mmtDwsL0wq29NVW6FuurqlQqVTYtGkTjh07hm3btmHXrl3o3bs3Zs+ejWPHjhkcnlvdAX/kyJF6B0tIf+OVlf4pP/30E3r27InWrVtj1KhR8PLyUgZTUPebSsvUY5KRWrVqKX2b9MnKfmbWP3H8g4OD4e3tjZ9++gm1atXCTz/9BB8fH4MBSWZ1794d33zzDbZu3YpOnTph7dq1aN68uVaNZmaoj8WaNWs0aqLU0tZkZkX642fKZ5AV6Wu1U1JS0LBhQ4wePVpn+iJFimj8n9VzP63u3btj6NChuH//PhISEnDs2DF89913Rr8PEf37Mdgiog9KWFgYvLy88P3332ut27x5M7Zs2YLFixdn6w191apVUbVqVXz11VdYu3YtunTpgnXr1qFv3756545S1zxZW1ubfPPt5+cHIPUJfdpaiXfv3iEyMlJjNLxNmzYhMDAQmzdv1ihTThkO38/PDxcuXEBKSopG7da1a9eU9Wmpa2vSunHjhjLQQ3YcfwAG5waztLRE586dsXLlSnz99dfYunWrUU0RDSlVqhTKlSuHsLAw5M+fH1FRUViwYIHOtDdv3lSa1AKpIxo+fPgQTZs2BQCldtHLyytbAsHMMuYz8PPz0/mZXr9+XWtZrly5tCaZTkxMxMOHDzWWFSxYEHFxcdm2z+r90TXqZXodO3bE8OHD8fPPP+PNmzewtrZGhw4dsqUcRPTvwj5bRPTBePPmDTZv3ozmzZujXbt2Wq9Bgwbh1atXOoeVNsWLFy+0nmqrR/VLSEgAAKUvUvqbPy8vL9SpUwdLlizRugkEUvt/ZKRixYrw9PTE4sWLkZiYqCxfuXKl1vbUN/hpy3v8+PEcM8x006ZNER0djfXr1yvLkpKSsGDBAjg5OaF27doa6bdu3arR5+rEiRM4fvw4mjRpAiB7jj8Ape9V+uOt1q1bN7x48QIDBgxAXFxctvbJ6datG3bv3o158+bBw8ND2bf0fvjhB41mo4sWLUJSUpKSPjg4GC4uLpg2bZrOvoeZPRbGMuYzaNq0KY4dO4YTJ05orNc1pUPBggW1+lv98MMPWjVb7du3x9GjR7Fr1y6t94iJiUFSUpJR++Pp6YlatWph+fLliIqK0liX/jqRO3duNGnSBD/99BPCwsLQuHHjDGt8iShnYs0WEX0wfvvtN7x69QotW7bUub5q1arw9PREWFhYtjxFXrVqFRYuXIg2bdqgYMGCePXqFX788Ue4uLgotQb29vYoUaIE1q9fjyJFisDd3R2lSpVCqVKl8P3336NGjRooXbo0+vXrh8DAQDx69AhHjx7F/fv3cf78eYPbt7a2xpdffokBAwagXr166NChAyIjI7FixQqtPlvNmzfH5s2b0aZNGzRr1gyRkZFYvHgxSpQogbi4uCwfC3Pr378/lixZgp49e+L06dPw9/fHpk2bcPjwYcybNw/Ozs4a6QsVKoQaNWrgs88+Q0JCghKQpG0yltXjDwAVKlQAAHzxxRfo2LEjrK2t0aJFCyUIK1euHEqVKoWNGzeiePHiKF++fLYdk86dO2P06NHYsmULPvvsM41BMNJKTExE/fr10b59e1y/fh0LFy5EjRo1lO+Ji4sLFi1ahG7duqF8+fLo2LEjPD09ERUVhe3bt6N69epma+KW2c9g9OjRWLNmDRo3boyhQ4cqQ7+razzT6tu3rzJhdsOGDXH+/Hns2rVLK5gZNWoUfvvtNzRv3hw9e/ZEhQoVEB8fj4sXL2LTpk24c+eO0QHQ/PnzUaNGDZQvXx79+/dHQEAA7ty5g+3bt+PcuXMaabt3765MAj116lQjjxwR5RjvaxhEIqLs1qJFC7Gzs1OGEdelZ8+eYm1tLU+fPlWGdP7mm2800qiHst64caPGcvVQ2uqh3s+cOSOdOnWSAgUKiK2trXh5eUnz5s3l1KlTGvmOHDkiFSpUEBsbG61hqW/duiXdu3cXHx8fsba2lnz58knz5s1l06ZNereb3sKFCyUgIEBsbW2lYsWKEh4eLrVr19YYBjwlJUWmTZsmfn5+YmtrK+XKlZPff/9devToIX5+fkq6rB4TfdRDvz958sRgutq1a0vJkiV1rnv06JH06tVLcufOLTY2NlK6dGlZsWKFRpq05Z89e7b4+vqKra2t1KxZU86fP6/1ntlx/KdOnSr58uUTCwsLncPAq4danzZtmsF91yf90O9pNW3aVADIkSNHtNapy33w4EHp37+/5MqVS5ycnKRLly7y7NkzrfT79++X4OBgcXV1FTs7OylYsKD07NlT63zWlU/XuaGm75xSy8xnICJy4cIFqV27ttjZ2Um+fPlk6tSpsmzZMq1jnpycLGPGjJHcuXOLg4ODBAcHS0REhNbQ7yKpw96PGzdOChUqJDY2NpI7d2756KOPZNasWcpw+YbKn/77LCJy6dIladOmjbi5uYmdnZ0ULVpUJkyYoJU3ISFBcuXKJa6urvLmzRudx4aIcj6ViAk9O4mIiP6F7ty5g4CAAHzzzTcYOXLk+y4OAODbb79FSEgI7ty5ozWiXVa1adMGFy9eREREhNa6lStXolevXjh58iQqVqyYrdv9t1DvY2RkZKYmXv43SUpKQt68edGiRQssW7bsfReHiMyEfbaIiIjMRESwbNky1K5dO9sDrYcPH2L79u1ZHkqe3o+tW7fiyZMn6N69+/suChGZEftsERERZbP4+Hj89ttv2L9/Py5evIhff/012947MjIShw8fxtKlS2FtbY0BAwZk23uT+R0/fhwXLlzA1KlTUa5cOa3BXYjow8Jgi4iIKJs9efIEnTt3hpubG/73v//pHbTFFAcPHkSvXr1QoEABrFq1SufcWPTvtWjRIvz0008ICgrCypUr33dxiMjM2GeLiIiIiIjIDNhni4iIiIiIyAwYbBEREREREZkB+2xlQkpKCh48eABnZ2eoVKr3XRwiIiIiInpPRASvXr1C3rx5YWFhuO6KwVYmPHjwAL6+vu+7GERERERE9C9x79495M+f32AaBluZ4OzsDCD1gLq4uLzn0hARERER0fsSGxsLX19fJUYwhMFWJqibDrq4uDDYIiIiIiKiTHUv4gAZREREREREZsBgi4iIiIiIyAwYbBEREREREZkBgy0iIiIiIiIzYLBFRERERERkBgy2iIiIiIiIzOC9BlvTp09HpUqV4OzsDC8vL7Ru3RrXr1/XSFOnTh2oVCqN16effqqRJioqCs2aNYODgwO8vLwwatQoJCUlaaQ5cOAAypcvD1tbWxQqVAgrV6409+4REREREdF/2HsNtg4ePIiBAwfi2LFj2LNnD969e4dGjRohPj5eI12/fv3w8OFD5TVz5kxlXXJyMpo1a4bExEQcOXIEq1atwsqVKzFx4kQlTWRkJJo1a4a6devi3LlzGDZsGPr27Ytdu3b9Y/tKRERERET/LSoRkfddCLUnT57Ay8sLBw8eRK1atQCk1mwFBQVh3rx5OvPs2LEDzZs3x4MHD+Dt7Q0AWLx4McaMGYMnT57AxsYGY8aMwfbt23Hp0iUlX8eOHRETE4OdO3dmWK7Y2Fi4urri5cuXnNSYiIiIiOg/zJjY4F/VZ+vly5cAAHd3d43lYWFhyJ07N0qVKoVx48bh9evXyrqjR4+idOnSSqAFAMHBwYiNjcXly5eVNA0aNNB4z+DgYBw9elRnORISEhAbG6vxIiIiIiIiMobV+y6AWkpKCoYNG4bq1aujVKlSyvLOnTvDz88PefPmxYULFzBmzBhcv34dmzdvBgBER0drBFoAlP+jo6MNpomNjcWbN29gb2+vsW769OkIDQ3N9n0kIiIiIqL/jn9NsDVw4EBcunQJf/31l8by/v37K3+XLl0aefLkQf369XHr1i0ULFjQLGUZN24chg8frvwfGxsLX19fs2yLiIiIiIg+TP+KZoSDBg3C77//jv379yN//vwG01apUgUAEBERAQDw8fHBo0ePNNKo//fx8TGYxsXFRatWCwBsbW3h4uKi8SIiIiIiIjLGew22RASDBg3Cli1bsG/fPgQEBGSY59y5cwCAPHnyAACqVauGixcv4vHjx0qaPXv2wMXFBSVKlFDS7N27V+N99uzZg2rVqmXTnhAREREREWl6r8HWwIED8dNPP2Ht2rVwdnZGdHQ0oqOj8ebNGwDArVu3MHXqVJw+fRp37tzBb7/9hu7du6NWrVooU6YMAKBRo0YoUaIEunXrhvPnz2PXrl0YP348Bg4cCFtbWwDAp59+itu3b2P06NG4du0aFi5ciA0bNiAkJOS97TsREREREX3Y3uvQ7yqVSufyFStWoGfPnrh37x66du2KS5cuIT4+Hr6+vmjTpg3Gjx+v0bTv7t27+Oyzz3DgwAE4OjqiR48emDFjBqys/q9L2oEDBxASEoIrV64gf/78mDBhAnr27Jmpcuoa3lFlYAANmTQpU+9LREREREQ5izFDv/+r5tn6t2KwRUREREREQA6eZ4uIiIiIiOhDwWCLiIiIiIjIDBhsERERERERmQGDLSIiIiIiIjNgsEVERERERGQGDLaIiIiIiIjMgMEWERERERGRGTDYIiIiIiIiMgMGW0RERERERGbAYIuIiIiIiMgMGGwRERERERGZAYMtIiIiIiIiM2CwRUREREREZAYMtoiIiIiIiMyAwRYREREREZEZMNgiIiIiIiIyAwZbREREREREZsBgi4iIiIiIyAwYbBEREREREZkBgy0iIiIiIiIzYLBFRERERERkBgy2iIiIiIiIzIDBFhERERERkRkw2CIiIiIiIjIDBltERERERERmwGCLiIiIiIjIDBhsERERERERmQGDLSIiIiIiIjNgsEVERERERGQGDLaIiIiIiIjMgMEWERERERGRGTDYIiIiIiIiMgMGW0RERERERGbAYIuIiIiIiMgMGGwRERERERGZAYMtIiIiIiIiM2CwRUREREREZAYMtoiIiIiIiMyAwRYREREREZEZMNgiIiIiIiIyAwZbREREREREZsBgi4iIiIiIyAwYbBEREREREZkBgy0iIiIiIiIzYLBFRERERERkBgy2iIiIiIiIzIDBFhERERERkRkw2CIiIiIiIjIDBltERERERERmwGCLiIiIiIjIDBhsERERERERmQGDLSIiIiIiIjNgsEVERERERGQGDLaIiIiIiIjMgMEWERERERGRGTDYIiIiIiIiMgMGW0RERERERGbAYIuIiIiIiMgMGGwRERERERGZAYMtIiIiIiIiM2CwRUREREREZAYMtoiIiIiIiMyAwRYREREREZEZvNdga/r06ahUqRKcnZ3h5eWF1q1b4/r16xpp3r59i4EDB8LDwwNOTk74+OOP8ejRI400UVFRaNasGRwcHODl5YVRo0YhKSlJI82BAwdQvnx52NraolChQli5cqW5d4+IiIiIiP7D3muwdfDgQQwcOBDHjh3Dnj178O7dOzRq1Ajx8fFKmpCQEGzbtg0bN27EwYMH8eDBA7Rt21ZZn5ycjGbNmiExMRFHjhzBqlWrsHLlSkycOFFJExkZiWbNmqFu3bo4d+4chg0bhr59+2LXrl3/6P4SEREREdF/h0pE5H0XQu3Jkyfw8vLCwYMHUatWLbx8+RKenp5Yu3Yt2rVrBwC4du0aihcvjqNHj6Jq1arYsWMHmjdvjgcPHsDb2xsAsHjxYowZMwZPnjyBjY0NxowZg+3bt+PSpUvKtjp27IiYmBjs3Lkzw3LFxsbC1dUVL1++hIuLCwBAFRqqN71MmpSVw0BERERERP9SumIDff5VfbZevnwJAHB3dwcAnD59Gu/evUODBg2UNMWKFUOBAgVw9OhRAMDRo0dRunRpJdACgODgYMTGxuLy5ctKmrTvoU6jfo/0EhISEBsbq/EiIiIiIiIyxr8m2EpJScGwYcNQvXp1lCpVCgAQHR0NGxsbuLm5aaT19vZGdHS0kiZtoKVer15nKE1sbCzevHmjVZbp06fD1dVVefn6+mbLPhIRERER0X/HvybYGjhwIC5duoR169a976Jg3LhxePnypfK6d+/e+y4SERERERHlMFbvuwAAMGjQIPz+++8IDw9H/vz5leU+Pj5ITExETEyMRu3Wo0eP4OPjo6Q5ceKExvupRytMmyb9CIaPHj2Ci4sL7O3ttcpja2sLW1vbbNk3IiIiIiL6b3qvNVsigkGDBmHLli3Yt28fAgICNNZXqFAB1tbW2Lt3r7Ls+vXriIqKQrVq1QAA1apVw8WLF/H48WMlzZ49e+Di4oISJUooadK+hzqN+j2IiIiIiIiy23ut2Ro4cCDWrl2LX3/9Fc7OzkofK1dXV9jb28PV1RV9+vTB8OHD4e7uDhcXFwwePBjVqlVD1apVAQCNGjVCiRIl0K1bN8ycORPR0dEYP348Bg4cqNROffrpp/juu+8wevRo9O7dG/v27cOGDRuwffv297bvRERERET0YXuvNVuLFi3Cy5cvUadOHeTJk0d5rV+/Xkkzd+5cNG/eHB9//DFq1aoFHx8fbN68WVlvaWmJ33//HZaWlqhWrRq6du2K7t27Y8qUKUqagIAAbN++HXv27EHZsmUxe/ZsLF26FMHBwf/o/hIRERER0X/Hv2qerX8rzrNFRERERERADp5ni4iIiIiI6EPBYIuIiIiIiMgMGGwRERERERGZAYMtIiIiIiIiM2CwRUREREREZAYMtoiIiIiIiMyAwRYREREREZEZMNgiIiIiIiIyAwZbREREREREZsBgi4iIiIiIyAwYbBEREREREZkBgy0iIiIiIiIzYLBFRERERERkBgy2iIiIiIiIzIDBFhERERERkRkw2CIiIiIiIjIDBltERERERERmwGCLiIiIiIjIDBhsERERERERmQGDLSIiIiIiIjNgsEVERERERGQGDLaIiIiIiIjMgMEWERERERGRGTDYIiIiIiIiMgMGW0RERERERGbAYIuIiIiIiMgMGGwRERERERGZAYMtIiIiIiIiM2CwRUREREREZAYMtoiIiIiIiMyAwRYREREREZEZMNgiIiIiIiIyAwZbREREREREZsBgi4iIiIiIyAwYbBEREREREZkBgy0iIiIiIiIzyHKwFRsbi61bt+Lq1avZUR4iIiIiIqIPgtHBVvv27fHdd98BAN68eYOKFSuiffv2KFOmDH755ZdsLyAREREREVFOZHSwFR4ejpo1awIAtmzZAhFBTEwM5s+fjy+//DLbC0hERERERJQTGR1svXz5Eu7u7gCAnTt34uOPP4aDgwOaNWuGmzdvZnsBiYiIiIiIciKjgy1fX18cPXoU8fHx2LlzJxo1agQAePHiBezs7LK9gERERERERDmRlbEZhg0bhi5dusDJyQl+fn6oU6cOgNTmhaVLl87u8hEREREREeVIRgdbn3/+OSpXrox79+6hYcOGsLBIrRwLDAxkny0iIiIiIqL/z+hgCwAqVqyIihUraixr1qxZthSIiIiIiIjoQ2B0sDV8+HCdy1UqFezs7FCoUCG0atVKGUSDiIiIiIjov8joYOvs2bM4c+YMkpOTUbRoUQDAjRs3YGlpiWLFimHhwoUYMWIE/vrrL5QoUSLbC0xERERERJQTGD0aYatWrdCgQQM8ePAAp0+fxunTp3H//n00bNgQnTp1wt9//41atWohJCTEHOUlIiIiIiLKEYwOtr755htMnToVLi4uyjJXV1dMnjwZM2fOhIODAyZOnIjTp09na0GJiIiIiIhyEpMmNX78+LHW8idPniA2NhYA4ObmhsTExKyXjoiIiIiIKIcyqRlh7969sWXLFty/fx/379/Hli1b0KdPH7Ru3RoAcOLECRQpUiS7y0pERERERJRjGD1AxpIlSxASEoKOHTsiKSkp9U2srNCjRw/MnTsXAFCsWDEsXbo0e0tKRERERESUgxgdbDk5OeHHH3/E3Llzcfv2bQCpExo7OTkpaYKCgrKtgERERERERDmRSZMaA6lBV5kyZbKzLERERERERB8Mo4Ot+Ph4zJgxA3v37sXjx4+RkpKisV5d20VERERERPRfZnSw1bdvXxw8eBDdunVDnjx5oFKpzFEuIiIiIiKiHM3oYGvHjh3Yvn07qlevbo7yEBERERERfRCMHvo9V65ccHd3N0dZiIiIiIiIPhhGB1tTp07FxIkT8fr1a3OUh4iIiIiI6INgdDPC2bNn49atW/D29oa/vz+sra011p85cybbCkdERERERJRTGR1stW7d2gzFICIiIiIi+rAYHWxNmjTJHOUgIiIiIiL6oBjdZ4uIiIiIiIgylqmaLXd3d9y4cQO5c+dGrly5DM6t9fz582wrHBERERERUU6VqWBr7ty5cHZ2Vv7OromMw8PD8c033+D06dN4+PAhtmzZotEnrGfPnli1apVGnuDgYOzcuVP5//nz5xg8eDC2bdsGCwsLfPzxx/j222/h5OSkpLlw4QIGDhyIkydPwtPTE4MHD8bo0aOzZR+IiIiIiIh0yVSw1aNHD+Xvnj17ZtvG4+PjUbZsWfTu3Rtt27bVmaZx48ZYsWKF8r+tra3G+i5duuDhw4fYs2cP3r17h169eqF///5Yu3YtACA2NhaNGjVCgwYNsHjxYly8eBG9e/eGm5sb+vfvn237QkRERERElJbRA2RYWlri4cOH8PLy0lj+7NkzeHl5ITk5OdPv1aRJEzRp0sRgGltbW/j4+Ohcd/XqVezcuRMnT55ExYoVAQALFixA06ZNMWvWLOTNmxdhYWFITEzE8uXLYWNjg5IlS+LcuXOYM2cOgy0iIiIiIjIbowfIEBGdyxMSEmBjY5PlAqV34MABeHl5oWjRovjss8/w7NkzZd3Ro0fh5uamBFoA0KBBA1hYWOD48eNKmlq1ammULTg4GNevX8eLFy/07ktsbKzGi4iIiIiIyBiZrtmaP38+AEClUmHp0qUafaKSk5MRHh6OYsWKZWvhGjdujLZt2yIgIAC3bt3C//73PzRp0gRHjx6FpaUloqOjtWrYrKys4O7ujujoaABAdHQ0AgICNNJ4e3sr63LlyqW13enTpyM0NDRb94WIiIiIiP5bMh1szZ07F0BqzdbixYthaWmprLOxsYG/vz8WL16crYXr2LGj8nfp0qVRpkwZFCxYEAcOHED9+vWzdVtpjRs3DsOHD1f+j42Nha+vr9m2R0REREREH55MB1uRkZEAgLp162Lz5s06a4TMLTAwELlz50ZERATq168PHx8fPH78WCNNUlISnj9/rvTz8vHxwaNHjzTSqP/X1xfM1tZWayAOIiIiIiIiYxjdZ2v//v0agVZycjLOnTunt/9Tdrp//z6ePXuGPHnyAACqVauGmJgYnD59Wkmzb98+pKSkoEqVKkqa8PBwvHv3TkmzZ88eFC1a9L0EjERERERE9N9gdLA1bNgwLFu2DEBqoFWrVi2UL18evr6+OHDggFHvFRcXh3PnzuHcuXMAUmvPzp07h6ioKMTFxWHUqFE4duwY7ty5g71796JVq1YoVKgQgoODAQDFixdH48aN0a9fP5w4cQKHDx/GoEGD0LFjR+TNmxcA0LlzZ9jY2KBPnz64fPky1q9fj2+//VajmSAREREREVF2MzrY2rhxI8qWLQsA2LZtG+7cuYNr164hJCQEX3zxhVHvderUKZQrVw7lypUDAAwfPhzlypXDxIkTYWlpiQsXLqBly5YoUqQI+vTpgwoVKuDQoUMaTfzCwsJQrFgx1K9fH02bNkWNGjXwww8/KOtdXV2xe/duREZGokKFChgxYgQmTpzIYd+JiIiIiMisVKJvLHc97OzsEBERgfz586N///5wcHDAvHnzEBkZibJly36Qw6THxsbC1dUVL1++hIuLCwBAZWC0Qpk06Z8qGhERERER/YN0xQb6GF2z5e3tjStXriA5ORk7d+5Ew4YNAQCvX7/WGKGQiIiIiIjovyzToxGq9erVC+3bt0eePHmgUqnQoEEDAMDx48ezfZ4tIiIiIiKinMroYGvy5MkoVaoU7t27h08++UTpP2VpaYmxY8dmewGJiIiIiIhyIqODLQBo166d1rIePXpkuTBEREREREQfikwFW/Pnz0f//v1hZ2eH+fPnG0w7ZMiQbCkYERERERFRTpapYGvu3Lno0qUL7OzsMHfuXL3pVCoVgy0iIiIiIiJkMtiKjIzU+TcRERERERHpZvTQ70RERERERJSxTNVsDR8+PNNvOGfOHJMLQ0RERERE9KHIVLB19uzZTL2ZSqXKUmGIiIiIiIg+FJkKtvbv32/uchAREREREX1Q2GeLiIiIiIjIDBhsERERERERmQGDLSIiIiIiIjNgsEVERERERGQGmQq2ypcvjxcvXgAApkyZgtevX5u1UERERERERDldpoKtq1evIj4+HgAQGhqKuLg4sxaKiIiIiIgop8vU0O9BQUHo1asXatSoARHBrFmz4OTkpDPtxIkTs7WAREREREREOVGmgq2VK1di0qRJ+P3336FSqbBjxw5YWWlnValUDLaIiIiIiIiQyWCraNGiWLduHQDAwsICe/fuhZeXl1kLRkRERERElJNlKthKKyUlxRzlICIiIiIi+qAYHWwBwK1btzBv3jxcvXoVAFCiRAkMHToUBQsWzNbCERERERER5VRGz7O1a9culChRAidOnECZMmVQpkwZHD9+HCVLlsSePXvMUUYiIiIiIqIcx+iarbFjxyIkJAQzZszQWj5mzBg0bNgw2wpHRERERESUUxlds3X16lX06dNHa3nv3r1x5cqVbCkUERERERFRTmd0sOXp6Ylz585pLT937hxHKCQiIiIiIvr/jG5G2K9fP/Tv3x+3b9/GRx99BAA4fPgwvv76awwfPjzbC/ghUYWG6l0nkyb9gyUhIiIiIiJzMzrYmjBhApydnTF79myMGzcOAJA3b15MnjwZQ4YMyfYCEhERERER5URGB1sqlQohISEICQnBq1evAADOzs7ZXjAiIiIiIqKczKR5ttQYZBEREREREelm9AAZRERERERElDEGW0RERERERGbAYIuIiIiIiMgMjAq23r17h/r16+PmzZvmKg8REREREdEHwahgy9raGhcuXDBXWYiIiIiIiD4YRjcj7Nq1K5YtW2aOshAREREREX0wjB76PSkpCcuXL8eff/6JChUqwNHRUWP9nDlzsq1wREREREREOZXRwdalS5dQvnx5AMCNGzc01qlUquwpFRERERERUQ5ndLC1f/9+c5SDiIiIiIjog2Ly0O8RERHYtWsX3rx5AwAQkWwrFBERERERUU5ndLD17Nkz1K9fH0WKFEHTpk3x8OFDAECfPn0wYsSIbC8gERERERFRTmR0sBUSEgJra2tERUXBwcFBWd6hQwfs3LkzWwtHRERERESUUxndZ2v37t3YtWsX8ufPr7G8cOHCuHv3brYVjIiIiIiIKCczumYrPj5eo0ZL7fnz57C1tc2WQhEREREREeV0RgdbNWvWxOrVq5X/VSoVUlJSMHPmTNStWzdbC0dERERERJRTGd2McObMmahfvz5OnTqFxMREjB49GpcvX8bz589x+PBhc5SRiIiIiIgoxzG6ZqtUqVK4ceMGatSogVatWiE+Ph5t27bF2bNnUbBgQXOUkYiIiIiIKMcxumYLAFxdXfHFF19kd1mIiIiIiIg+GCYFWy9evMCyZctw9epVAECJEiXQq1cvuLu7Z2vhiIiIiIiIciqjmxGGh4fD398f8+fPx4sXL/DixQvMnz8fAQEBCA8PN0cZiYiIiIiIchyja7YGDhyIDh06YNGiRbC0tAQAJCcn4/PPP8fAgQNx8eLFbC8kERERERFRTmN0zVZERARGjBihBFoAYGlpieHDhyMiIiJbC0dERERERJRTGR1slS9fXumrldbVq1dRtmzZbCkUERERERFRTpepZoQXLlxQ/h4yZAiGDh2KiIgIVK1aFQBw7NgxfP/995gxY4Z5SklERERERJTDZCrYCgoKgkqlgogoy0aPHq2VrnPnzujQoUP2lY6IiIiIiCiHylSwFRkZae5yEBERERERfVAyFWz5+fmZuxxEREREREQfFJMmNX7w4AH++usvPH78GCkpKRrrhgwZki0FIyIiIiIiysmMDrZWrlyJAQMGwMbGBh4eHlCpVMo6lUrFYIuIiIiIiAgmBFsTJkzAxIkTMW7cOFhYGD1yPBERERER0X+C0dHS69ev0bFjRwZaREREREREBhgdMfXp0wcbN240R1mIiIiIiIg+GEY3I5w+fTqaN2+OnTt3onTp0rC2ttZYP2fOnGwrHBERERERUU5lUrC1a9cuFC1aFAC0BsggIiIiIiIiE5oRzp49G8uXL8fVq1dx4MAB7N+/X3nt27fPqPcKDw9HixYtkDdvXqhUKmzdulVjvYhg4sSJyJMnD+zt7dGgQQPcvHlTI83z58/RpUsXuLi4wM3NDX369EFcXJxGmgsXLqBmzZqws7ODr68vZs6caexuExERERERGcXoYMvW1hbVq1fPlo3Hx8ejbNmy+P7773WunzlzJubPn4/Fixfj+PHjcHR0RHBwMN6+fauk6dKlCy5fvow9e/bg999/R3h4OPr376+sj42NRaNGjeDn54fTp0/jm2++weTJk/HDDz9kyz4QERERERHpYnQzwqFDh2LBggWYP39+ljfepEkTNGnSROc6EcG8efMwfvx4tGrVCgCwevVqeHt7Y+vWrejYsSOuXr2KnTt34uTJk6hYsSIAYMGCBWjatClmzZqFvHnzIiwsDImJiVi+fDlsbGxQsmRJnDt3DnPmzNEIyoiIiIiIiLKT0cHWiRMnsG/fPvz+++8oWbKk1gAZmzdvzpaCRUZGIjo6Gg0aNFCWubq6okqVKjh69Cg6duyIo0ePws3NTQm0AKBBgwawsLDA8ePH0aZNGxw9ehS1atWCjY2NkiY4OBhff/01Xrx4gVy5cmltOyEhAQkJCcr/sbGx2bJPRERERET032F0sOXm5oa2bduaoywaoqOjAQDe3t4ay729vZV10dHR8PLy0lhvZWUFd3d3jTQBAQFa76FepyvYmj59OkJDQ7NnR4iIiIiI6D/J6GBrxYoV5ijHv8q4ceMwfPhw5f/Y2Fj4+vq+xxIREREREVFOY/QAGf8UHx8fAMCjR480lj969EhZ5+Pjg8ePH2usT0pKwvPnzzXS6HqPtNtIz9bWFi4uLhovIiIiIiIiYxgdbAUEBCAwMFDvK7sEBATAx8cHe/fuVZbFxsbi+PHjqFatGgCgWrVqiImJwenTp5U0+/btQ0pKCqpUqaKkCQ8Px7t375Q0e/bsQdGiRXU2ISQiIiIiIsoORjcjHDZsmMb/7969w9mzZ7Fz506MGjXKqPeKi4tDRESE8n9kZCTOnTsHd3d3FChQAMOGDcOXX36JwoULIyAgABMmTEDevHnRunVrAEDx4sXRuHFj9OvXD4sXL8a7d+8waNAgdOzYEXnz5gUAdO7cGaGhoejTpw/GjBmDS5cu4dtvv8XcuXON3XUiIiIiIqJMM2nod12+//57nDp1yqj3OnXqFOrWrav8r+4n1aNHD6xcuRKjR49GfHw8+vfvj5iYGNSoUQM7d+6EnZ2dkicsLAyDBg1C/fr1YWFhgY8//lhjWHpXV1fs3r0bAwcORIUKFZA7d25MnDiRw74TEREREZFZqUREsuONbt++jaCgoA9ymPTY2Fi4urri5cuXSv8tlYHRCmXSJJ3LTclDRERERET/HrpiA32ybYCMTZs2wd3dPbvejoiIiIiIKEczuhlhuXLloFKplP9FBNHR0Xjy5AkWLlyYrYUjIiIiIiLKqYwOttSDU6hZWFjA09MTderUQbFixbKrXERERERERDma0cHWJPYtIiIiIiIiytC/dlJjIiIiIiKinCzTNVsWFhYafbV0UalUSEpKynKhiIiIiIiIcrpMB1tbtmzRu+7o0aOYP38+UlJSsqVQREREREREOV2mg61WrVppLbt+/TrGjh2Lbdu2oUuXLpgyZUq2Fo6IiIiIiCinMqnP1oMHD9CvXz+ULl0aSUlJOHfuHFatWgU/P7/sLh8REREREVGOZFSw9fLlS4wZMwaFChXC5cuXsXfvXmzbtg2lSpUyV/mIiIiIiIhypEw3I5w5cya+/vpr+Pj44Oeff9bZrJCIiIiIiIhSZTrYGjt2LOzt7VGoUCGsWrUKq1at0plu8+bN2VY4IiIiIiKinCrTwVb37t0zHPqdiIiIiIiIUmU62Fq5cqUZi0FERERERPRhMWk0QiIiIiIiIjKMwRYREREREZEZMNgiIiIiIiIyAwZbREREREREZsBgi4iIiIiIyAwYbBEREREREZkBgy0iIiIiIiIzYLBFRERERERkBgy2iIiIiIiIzIDBFhERERERkRkw2CIiIiIiIjIDBltERERERERmwGCLiIiIiIjIDBhsERERERERmQGDLSIiIiIiIjNgsEVERERERGQGDLaIiIiIiIjMgMEWERERERGRGTDYIiIiIiIiMgMGW0RERERERGbAYIuIiIiIiMgMGGwRERERERGZAYMtIiIiIiIiM2CwRUREREREZAYMtoiIiIiIiMyAwRYREREREZEZMNgiIiIiIiIyAwZbREREREREZsBgi4iIiIiIyAwYbBEREREREZkBgy0iIiIiIiIzYLBFRERERERkBgy2iIiIiIiIzIDBFhERERERkRkw2CIiIiIiIjIDBltERERERERmwGCLiIiIiIjIDBhsERERERERmQGDLSIiIiIiIjNgsEVERERERGQGDLaIiIiIiIjMgMEWERERERGRGTDYIiIiIiIiMgMGW0RERERERGbAYIuIiIiIiMgMGGwRERERERGZAYMtIiIiIiIiM2CwRUREREREZAYMtoiIiIiIiMzgXx1sTZ48GSqVSuNVrFgxZf3bt28xcOBAeHh4wMnJCR9//DEePXqk8R5RUVFo1qwZHBwc4OXlhVGjRiEpKemf3hUiIiIiIvqPsXrfBchIyZIl8eeffyr/W1n9X5FDQkKwfft2bNy4Ea6urhg0aBDatm2Lw4cPAwCSk5PRrFkz+Pj44MiRI3j48CG6d+8Oa2trTJs27R/fFyIiIiIi+u/41wdbVlZW8PHx0Vr+8uVLLFu2DGvXrkW9evUAACtWrEDx4sVx7NgxVK1aFbt378aVK1fw559/wtvbG0FBQZg6dSrGjBmDyZMnw8bG5p/eHSIiIiIi+o/4VzcjBICbN28ib968CAwMRJcuXRAVFQUAOH36NN69e4cGDRooaYsVK4YCBQrg6NGjAICjR4+idOnS8Pb2VtIEBwcjNjYWly9f1rvNhIQExMbGaryIiIiIiIiM8a8OtqpUqYKVK1di586dWLRoESIjI1GzZk28evUK0dHRsLGxgZubm0Yeb29vREdHAwCio6M1Ai31evU6faZPnw5XV1fl5evrm707RkREREREH7x/dTPCJk2aKH+XKVMGVapUgZ+fHzZs2AB7e3uzbXfcuHEYPny48n9sbCwDLiIiIiIiMsq/umYrPTc3NxQpUgQRERHw8fFBYmIiYmJiNNI8evRI6ePl4+OjNTqh+n9d/cDUbG1t4eLiovEiIiIiIiIyRo4KtuLi4nDr1i3kyZMHFSpUgLW1Nfbu3ausv379OqKiolCtWjUAQLVq1XDx4kU8fvxYSbNnzx64uLigRIkS/3j5iYiIiIjov+Nf3Yxw5MiRaNGiBfz8/PDgwQNMmjQJlpaW6NSpE1xdXdGnTx8MHz4c7u7ucHFxweDBg1GtWjVUrVoVANCoUSOUKFEC3bp1w8yZMxEdHY3x48dj4MCBsLW1fc97R0REREREH7J/dbB1//59dOrUCc+ePYOnpydq1KiBY8eOwdPTEwAwd+5cWFhY4OOPP0ZCQgKCg4OxcOFCJb+lpSV+//13fPbZZ6hWrRocHR3Ro0cPTJky5X3tkklUoaF618mkSf9gSYiIiIiIKLP+1cHWunXrDK63s7PD999/j++//15vGj8/P/zxxx/ZXTQiIiIiIiKDclSfLSIiIiIiopziX12zRVmjr/khmx4SEREREZkfa7aIiIiIiIjMgMEWERERERGRGTDYIiIiIiIiMgMGW0RERERERGbAYIuIiIiIiMgMGGwRERERERGZAYMtIiIiIiIiM2CwRUREREREZAYMtoiIiIiIiMyAwRYREREREZEZMNgiIiIiIiIyAwZbREREREREZsBgi4iIiIiIyAwYbBEREREREZkBgy0iIiIiIiIzYLBFRERERERkBgy2iIiIiIiIzIDBFhERERERkRkw2CIiIiIiIjIDBltERERERERmwGCLiIiIiIjIDBhsERERERERmQGDLSIiIiIiIjNgsEVERERERGQGDLaIiIiIiIjMwOp9F4D+XVShoXrXyaRJ/2BJiIiIiIhyNtZsERERERERmQGDLSIiIiIiIjNgsEVERERERGQGDLaIiIiIiIjMgMEWERERERGRGTDYIiIiIiIiMgMGW0RERERERGbAYIuIiIiIiMgMOKkxZQtOhkxEREREpIk1W0RERERERGbAYIuIiIiIiMgMGGwRERERERGZAYMtIiIiIiIiM2CwRUREREREZAYcjZDeG45gSEREREQfMtZsERERERERmQGDLSIiIiIiIjNgsEVERERERGQGDLaIiIiIiIjMgANkUI7DgTWIiIiIKCdgzRYREREREZEZsGaL/jP01YixNoyIiIiIzIHBFpEBbLJIRERERKZisEVkBgzSiIiIiIh9toiIiIiIiMyANVtE/xKsDSMiIiL6sDDYIsrhGKQRERER/Tsx2CL6j+LojERERETmxWCLiDLN1Fo0U/Kxxo6IiIhyOg6QQUREREREZAYMtoiIiIiIiMyAwRYREREREZEZsM8WEX1Q2NeLiIiI/i1Ys0VERERERGQGrNkiIgKHwiciIqLsx5otIiIiIiIiM/hP1Wx9//33+OabbxAdHY2yZctiwYIFqFy58vsuFhHlUJx3jIiIiAz5zwRb69evx/Dhw7F48WJUqVIF8+bNQ3BwMK5fvw4vL6/3XTwiIrPI7oAwu4PIrOQjIiL6t/vPBFtz5sxBv3790KtXLwDA4sWLsX37dixfvhxjx459z6UjIiJj/NOB3b8h+GTgSUSU8/wngq3ExEScPn0a48aNU5ZZWFigQYMGOHr0qFb6hIQEJCQkKP+/fPkSABAbG/t/id6+1bs9jXRpmZLHDPn+yW0ZzMfj8f62ZSAfj8f725bBfDwe729bBvL9W7blOn263nUv0/z2ZUe+f3JbhvL9k9sylO9DPh5EpJv6eiwiGaZVSWZS5XAPHjxAvnz5cOTIEVSrVk1ZPnr0aBw8eBDHjx/XSD958mSEGngiSURERERE/2337t1D/vz5Dab5T9RsGWvcuHEYPny48n9KSgqeP38ODw8PqFQqjbSxsbHw9fXFvXv34OLikultmJLvn9xWTigjj8f721ZOKCOPx/vbVk4o44e6rZxQRh6P97etnFBGHo/3t62cUMZ/y/EQEbx69Qp58+bN8D3+E8FW7ty5YWlpiUePHmksf/ToEXx8fLTS29rawtbWVmOZm5ubwW24uLgY9eFlJd8/uS1T832o2zI134e6LVPzfajbMjXfh7otU/NxW+8v34e6LVPzfajbMjXfh7otU/N9qNsyNd+Hui19+VxdXTOV9z8xz5aNjQ0qVKiAvXv3KstSUlKwd+9ejWaFRERERERE2eU/UbMFAMOHD0ePHj1QsWJFVK5cGfPmzUN8fLwyOiEREREREVF2+s8EWx06dMCTJ08wceJEREdHIygoCDt37oS3t3eW3tfW1haTJk3SanZojnz/5LZyQhl5PN7ftnJCGXk83t+2ckIZP9Rt5YQy8ni8v23lhDLyeLy/beWEMuaE45Hef2I0QiIiIiIion/af6LPFhERERER0T+NwRYREREREZEZMNgiIiIiIiIyAwZbRERERPTBS05ORnh4OGJiYt53Ueg/hMGWkQIDA/Hs2TOt5TExMQgMDHwPJdJmaWmJx48fay1/9uwZLC0t9eaLioqCrvFSRARRUVEGtxkREYFdu3bhzZs3Sh5DpkyZgtevX2stf/PmDaZMmWIwL2VNVj7nmJgYLF26FOPGjcPz588BAGfOnMHff/+tN09SUhL+/PNPLFmyBK9evQIAPHjwAHFxcXrzrF69GgkJCVrLExMTsXr1ap15TD2nevfurZQrrfj4ePTu3VtvPlP8k9sCTDv2pvo3fqdjY2Mz/dLl3bt3sLKywqVLl0wuw9u3b03O+08xdxn3799vUj5TrgOmMvV3EwBu3bqF8ePHo1OnTsp77NixA5cvX87WMmblO/ZPlPHdu3eoX78+bt68aVQ+U/erXr16OoOm2NhY1KtXT2ceS0tLNGrUCC9evDCqjEDWjqGx90im5jGFKfe1+/btM+m6Ycp3ukePHggPDzd6W2m97+swRyM0koWFBaKjo+Hl5aWx/NGjRyhQoIDOk0gtJiYGy5Ytw9WrVwEAJUuWRO/evQ3OQH3o0CEsWbIEt27dwqZNm5AvXz6sWbMGAQEBqFGjhlFlfPDgAQoWLKh8cdOztLTEw4cPtfI9e/YMXl5eSE5O1srz7NkzdOjQAfv27YNKpcLNmzcRGBiI3r17I1euXJg9e3a2bQtIvdjNmzdPOYYlSpTA0KFDUbBgQZ3ps2rNmjVYvHgxIiMjcfToUfj5+WHevHkICAhAq1atAABt27bN9Ptt3rxZ+dvUfFll6rG/cOECGjRoAFdXV9y5cwfXr19HYGAgxo8fj6ioKJ0Xyrt376Jx48aIiopCQkICbty4gcDAQAwdOhQJCQlYvHhxtpXR1P3Sl+/p06fw8fFBUlKSznxAapB08OBBREVFITExUWPdkCFDsrStrJ4fxhz73377LdPbatmypc7lph7/zHzHTM1nYWEBlUplcH9EBCqVSm/5AgMDsWXLFpQtW9bg+6SVkpKCr776CosXL8ajR4+UYz9hwgT4+/ujT58+Stpy5cplWEa1M2fO6Fz+9u1bLFiwAPv378fjx4+RkpKSYT5jypje/fv38dtvv+k87+fMmaOV3tbWFvnz50evXr3Qo0cP+Pr6ZmZ3TT6nAOPPK1N/Nw8ePIgmTZqgevXqCA8Px9WrVxEYGIgZM2bg1KlT2LRpk1ae+Ph4zJgxA3v37tX5ed2+fTtbj4cpZXz06BFGjhyplDH9raK+bXl6euLIkSMoXLiwzvXZuV/6PrPHjx8jX758ePfunc58FStWxNdff4369etnuoymHEP1Phh7j2TqfZWpTLmvdXJyQlJSEipVqoQ6deqgdu3aqF69Ouzt7Q1uy5TPunXr1vjjjz/g5+enXEPy5cuX4X4Ze41r164d+vbti+Dg4ExfkzPrPzPPVlalvRnZtWuXRoCUnJyMvXv3wt/fX2/+U6dOITg4GPb29qhcuTKA1B+lr776Crt370b58uW18vzyyy/o1q0bunTpgrNnzyon/MuXLzFt2jT88ccfGunnz58PAFCpVFi6dCmcnJw0yhgeHo5ixYrpLaP6piO9uLg42NnZ6cwTEhICKysrREVFoXjx4sryDh06YPjw4XovCvq2df78ebi7u+vMs2vXLrRs2RJBQUGoXr06AODw4cMoWbIktm3bhoYNG+rdt9WrV6NDhw5a8yQkJiZi3bp16N69u1aeRYsWYeLEiRg2bBi++uor5SLg5uaGefPmKT/YhoJlQ0zNl15gYCBOnjwJDw8PjeUxMTEoX7681g+3KZ8zkDoxeM+ePTFz5kw4Ozsry5s2bYrOnTvrzDN06FBUrFgR58+f1yhfmzZt0K9fP73b0lfG+/fv6z1uxp5TsbGxEBGICF69eqWx78nJyfjjjz+0fhDSOnv2LJo2bYrXr18jPj4e7u7uePr0KRwcHODl5aURbJmyrayeH8Yc+9atW2fqPQ0FJaZ8pzP7HTM1n6k1Kml98cUX+N///oc1a9bo3Y/0vvzyS6xatQozZ87UONalSpXCvHnzNH7kM3vsDenTpw92796Ndu3aoXLlypm6UTCmjGnt3bsXLVu2RGBgIK5du4ZSpUrhzp07EBGdv2MA8Pfff2PNmjVYtWoVQkNDUa9ePfTp0wetW7eGjY2N3jKach0AjDuvsvq7OXbsWHz55ZcYPny4xnWxXr16+O6773Tm6du3Lw4ePIhu3bohT548mb6xM+U7ZmoZe/bsiaioKEyYMMGoMnbt2hXLli3DjBkzMpUeMH6/Lly4oPx95coVREdHK/8nJydj586dBm/Gv/zyS4wcORJTp05FhQoV4OjoqLHexcVFK48pxxAw7R7J1PsqY2XlvvbFixc4ceIEDh48iIMHD2LevHlITExExYoVUbduXXz55Zc685nynd66dSuePHmiXEMmTZqEBg0aoE+fPmjVqhWsra115jP2GvfixQs0a9YMefPmRa9evdCzZ8/sa7EmlCkqlUpUKpVYWFgof6tfNjY2UqRIEdm2bZve/DVq1JCePXvKu3fvlGXv3r2THj16SM2aNXXmCQoKklWrVomIiJOTk9y6dUtERM6cOSPe3t5a6f39/cXf319UKpX4+voq//v7+0uRIkWkUaNGcuzYMa18ISEhEhISIhYWFjJgwADl/5CQEBkyZIhUqVJFPvroI51l9Pb2lnPnzmmV8datW+Lo6KiV3s3NTXLlyiUWFhbK3+qXi4uLWFhYyOeff673eIwZM0Zr+ZgxY6RcuXI686hZWFjIo0ePtJY/ffpULCwsdOYpXry4bNmyRWvfLl68KB4eHga3909SqVQ69y06OlpsbGyU/7PyOYuIuLi4SEREhIhoHo87d+6Ira2tzjzu7u5y7do1rTyRkZFib2+vlT4oKEjKlSsnFhYWUrp0aSlXrpzyKlOmjDg7O8snn3yikcfUc0r9fdb3srS0lC+//FLv8ahdu7b069dPkpOTlX2LioqSWrVqyS+//JKt2zKFscfeVFn5Tpv6Hfsnv5tBQUHi5OQktra2UqRIEY1zUt91p2DBgvLnn39qle/q1avi5uaWreUTSf1u/vXXX0blMbWMlSpVkokTJ2rke/XqlbRs2VIWLlyY4XZPnz4tgwYNEg8PD/Hw8JDBgwcrvyFqplwH0jLm/DD1d1PN0dFRbt++rbWtyMhIvddFV1dXoz6vrHzHTC2jk5OTnD17NtNlVBs0aJC4uLhIhQoVpH///hq/MyEhIdmyX2mvp+nvx1QqlTg4OMiyZcv0ljFt2rTXYfX/uphyDEWMv0cyNU9aL168kF27dsmaNWtk1apVGi9dx8HU+9q0Ll26JD169BArKyudxzCr3+m01NcQOzs7yZ07twwbNkxu3Lihlc6Ua9ydO3dk0qRJEhAQIBYWFlK3bl0JCwuTt2/fZqps+rBmK5PU1fwBAQE4efIkcufObVT+U6dO4ccff4SV1f8dcisrK4wePRoVK1bUmef69euoVauW1nJXV1ed7ZQjIyMBAHXr1sXmzZuRK1euTJXt7NmzAFKfOFy8eFHjSaONjQ3Kli2LkSNH6swbHx8PBwcHreXPnz/XOdv2vHnzICLo3bs3QkNDNZ5k2NjYwN/fH9WqVdO5ratXr2LDhg1ay3v37o158+YZ3Ecx4WlKZGQkypUrp7Xc1tYW8fHxereVlJSEAwcO4NatW+jcuTOcnZ3x4MEDuLi4aDw1zWo+Y59KZeVzVu+3rr4tN27cgKenp848KSkpOmtC7t+/r/F0UE39lP/cuXMIDg7W2G/1+fHxxx9r5DH1nNq/fz9EBPXq1cMvv/yi8QTVxsYGfn5+yJs3r879UpdxyZIlsLCwgKWlJRISEhAYGIiZM2eiR48eGs0As7otwPjzw9hjr8vbt28N1nYCWftOm/odMzWfuln27du3sXHjxkw1yzal5unvv/9GoUKFtJanpKTobdqkFhMTg02bNuHWrVsYNWoU3N3dcebMGXh7e+t9Wp8vX75Mf6ZZLePVq1fx888/A0j9DXvz5g2cnJwwZcoUtGrVCp999pnB7ZYvXx4+Pj7w8PDAjBkzsHz5cixcuBDVqlXD4sWLUbJkSZOuA2kZc36Y+rup5ubmhocPHyIgIEBj+dmzZ/V+Xrly5cp0LSmQte+YqWX09fU1qY/QpUuXlBrOGzduaKxL/xts6n5FRkZCRBAYGIgTJ05o/P7Y2NjAy8vLYD87U2q8TTmGgPH3SKbmUdu2bRu6dOmCuLg4uLi4aBxzlUql0YonK/e1N27cwIEDB3DgwAEcPHgQCQkJqFmzJmbNmoU6depopc/qd1rt4cOH2LNnD/bs2QNLS0s0bdoUFy9eRIkSJTBz5kyEhIQoaU25xvn5+WHy5MmYPHky9u3bh+XLl6Nfv34YNGgQOnXqhN69e6NChQoZllNLlkI1yjQvLy/ZtWuX1vKdO3eKl5eXzjwBAQGyZ88eEdGMyletWiXFixfP9jL27NlTXr58aVSeJk2ayPjx45Uy3r59W5KTk+WTTz6Rjz/+WCNtuXLl5Pnz5yIiUqdOHXn16pVR28qfP79s2LBBa/n69evF19dXZ56sPE0pXry4bN26Vdk39fGfP3++3ifad+7ckWLFiomDg4NYWloqeYYMGSIDBgzQu2+m5DP1qZQpn7OISJ8+faR169aSmJiofNZ3796VcuXKydChQ3Xmad++vfTr109E/u/8ePXqldSrV0969uypd1srV66UN2/eGFW+AwcOSGJiYqbS5sqVS548eSIiqccjNjbWqG2JiOTOnVt5mla4cGHZuXOniKQ+NXNwcNCZ586dO5KSkmL0tkw5P0w99klJSTJlyhTJmzevxrbGjx8vS5cu1ZvPmOOvZsp3zNR8mzZtEnt7e+nbt6/Y2toqeRYsWCBNmjQxqtwZKV++vKxZs0arfKGhoVKjRg29+c6fPy+enp5SqFAhsbKyUvJ98cUX0q1bN735/vjjD2ncuLHcuXPH7GX09vaWK1euiEjq5/Drr7+KiMi5c+cMPnVPTEyUjRs3SpMmTcTKykqqVq0qP/74o8TFxUlkZKR06dJF63fNlOuAulymnFemGDFihNSoUUMePnwozs7OcvPmTfnrr78kMDBQJk+erDPPmjVrpF27dhIfH2/Utkz5jplaxl27dkmjRo0kMjLS6O0Z68CBAxqtfv6NTDmGIsbdI2Ulj1rhwoVl6NChRp9bxlKpVOLl5SVfffWVnD9/PlO/a0lJSbJy5Up58OCBUdtKTEyUTZs2SbNmzcTa2loqVKggixYt0riP2bx5s1ZtlanXuPRiY2Nl8eLF4u7uLpaWlkaVXY3BViZ8++23ygX/22+/NfjSZ/DgwZI/f35Zt26dREVFSVRUlPz888+SP39+vTeq06ZNkxIlSsixY8fE2dlZDh06JD/99JN4enrK/PnzNdKGhIRIXFyc8rehV2a9fPlStmzZIlevXtWb5uLFi+Ll5SWNGzcWGxsbadeunRQvXly8vb2VJmdqdnZ2cu/ePRFJbdb3+PHjTJdFJPUL4ubmJjNmzJDw8HAJDw+X6dOni5ubm0yZMkVnnsmTJ8vkyZNFpVLJyJEjlf8nT54s06ZNk7Vr10pCQoLOvD/++KPky5dP1q1bJ46OjvLzzz/Ll19+qfytS6tWraRr166SkJCg8eXev3+/FCpUSO++mZpPJLUZjDpwMKeYmBhp0KCBuLm5iaWlpfj6+oq1tbXUqlVLOffSu3fvnpQoUUKKFy+u3GB5eHhI0aJFdTZ9TC8hIUHu3bsnd+/e1Xhl5M2bN/Ly5UuNV1qOjo7KMTblXBQRadiwoYSFhYmISN++faVy5cry008/SXBwsFSuXFlnnh07dsihQ4eU/7/77jspW7asdOrUSXkQoYsp54epxz40NFQCAwPlp59+Ent7e2Vb69atk6pVqxo8JsnJyXL9+nU5dOiQHDx4UOOliynfMVPzGdssOyu2bt0qrq6uMmPGDHFwcJBvvvlG+vbtKzY2NrJ79269+erXry+jRo3SKuPhw4fFz89Pb77Hjx9LnTp1xMLCQpycnDSaY+XKlStby9iqVSv54YcfRCT1BrRQoULy5ZdfSvny5aV+/fo686ibDbq7u8vQoUPl4sWLWmkePnwoKpVK73aNYcr5kZSUJEuXLpVOnTpJ/fr1pW7duhovfRISEqRv375iZWUlKpVKrK2txcLCQrp27SpJSUk68wQFBYmzs7M4OTlJqVKlMtU0Nb2MrnFZLaObm5vY2NgYdU6Z6vTp03LhwgXl/61bt0qrVq1k3Lhxen+f1VavXi0fffSR5MmTR3nYMGfOHCXY1ic8PFy6dOki1apVk/v37yvvlfb6nJYpx1DEuHukrORRc3BwUK4bxoiLi5Pt27fLokWLMnVfO3ToUClXrpzY2tpKtWrVZNy4cbJr164MgzxbW1ulOWZmeXh4SK5cueTzzz/X27T1xYsX4u/vr7HM1GtcWrdv35aJEydKgQIFxNLSUoKDg40quxpHI8yEgIAAnDp1Ch4eHlpVyGmpVCq9owglJiZi1KhRWLx4sTLimLW1NT777DPMmDFDZ9WwiGDatGmYPn26Miyqra2t0rEzrbp162LLli1wc3ND3bp1DZZx3759Ote1b98etWrVwqBBg/DmzRuULVtW6fi8bt06vVW8L1++xHfffYfz588jLi4O5cuXx8CBA5EnTx6NdNWqVYOTkxNq1KiB0NBQjBw5Um+zuokTJ+o8HvPmzcPs2bPx4MEDAEDevHkxatQoDBkyxGAH3lWrVqFDhw4ZNolKLywsDJMnT8atW7eU7YWGhurtPO7h4YEjR46gaNGicHZ2xvnz5xEYGIg7d+6gRIkSOoe3zUo+U506dQobNmzQOZpYRiMfHj58WOOzbtCggcH0SUlJWL9+vUaeLl26GBy16ObNm+jduzeOHDmisVwMjBz3+vVrjB49Ghs2bNA5jG3aPA0bNsSjR49QoUIF5dzQV57ly5frXH7q1Cm8evUKdevWxePHj9G9e3dlFK7ly5frHL2udOnS+Prrr5WmDxUrVsSIESOwf/9+FCtWDCtWrNC5LVPPD1OOfaFChbBkyRLUr19fY1vXrl1DtWrV9A6ZfOzYMXTu3Bl3797Van5kaGANY79jpuZzcHDAlStX4O/vr7Fft2/fRokSJfQODZycnIy5c+fq/b6op0BI79ChQ5gyZYrGsZ84cSIaNWqkd59cXV1x5swZFCxYUKOMd+/eRdGiRfWWsUGDBoiKikKfPn3g7e2tdS3s0aNHtpXx9u3biIuLQ5kyZRAfH48RI0Yo5/2cOXPg5+enlad+/fro27cv2rZtq7cZVFJSEg4fPow2bdrgxo0byJ07N3LlymXwuq7v2APGnx+DBg3CypUr0axZM50DQsydO1fvtoDUKTUuXbqEuLg4lCtXzuBofKGhoQbfa9KkSTqXG3ONy2oZV61aZfC99J1TgPG/L5UqVcLYsWPx8ccfK9/Htm3b4uTJk2jWrJnebgLpB0K5dOkSAgMDsXLlSqxatUpvc8G0g4+tWbMGV65cQWBgIL777jv88ccfWoOPpWXMMVTL7D1SVvMAqaPYduzYEe3bt8+wXGoZDfak774WSG32fOjQIWWgjMuXL6NcuXI4fPiwzvSmjAS5Zs0afPLJJ0bfvwGmXePevn2LTZs2Yfny5QgPD4evry969eqFXr16ZXokVS0mhWhksvj4eLlw4YJcuHAh09W8CQkJcvnyZTl+/LjRTe+MkbZTZlhYmBQqVEji4+Nl4cKFEhQUlOX3v3btmnTo0EEqVqwoFhYWUqpUKQkKCtJ6ZebJXmxsrElNv0wVHx+fqZoYNzc3uXz5sohoPpk+dOiQ3uaiWcmnZsxTqZ9//lmsra2lefPmYmNjI82bN5ciRYqIq6urweZlq1at0tlJNCEhQavjbVZ99NFHUqtWLfnjjz/k7Nmzcu7cOY2XLp9//rkUL15caS62fPlymTp1quTPn19++uknjbTR0dEyZswYadeunVhYWEiTJk2kdevWOl/ZydHRUWmWM2nSJKVJyOnTpw3Wrphyfhw8eFBn05x3797prWkSSa2BVj8hTruty5cvG2wmVrZsWfnkk0/kypUr8uLFC4mJidF4ZSSz3zFT85naLHvChAmSJ08emTVrltjZ2cnUqVOlT58+4uHhYbA1gyk8PT3lzJkzWmXcvXu35M+fX28+e3t7vd+LnGblypXKdWblypUGX5mR2fPDw8NDtm/fnqWym5sx17j3xZTfl7SDL82YMUMaNWokIiJ//fWXwfPe1IFy/sla7n/a0qVLpUCBAjJp0iTZtGmT/PrrrxovXYwZ7Cm9p0+fyi+//CKDBg2SUqVKiYWFhcFjv2PHDgkKCpJt27bJgwcPMl07+084fvy4DBgwQNzc3MTOzk46deoke/bsManpf3oMtkhhZ2cnUVFRIiLSrVs3ZeS/u3fv6r3JMrVZlL4R9MwlKSlJvvnmG6lUqZJ4e3ubrUmEqf1kTM0nkvoD4ePjIy4uLmJpaSmenp6iUqnE0dFRAgICtNKXLl1avvvuO2Vbt27dkpSUFOnXr58yypgupozouHLlSvn999+V/0eNGiWurq5SrVo1g/1LHBwcDDZf1cXX11f2798vIqK0qRdJbRpiqE+Ov7+/PH361KhtmSpXrlxK0FS9enVZsmSJiGQ8QqAp54cpn5eI6e3cHRwclGNubq9fv9Z4WHXnzh2ZO3euzn6xasY0y04rMDBQOYednJyUm8Jvv/1WOnXqpDNPVFSU0mRaJPVHfOjQocrnrY8p/SJFUvvDHj161OB7p3fixAmdo+wdO3ZMTp48adR7Zdbly5dlx44dmboB/KflyZNHrl+/bnS+lJQU2bBhg3z22Wfy8ccfS5s2bTRe2cnUa5y+LgXDhw+X//3vf7J8+XJ59uyZxs1u+pvgzN4Um/L74uzsrPR/bdCggcybN09EUu897Ozs9G5L34OhGzduGMxnb2+vPPRKP9qfvpEFs/I5v3nzRo4fPy7btm3L1Ll//vx5na8LFy7IjRs3DI6Mp2t0xrT9u3VxdXVVRq51dXVV+mQeO3ZMihYtqjPP4MGDpXTp0mJpaSm5c+eWtm3byrfffpth/y1TRoIUETl58qSMGjVKOnToYNJ37NWrVxmewyqVSoKCgmTBggUG719NwWDLSMa0605/Qhh66fLmzRuZOXOmNGnSRCpUqJDpdt1xcXEyfvx4qVatmhQsWFACAgI0XvoULlxY1q9fL3FxceLp6Sl79+4VkdSOz/qeVJQqVUp5GnjhwgWxsbGRcePGSdWqVTMMEjJDXdOVmZchpjydfvr0qfIkUd1mOKMAzdR+Mlnp22TsUykHBwflh8bd3V1pK3/lyhXx8fHRux2VSqWzb9O5c+f0Ho8iRYoo59GRI0fE3t5elixZIi1atDB4kaxYsaLetvP6ODo6Kv258uXLJ8ePHxeR1DbXmRkuNzOyej62aNFCgoODZcqUKWJtba30Fdi1a5cULlxY73ZNOT/0fV7Xr18XZ2dnvdsytZ173bp1ZceOHXrX62LKd0wktb/cokWLRCS1rb6Xl5fkz59f7Ozs9A4/npKSovTbUf/Y29nZKR3R9XFwcFDOKx8fHzl9+rSIpN6Yubi46MxTo0YNWb16tYiI0qG+WrVqkjt3bgkNDdW7LVP6RYqknj8fffSR7N+/X54+fZqpG+NKlSrJxo0btZb/8ssvWn0O0w/Lbeily61bt6RMmTJaA/qob7QMMbYfoIhp59WsWbPk888/N/op9pAhQ8TW1lYaN24sPXr0kJ49e2q81NIOypPR8dTH1GtcnTp1xMXFRRwdHaV8+fJSvnx5cXJyEldXV6lSpYrGEOzq64m+6Soyuik25felbt260r17d1m9erVYW1srQeSBAwcM9lU0dSAUU2q5M/s5p7djxw7lAWhmgx9dQ9un/QxsbW2le/fuJg0eo4spgz21a9dOFixYoLP/pSEHDhww+NLF1NY4t2/flqZNm4qDg0OmzmH1tV2fBw8eyMCBA43aXzUO/W6koUOHKu26S5UqZbA9edphTEUEW7ZsgaurqzLU++nTpxETE6MxRHRapkxUCZg+YeKwYcPQpUsXODk5wc/PTxm+Mzw8HKVLl9aZJzIyEiVKlACQ2g66RYsWmDZtGs6cOYOmTZsa3N6tW7cwb948XL16FQBQokQJDB06FAULFlTSpB12+e3bt1i4cCFKlCihDAd77NgxXL58GZ9//rnBbYWFheHHH39Es2bNMHnyZHTq1AkFCxZEmTJlcOzYMY0JaNW6deuGiIgIvf0gdMmfPz/Onz+v0U+mT58+GfaTMTUfYNwQ5EDqsMOvXr0CkDpk9KVLl1C6dGnExMTo7PtTrlw5qFQqqFQq1K9fX2P6guTkZERGRqJx48Y6y3bv3j1l6NWtW7eiXbt26N+/P6pXr65zeFi1r7/+GqNHj8a0adNQunRprUkLdU06GRgYiMjISBQoUADFihXDhg0bULlyZWzbtg1ubm56twUABw8exKxZszTOxVGjRqFmzZoa6bI6Ae13332Hzz//HJs2bcKiRYuUIYN37Nih9xgCxp0f6s9bpVKhZ8+eGn1kkpOTceHCBXz00Ud6t9WqVSts27YNU6ZMgaOjIyZOnIjy5ctnOHH44MGDMWLECERHR+v8zMqUKaOVx5TvGACcOXNG6UOzadMm+Pj44OzZs/jll18wceJEncOPq1QqfPHFFxg1ahQiIiIQFxeHEiVKGJyOAUg99g8fPkSBAgVQsGBBZRL6kydP6u1/dOnSJWXy+g0bNqB06dI4fPgwdu/ejU8//VRnn1Qg9Tdjz549RveLVJ876ftBiIE+jleuXNE5CXG5cuVw5coVjWUZTa2RkaFDhyIgIAB79+5FQEAATpw4gWfPnmHEiBGYNWuW3nym9gM05bz666+/sH//fuzYsQMlS5bUOn/19WVds2YNNm/enOHv3dy5c5Xh+U09nqZe41q1agV3d3esWLFCuXa+fPkSffv2RY0aNdCvXz907twZf//9tzIkvakTghv7+wKkHo8uXbpg69at+OKLL5TfjE2bNhm8Vg0fPhwDBw7E27dvISI4ceIEfv75Z0yfPh1Lly7Vm69fv34YOnQoli9fDpVKhQcPHuDo0aMYOXIkJkyYoDNPZj/n9AYPHoxPPvkEEydOhLe3d6bybNmyBWPGjMGoUaOU68iJEycwe/ZsTJo0CUlJSRg7dizGjx+v8f159+4d7O3tce7cOZQqVSrTZSxXrhxOnjyJwoULo3bt2pg4cSKePn2KNWvW6H2fjRs3Zvr906pdu7bReaZNm4a5c+di4MCBcHZ2xrfffouAgAAMGDDAYB+2rl27QkSwfPnyTF0Hypcvj8uXL2P//v2wsbFB+/bt4ebmhqdPn+Krr77C4sWLTZ/k2KQQ7T/M1Hbdo0ePlr59+2qMWpOUlCT9+/eXkSNH6sxjykSVIsZPmJjWqVOnZPPmzRp9w37//Xe972dqs6idO3eKjY2NVK5cWWnSULlyZbG1tdX79LxPnz46n0JPnDhRevXqZXC/THk67eTkZHQ/CFP7yZiaT8T4p1KdOnWS2bNni4jIlClTxNPTU/r27St+fn46a5uyMqJj2j4oQUFBytP+iIgIg09idT3Ny+ip6pw5c5Rayj179oidnZ3Y2tqKhYWF0ixFlzVr1oiVlZW0b99e6efWvn17sba2VkYbfN+MOT/UT1pVKpV06NBB4+lr//79Zdq0aWYZvVLfk1tDn5kp3zGR1GZA6u/zJ598ogy9HBUVpfe606tXL539POPi4gxeP8aMGSNfffWViKSOyGhlZSWFChUSGxsbnZOsi2j2zWvRooXMmDFDRDJuFmVqv0hTnha7u7vLkSNHtJYfPnw42yde9vDwkPPnz4tI6u+ausnS3r17DfYHNrUfoCnnVfqaiszWXPj7+xvd5NlUpl7j8ubNq/xOp3Xp0iXJmzeviKQ+1c+OCcGN/X0x5M2bNxkOdf/TTz9JoUKFlGtOvnz5DE5RIWJaLbepn7Ozs3OGIwimV6lSJeV3PK2dO3dKpUqVRERky5YtEhgYqJUmICDA6HP/5MmTsm/fPhERefTokQQHB4uzs7OUL1/e4HtFRETIoEGDpH79+lK/fn0ZPHhwhvuavnY6M7XVprbGcXR0VK41mfHrr7+KtbW1ck4ULFhQ9u3bJ7lz55bg4GCjW26kxWDLSKa2686dO7fOD/3atWvi7u6uM0/x4sWVHyhj+Pv7K21uzc3UZlFBQUE6b1TGjBmjt/rfxcVF5yzhN27c0BswqRUpUkTpn1C9enWZPn26iKTePHl6eurMU7FiRaP7QZjaT8bUfCLGD0H+7Nkz+fvvv0UktYnO9OnTpUWLFjJ8+HCD7ZRNmfOmc+fOUr58eenTp484ODgofaN+/fVXKVmypN58ptw8phcZGSm//PJLht+hYsWKyZw5c7SWz549W4oVK5apbZnCmKGbTTk/Jk+ebLDpmT4BAQE6+7C9ePHCYDPkO3fuGHzpYsp3TCS1X8i3334rUVFR4uLiogQNp06d0tvBXd8xfPLkiVFzpxw5ckRmz54tv/32m940lStXljFjxkh4eLjY2dkpNyxHjx6VfPny6c2XleuAsTp27Ci1a9fWCFpevHghtWvX1pp7MKP+Oxmdw25ubspwz4GBgcqNXUREhMGHcqb2AzT1vDLFypUrpWPHjvL69Wuj8iUlJcnGjRtlypQpMmXKFNm0aZPRc01l9hrn6Oio9PVKa//+/eLk5CQiqQ8e0zcvfv78uXzzzTfSu3dv6d27t8yaNUuePXtmcFum/r5klSkD7Bgz+Jipn3OvXr0yDP7Ss7Oz0xnYXb16VXlYo++B9tKlS6Vp06YZfk5ZZcoDcxH9D+UMNSnOly+fEmCVLl1a1q5dKyKp12JD93516tRRmotmRqVKlWTYsGHy6tUrmTt3rqhUKilVqpScOHEi0++hD4MtI5nartvNzU3nvA9bt27V+xTRlIkqRUyfMFEktW/I999/L2PGjMnU/Fx3796VZs2aSZkyZTQuKMOGDZPBgwfr3Y6tra3OwOn69et6O6h6e3vLihUrtJavWLEiwxH7THk6feLECalXr54cOHAg0/0gTO0nY2o+EdOfSv0TXrx4IQMHDpSWLVtqPBWaOHGifPnll++xZP/HxsZG5w3dzZs3tc7FrPZdiYuLk4EDB4qnp6fO/hD6ZOX8MJa+wWuio6PFxsYmW7dlyndMRGTjxo3KPDcNGzZUlk+bNk0aN26skfbly5cSExMjKpVKIiIiNN7/+fPnsmrVKsmTJ0+27tf+/fvFzc1NLCwsNGrNxo0bZ/Dpvin9ItVevHghs2bNkj59+kifPn1kzpw5Bmt/7t+/L4GBgeLq6ip16tSROnXqiJubmxQtWlQZKCltuXSdr5mtda5Ro4YyalynTp2kcePG8tdff0n37t0NPnQxpR+giOnn1bt372TPnj2yePFipRb077//Nngj/vr1awkODjZqzqxLly5JYGCgODg4KOkcHR3F39/f6D4wmdG5c2cJCAiQzZs3y7179+TevXuyefNmCQwMlK5du4pIar+YChUqKHkOHjwoLi4u4uvrq/QtL1CggLi4uGTY2sJY/9QAVmp79+41+sGhKZ+zSGoQ2LRpU+nRo4fMmjUrU3NYBQUFSY8ePTRajCQmJkqPHj2UmuC//vpLa14pdV4nJyextbWVIkWKGNW3/fHjx3Lo0CE5dOhQhq0fTHlgLiJatdNPnjyR3bt3S5UqVeTPP//UmcfU2tKIiAhp0KCBrFy5Uk6dOqU14Eh6Li4uyr1AUlKSWFpaGhWsGcI+W0YytV13r1690KdPH9y6dUtpg3v8+HHMmDEDvXr10pmnYsWKePv2LQIDA+Hg4KC1LX1zjMyePRu3bt2Ct7c3/P39tfKdOXNGZ769e/eiZcuWypw6pUqVUubZ0tW2HwAKFCiA33//XWt5RnOSeHp64ty5c1pzVJw7dw5eXl468wwbNgyfffYZzpw5o3EMly9frredtdqMGTOUvzt06IACBQrg6NGjKFy4MFq0aKEzj5ubG2JjY1GvXj2N5aKjH4Sp/WSy2r8GgNIHEAC8vLywc+dOg+nV771161alj1LJkiXRsmVLWFpaaqRzd3fP0pw3bm5u+O6777SWZzTPDJA6P8aSJUtw+/ZtbNy4Efny5cOaNWsQEBCAGjVq6MyT2b5Xafn6+mLv3r1KPwG1P//8U2tOjaz2XRk9ejT279+PRYsWoVu3bvj+++/x999/Y8mSJRrnqJqx50f58uWxd+9e5MqVS+lrp0/668Bvv/2m/L1r1y6NPqfJycnYu3cv/P39De7fmjVrsHjxYkRGRuLo0aPw8/PDvHnzEBAQgFatWmmlN+Y7lla7du1Qo0YNPHz4UGM+s/r166NNmzZa21D3OSxSpIjWe6lUKq3zMe2xyEjLli21ltWpUwdPnz5FbGwscuXKpSzv378/HBwctNJnpV8kkDqvUXBwMOzt7ZVr45w5c/DVV18pfczSy5cvHy5cuICwsDCcP38e9vb26NWrFzp16qT1m2Fq/x218ePHIz4+HgAwZcoUNG/eHDVr1oSHhwfWrVunN58p/QAB086ru3fvonHjxoiKikJCQgIaNmwIZ2dnfP3110hISMDixYt1bqtHjx44ffo0unbtmun+YX379kXJkiVx6tQp5fx48eIFevbsif79+2vNL5iWKde4JUuWICQkBB07dlTm+bSyskKPHj2U3+pixYpp9HMaOHAgOnTogEWLFim/C8nJyfj8888xcOBAXLx4UUkbGxub4T6r6epvGxoaiqVLl2LEiBEYP348vvjiC9y5cwdbt27V6t+Y0XUtLX33Oi1btkRSUhIqVaqEOnXqoHbt2qhevbrB/tGmfM4A8PPPP2P37t2ws7PDgQMHNPKpVCqd/cW///57tGzZEvnz51fO8YsXLyI5OVm537p9+7bOvuqm9CuOj4/H4MGDsWbNGuW7YWlpie7du2PBggU6r1lXr17Fhg0btJb37t3b4O9k2t8VtYYNG8LGxgbDhw/H6dOntdZ/9913yhyDX3zxBaytrXHkyBF8/PHHGD9+vN5tPXnyBLdu3dK4x1apVHqvA69evVLOT0tLS9jb25veRysdBltGcnNz0/oxz4xZs2bBx8cHs2fPxsOHDwEAefLkwahRozBixAideTp16oS///4b06ZNM+rLbWon/nHjxmHkyJEIDQ2Fs7MzfvnlF3h5eaFLly56f+ijoqIMvmeBAgV0Lu/Xrx/69++P27dvKzeLhw8fxtdff43hw4frzDN27FgEBgbi22+/xU8//QQAKF68OFasWGHUBH5A6gTL6kE29OnSpQusra2xdu3aDI+/+gIiInB2dta4aNvY2KBq1aro169ftuXT5cmTJ7h+/TqA1B/O3Llz60wXERGBZs2a4f79+yhatCgAYPr06fD19cX27ds1BihJ26l77ty5mT4H1cLDww2ur1Wrls7laSedPHPmDBISEgCkduqeNm2azkknf/rpJ/Tq1Qtt27ZVfsD++usv1K9fHytXrkTnzp11bmvEiBEYMmQIzp07p3Eurly5Et9++61GWkMTeWbGtm3bsHr1atSpUwe9evVCzZo1UahQIfj5+SEsLAxdunTRSG/s+dGqVSslIDP2OqBOr1KptPbT2toa/v7+mD17tt786ScYVf+Qubm5Yd68eTqDLWO+Y+n5+PjAx8dHY5k60Ehr//79EBHUq1cPv/zyizIAAJB6DP38/JA3b16NPJk9doYCQktLS41AC4DeYFW9vXPnziE4OFhj0A4bGxv4+/vrnVQeAEJCQtCyZUv8+OOPSqCWlJSEvn37YtiwYXq/h46Ojujfv7/e91UzpVN7WsHBwcrfhQoVwrVr1/D8+fMMH+Co97l3797KMkM3S2qmnFdDhw5FxYoVcf78eXh4eCjL27RpY/AavH37duzatUvvAyBdzp07pxFoAakDS3z11VeoVKmS3nymXuOcnJzw448/Yu7cucoEtYGBgRrnWVBQkEaeiIgIbNq0SeMBnKWlJYYPH47Vq1drpFU/0DDE0GdmzABWWR2kCEgNbE+cOKFMxDtv3jwkJiaiYsWKqFu3Lr788kutPKZ8zkBqcBAaGoqxY8fCwsIiU3k++ugjREZGIiwsDDdu3AAAfPLJJ+jcubPye9ytWzedefVNiG3I8OHDcfDgQfz222+oXr06gNTzasiQIRgxYgQWLVqklceUB+aGeHt7K/cv6aW9ZltYWGDs2LGZes/evXujXLly+PnnnzN9HUj7oDElJQV79+7FpUuXNNLoesCWoWypHyOjZHbytn96osq0c8i4ubnJpUuXRCS1CYu+4Vczal6iT0pKisyZM0fy5cun0bF13rx52TKBnC7pO3MOGTJEGfJVF3t7e6M6V4qY3k/G1Hwi/9fB38rKSjmWVlZW0rt3b51NSZs0aSKNGzfWaNP99OlTady4sTRt2tSkMuhjSvtsEdMmncxK36vNmzdL9erVxd3dXdzd3aV69eo6m/1mdR4aU4duzsr5YSx/f3+TBtAwZYJRU75jIqlt8dNPu6FvCg61O3fuSHJystHbMoW/v7/WlBuZmX4j7YS+xtDXx+Py5csG+0Sp02Q099X58+eVY6dvDiB9TXNETB+cxJR+gCKmnVfu7u5KnrTnb0aDPRUtWtTovtVlypRRpsRIa+/evVKqVCm9+f7J/qUfffSR8n1Oa8uWLVKlShWNZRn1sc2ov60pA1hlp0uXLkmPHj3EyspK7++SKZ+zSOogYsYOkPFP8/Dw0NmnTz04hC6hoaHi5uYmM2bMkPDwcAkPD5fp06eLm5ubTJkyRSu9uh9f+uvFuXPnZMeOHVK7dm2pXr26zm2Z2pfV2D6fhuYoy2i4/oywZus90FWNrkuxYsXw5s0bM5fm/zg6OiIxMRFAaq3brVu3ULJkSQDA06dPdeY5e/asxv/v3r3D2bNnlSYs+qhUKoSEhCAkJEQZJlb9xCYjiYmJePz4MVJSUjSW66tFA1KfVrRs2RJBQUHKk5vDhw9jyZIleoe0rlixIu7du6fU/mSG+qlS2lqmokWLwtPT0yz5AOOfSh08eBDHjh3TeFrk4eGBGTNmKPl1MaUW88WLFxr/q8+PCRMmGDw/rl+/rrPWy9XVFTExMTrz3L59W2eT0JYtW+J///ufwbK3adMmUzXWuXLlwsOHD+Hl5aX3aa4YeIJr6tDNo0eP1hj6+u7du9iyZQtKlCiBRo0aZVhuY0RGRmoti4mJyXD4/MjISJQrV05rua2trdKELD1TvmOA9lP4d+/e4dy5c7h06ZLe2kc/Pz/ExMRg2bJlGs1ne/furbNpS1YMGzZMq3xnz57Fzp07MWrUKL356tWrhydPniB//vwAUod7Xrt2LUqUKGGwBsrFxQVRUVEoVqyYxvJ79+7pva7evn0bbdq0wcWLF5XaIgDKOZ32/A0KCkJ0dDS8vLwQFBSkkT4tfef9qlWrMGPGDK2yvHnzBqtXr8by5ct1ltHPz0/vPhtiynmVkpKis+z37983+Ns0e/ZsjB49GosXLzbYzDZtU7vp06djyJAhmDx5MqpWrQogdZj7KVOm4Ouvv9b7Hlm5xp06dQobNmxAVFSU8juvpu7+cOHCBWXZkCFDMHToUERERGiU8fvvv9dq8pzVmk9TplfIihs3buDAgQM4cOAADh48iISEBNSsWROzZs3SOyVJZj/n9Hr06IH169dn+PlktemyWnJyMubOnav3s9bV3P/169c6h6X38vLSO1z/hAkT4OzsjNmzZ2PcuHEAgLx582Ly5Mk6m0aWKlUKCxYs0FsjV7VqVb3XAV3XGgBISEiAjY2NznVA6vX0/PnzWl0E9El/T5mdGGwZKSAgwGBVpLqKPr1Hjx5h5MiR2Lt3Lx4/fqx18ui6yM+YMQMjRozAV199lem5hoDUalZDZdTX9KJq1ar466+/ULx4cTRt2hQjRozAxYsXsXnzZuVim17a/hJqFStWRN68efHNN9/onUMsrcwGWTdv3kTv3r212rMburlVGzt2LEJCQrR+JMaOHYsxY8boDLYGDx6MoUOHYtSoUZnuL/D69WsMGjQIq1evVr64GbV9zko+ILXJ3aZNmzR+JJo2bQp7e3u0b99eK9iytbVVAty04uLiDF64/P39jT6vTGmfDaQ2EYuIiND6Ufvrr7/0tqE2pu+Vqfbt26cEqfv27TO6WWWvXr1w/vx51K5dG2PHjkWLFi3w3Xff4d27d5gzZ47efK1atULbtm3x6aefIiYmBpUrV4aNjQ2ePn2KOXPm6JxXytTrwNdffw1/f3906NABQGrzlV9++QV58uTBH3/8ofM7D6ReG8+dO6d1g7xz504UL15cZx5TvmOA/j6hkydPRlxcnM51pvRrAlL7GBmia86soUOH6kz7/fff49SpU3rfq3Pnzujfvz+6deuG6OhoNGjQAKVKlUJYWBiio6P1zs/VoUMH9OnTB7NmzdJoCjtq1Ch06tRJZx5j5r6KjIxUHvzoCsb1iY2NhaQOxIVXr17Bzs5OWZecnIw//vjDYJOj9M3V0uvevbvO5aacV40aNcK8efPwww8/AEgNHOPi4jBp0iSDcyt17doVr1+/RsGCBQ32rU7/cEZE0L59e2WZ+p6gRYsWer+bpl7j1q1bh+7duyM4OBi7d+9Go0aNcOPGDTx69EjjIZOuQHr06NFa79e5c2fl+pCeKU3H27Rpg71796JKlSoYPHgwunbtimXLliEqKgohISF638uUwAJIfZDt6emJoUOHYuzYsShdunSG1/LMfs66yjhz5kzs2rULZcqU0cqnvu6nbx6p64GGrgch6RnT/02tWrVqmDRpElavXq18R9+8eYPQ0FC93S2MfWD+5Zdf4tNPP0Xbtm0xbtw4pZuDhYUFPD09Na4NavPnz1e2tXTpUo1mr8nJyQgPD9d6wJRWixYtEBISgosXL+q8DqQPWidOnIhWrVqhQoUKet/TVCrRFzKSTun7cKR/YqmvLWmTJk0QFRWFQYMG6ZxoWFd/BnX73vRpMwoufv31V51lXLVqFUJDQ9GnTx+d+W7fvo24uDiUKVMG8fHxGDFiBI4cOYLChQtjzpw5Rj1ljIiIQNmyZTWeaGe1Y2v16tVhZWWFsWPH6jyG+m4CAcDOzg4XL17Ual9848YNlClTRul8mZau9tUZ9RcYMGAA/vzzT3z33XdatUwNGzbU2fY5K/kAwMHBAadPn9a6ob18+TIqV66sVavQvXt3nDlzBsuWLdMYaKRfv36oUKECVq5cqXM758+f1/g/fS1mZgJrtWvXrqFixYp6b4ynT5+On376CcuXL0fDhg3xxx9/4O7duwgJCcGECRMwePBgrTyLFi3CsGHD0Lt3b519rwYMGKCkzaivSFr6fkSzw927d3H69GkUKlRIb2ABALlz58bBgwdRsmRJLF26FAsWLNCYxFddU5OWqdeBgIAAhIWF4aOPPsKePXvQvn17rF+/Xrmh2b17t858S5cuxeTJkzF79mz06dMHS5cuxa1bt5QJRjt27KiVx5TvmCERERGoXLmyzs9M3T9OV7+m27dv671JTF9b9+7dO0RGRsLKygoFCxbU2wlfl9u3byMoKEjvgAK5cuXCsWPHULRoUcyfPx/r16/XmAxZ38O8xMREjBo1CosXL1YGQLC2tsZnn32GGTNm6KwdyJ07N/bt24cyZcrA1dUVJ06cQNGiRbFv3z6MGDFCq9WC2tu3b3XeGOmSUcCvHpzkiy++0Lk+fZ+3d+/e4fXr17CxsYGDg4Pe76Yp59X9+/cRHBwMEcHNmzdRsWJF3Lx5E7lz50Z4eLjeoHDVqlV69w/4v36eBw8eNJguLX01RcZc49IqU6YMBgwYoEwKe/78eY1JYdUDxNy9ezfTZdR3P6Dv2Ktl5jt97Ngx5d5D3wBWQOrNsaHAQlcNCwClH6N6Yu86deqgTp06qFGjht4Hm5n9nNOrW7eu3jwqlQr79u3TWv7nn39izJgxmDZtmhLsHD16FOPHj8e0adMMTi5fsGBBzJ8/H82aNYOzszPOnTunLDt27BjWrl2rlefSpUsIDg5GQkKCch91/vx52NnZYdeuXUoLp6yKjIxE3759cfnyZfz4448GP1sg9bcISD0v8+fPr9F/UN2XdcqUKahSpYrO/Ib6yOm6DvTu3Ru///47bGxs0KJFC7Rs2RL169c3+BA6sxhsZRP1E8sVK1boXO/s7IxDhw5pNX8xJKOLs7FV92vXrsX69es1bsLmz5+P/v37w87ODlFRUfD19TXqaX36mwYRwcOHDzF58mRcu3YN586dU9ZlZgQ6NV2dPB0dHXH69GmDTzL08fX1xZw5c/DJJ59oLN+wYQNGjhyps4lcRj88un5scufOrVXLBKR20m/fvj2ePHmi871MzQekjsDm4eGh9VSqR48eeP78Of7880+N9DExMejRowe2bdumPOlJSkpCy5YtsXLlSqObVG3fvh3ffPMNDhw4oLUubbMU4P/OjxkzZiApKQl//fWXzvcUEUybNg3Tp09XmjHY2tpi5MiRmDp1qt6ybNmyBbNnz1aCj+LFi2PUqFFaDzMy+uFMS9+PaOHChdGlSxd06dJFK4hPK+2Ijr1798a3336b6dpcNQcHB1y7dg0FChRA+/btUbJkSUyaNElpKqWvqYcuuq4Dadnb2+PGjRvw9fXF0KFD8fbtWyxZsgQ3btxAlSpVtJqGphUWFobJkyfj1q1bAFKblRgK7Ez5jhmyZs0ajBkzBg8ePNBaZ29vj7Nnz2pdP65cuYKKFSsadQxjY2PRs2dPtGnTRm+zGF1mzpyJhQsX4s6dOzrXOzk54dKlS/D390fLli1RvXp1jBkzBlFRUShatGiGzcpfv36tHHv1E3h9cuXKhTNnziAgIAAFCxbE0qVLUbduXdy6dQulS5fWezxcXFzQpk0bdO3aFfXr1zd4Q3Pw4EGjByfJyM2bN/HZZ59h1KhRGgNvpGXqeZWUlIR169bhwoULiIuLQ/ny5dGlSxeDo9T90zJ7jUvL0dERly9fhr+/Pzw8PHDgwAGULl0aV69eRb169ZRBu7LDy5cvNf5P33S8fv36ADRHTp0yZQpGjhxp8HzVxZTAIq2YmBgcOnRIGSjj8uXLKFeuHA4fPmzcTmezUqVKYfHixVqDcRw6dAj9+/fX+XBNzdHREVevXkWBAgWQJ08ebN++HeXLl8ft27dRrlw5rc9H7fXr1wgLC8O1a9cApJ5X6c/97BgJEkgdXTAkJATFixfXGHlVX766deti8+bNWg9fzCElJQWHDx/Gtm3b8Ouvv+Lhw4do2LAhWrVqhebNm2tcw4zBZoTZpEmTJhg3bpzeYMvX11dvu1N9stoOOr2qVatqtfsfPnw4OnbsCDs7OwQEBCj9UTJLV78VEYGvr6/WkL6mjJKTVokSJfT2HcuIKaMfmtJfwJS2z1nJB6TWtgYHByN//vwaT6VsbW111kK4ubnh119/xc2bN3H16lWoVCoUL1480+2a0ytatChOnjypc52+/h2G2mcDqU+dvvjiC4waNQoRERGIi4tDiRIlNJoR6JLZvldZHVUQAD7//HOsXbsWU6dORfny5dG1a1d06NBBa4S8xMRExMbGInfu3Fi1ahW+/vpro4OtQoUKYevWrWjTpg127dqlNK15/PhxpvuAqum6DqSVK1cu3Lt3D76+vti5c6cyMpeIZPhUWh18vn79GnFxcRleS0ztk5O+FlUdxJ86dUrvNBCm9GvSx8XFBaGhoWjRooXOYCv9TYmIIDo6Gk+ePMHChQv1vm/JkiWxePFiNGvWDHv27FEeLDx48EBjhDx9HBwclBuSjG5cS5UqpdRwVKlSBTNnzoSNjQ1++OEHg8Mdr1q1CmvXrkWrVq3g6uqKDh06oGvXrhpTUKipf8PU/RSNbXarS+HChTFjxgx07dpVuTFMz9TzysrKCl27djU6X2an0kjv9evXOpu/Garlzuw1Lq1cuXIpTb3y5cuHS5cuoXTp0oiJicnw9+XKlSs6y6iv31Bmm45fvXoV8fHxyJUrF0JDQ/Hpp58aHWyppwQAUh9UqAOJ5s2bZzgdDJD6ub179w4JCQl4+/YtEhIS9I6Ip05vyuesdv/+fQBQ+mTqc+vWLZ19ZF1dXfU+qFEztf+bg4NDhiMfZ8dIkHfv3lUCp1atWmkFW7qkn3oiOTkZFy9ehJ+fX7YHYBYWFqhZsyZq1qyJmTNn4urVq9i2bRuWLFmC/v37o3LlymjZsiU6deqEfPnyZf6NTRpWg7R8/fXXekfsExHZtWuXNGrUSCIjI416X2MnqtTn9evXMnToUClSpIjGcl9fX1m4cKHcuXNHVCqVnD59Wu7evavzpUv6kYbCw8Pl6tWr8u7dO6PLmJG9e/dKtWrVZP/+/UZNVCli+uiH6UcwHDx4sMGRherVqyeffPKJxoSJr1+/lk8++UTq16+f7fnU4uPj5YcffpDhw4fL8OHD5ccff8zUTPcpKSmZHv0x/fGOiYmRq1evSocOHaRs2bI686QfPSwqKsroySSNdfLkSVm9erWsXr1aTp06ZdZtiaROLDxx4kQpXLiwWFlZScOGDZWRFEVEGjRoIKVLl5aePXuKSqWSjh07Sq9evXS+9Ek7iW+DBg2U5bom8TVE33UgrYEDB4qfn580aNBAPDw8lAldf/755wwnxTSFsd8xEZGePXtqvHr37i1jxoyRXbt26c0zePBgyZ8/v6xbt06ioqIkKipKfv75Z8mfP78MHTrU6HIfOnRI74T0kydP1nhNmTJFFi1apHPEwLRMnQw5OTlZQkNDxcXFRRnp09XVVaZMmaJ3BMadO3fKL7/8IiKpE3gXLVpUVCqV5M6dW+dIeenFxsbK8uXLpWHDhmJpaSmFCxeW0NBQnWl37Nghhw4dUv7/7rvvpGzZstKpUyd5/vx5httK7+zZsxlO5m3KefX333/L+vXrZcGCBZmafFYk9dgVLlxYY4JiBwcHKVq0qN7tPX78WJo1a2b0KL5qxl7jTJkU9tatW1KmTBllBLb0o8ka6+rVqxojrlatWlUaNGggkydPFpVKJaNGjZLQ0FCdL32KFCkix44dExGR6tWry/Tp00VEZN26deLp6ak33+DBg6V06dJiaWkpuXPnlrZt28q3334r58+f1/t7aMrnLGLad7NmzZrSsGFDiY6OVpZFR0dLo0aNpFatWnq3JZI6qfBXX32lHAcrKyspVKiQ2NjY6JyEWO3atWsycOBAqVevntSrV08GDhyY4fXKWD/88IM4OztLmzZtdE7ers/QoUNl6dKlIpI62fBHH30kKpVKHB0ddY6imNaBAwekefPmUrBgQSlYsKC0aNFCwsPDTSr/48ePZenSpdKyZUv55ptvjMrLYMtIQUFBGrNxBwUFiY+Pj1haWsqSJUv05nNzcxMbGxuxsLAQJyenTM2QfvLkSXF3d5d8+fIpM7jnz59fPDw8lKFR9W0r7Xu7ubmJpaWlODs7aw3pu2TJEqVc+l5ZGe4yO+kaOtyU8sXGxuochji9nTt3io2NjVSuXFlCQkIkJCREKleuLLa2trJ7926deS5evCh58+YVDw8P5aLl4eEh+fLlU4bSz858IqnDn6rdvXtXJkyYICNHjjR4QVm6dKmULFlSbGxsxMbGRkqWLCk//vijwe3oO/YFChSQI0eOGMxrrDdv3sjMmTOlSZMmUqFCBY3vnL4b/nv37kmNGjVEpVIp575KpZLq1avLvXv3srV8+hw9elSCgoI0zsfo6GgZM2aMtGvXTiwsLKRJkybSunVrnS9DHj58KGfOnNH4gT5+/LjeH0RjrgNpJSYmyjfffCNDhgyRM2fOKMvnzJlj8Bx5+vSpfP7551K8eHHx8PDI1DXOlO+YqRISEmTIkCEa1ztbW1sZNmyYweHW0990z5s3T8aMGSN58+aVTp06ZWsZRVJvJtIHIJGRkTqHPlYbO3aseHp6ysKFC5Uhlb///nvx9PSU//3vf5ne9rNnz0yaeuPy5cta531apUqVku3bt4uIyIULF8TGxkbGjRsnVatWlZ49e+p93/TD0W/dulUWLVokJUuWNPiQwZTzasWKFWJjYyNOTk7i5+cn/v7+ysvQcP2mTKXRuXNnqV69upw8eVIcHR1l9+7dsmbNGilatKj8/vvverdl6jXu2bNnytDbycnJMn36dGnRooUMHz5cb7DbvHlzadWqlTx58kScnJzkypUrcujQIalcubLB35bMDu197do16dChg1SsWFEsLCykVKlSEhQUpPUy9IDH1MCiXbt2smDBArl48aLeNOmZOmWKKd/NmzdvSqlSpcTGxkYJEtS/08YMZS6S+ps0e/Zs+e233/Sm2bRpk1hZWUnVqlWV70u1atXEyspKNm3aZNT29AkODpZcuXJpPIjMrLx588rJkydFJHXqgbx588r169dl/Pjx8tFHH+nNt2bNGrGyspL27dsr1+/27duLtbW1hIWF6cyTmJgolpaWRp0bmcE+W0ZK3+9IPZJKnTp1DPYlMqVzpakdutNvS13GKlWq6KxyffXqFe7evYsyZcrgzz//1NtcRd8AFLdu3cK8efM0ZrQfOnSoxuS42SE7+rA9fvxYY+JfQ0OrlytXDsHBwTpHMNy9e7feNsmZafucHfkuXryIFi1a4N69eyhcuDDWrVuHxo0bIz4+HhYWFoiPj8emTZu0qv4nTpyIOXPmYPDgwRqdb9XtqPWNvpb++KvPq0KFChlsCnDw4EHMmjVL4/wYNWoUatasqTdPly5dsHv3brRr107nZIS6mqQ2btwYMTExWLVqlTLk8/Xr19GrVy+4uLhg586dereXVeohutevX4/Y2Fi0aNFCqxktkNrh99SpU5lqEqZPZpuirFy5UuO4ZXQdyKqmTZsiIiICffr00fmZ6brGmfodUzt9+rRGkx5dQ8+nZ0y/JuD/OmmrqY9jvXr1MG7cOL1NELPS5MjYKSDy5s2LxYsXazXt+vXXX/H555/j77//znCbxnr79i1+++03rF27Fjt37oS3tzc6der0/9g776gosu1tvw1KjipmomJADKgXc46Yc1YE46hgQETHBJgYx4RhxEwwi3lUzKAgqBgwoJJUGMeAOugoBsL+/uDrut10VdN1uu1x7s9nrV4Lij5UdXXVqXP22ft9Fb5LQL4Wzd/fH/fu3UNkZCRu3ryJbt264cWLF7z7KF4PJpFIuHO/cuVKVKpUibcdy3VlbW2NiRMnYs6cOSqbzwJFNTIJCQlcOpuUpKQktGjRglcEqFKlSjh69ChcXV1hZmaGxMRE1KhRA8eOHcPy5csFa1m12cexCqhIRVGKDy2lqeN84yQdHR3OWkAd4uPjER8fX6KwBgss3zPAfm8SEc6ePSs3HujYsWOJqbhv3rzhni9ZWVnYsmULPn36hJ49e/IqQQJF/eDw4cMVnv0LFy7Ezp07uf5SFrFKkJ06dcKOHTtKfG7xYWBggLS0NFStWhXjx4+HkZER1qxZg8ePH6N+/fqCgkO1a9fG+PHjFRQtV61ahS1btgjWvjk4OODw4cNKRddEo9Gp2w80ijpGlSwoM9QUinZqMzKtDu/fv6cRI0aQrq6unPHv8OHDBdMy9fX1KSUlRWH7o0ePSF9f/1sfcol07dqVevToQbGxsTRhwgSqUqUKeXp6UkFBARUUFNCkSZMUzCeJiMqVK0e7d+9W2L57925B81lWWCJLRERmZmYUGxsral8GBgZyKzFSEhMTv8n9Ujx9sHPnzhQWFsal3fGhLPocHx8v+DeWVBR14EvBUmYATlRkBCvWhJ31Hnv58iW1a9dOIcLfvn17Uekp3wrWlCOpyW/xfkrIoFyKvr4+PXr0SGH7w4cPycDAgPtdmiGhykuIqKgoGjVqFJmZmVGZMmVo/PjxFBMTo/R8WFpa0v3794moKN1LmgVSkmEwKyzXVZkyZZjMZy0tLSkuLk5he2xsrOCKrqmpKVdSYGNjw/V1GRkZSs8Hax/HYgprYWFBGRkZRETk4OBAFy5cIKKivkHZvlhSx5WVRohdyVEVsWmmLN8zker3prrcuXOHbG1tSUdHh2rWrEm3bt2iChUqkImJCZmZmZGuri6vSTVRkQk433lOSUkR/K7nz59PlSpVohUrVpCBgQEtWrSIxowZQ2XLllWadsuCjY0NnT59mvLz88na2ppb/b13755gKjcRkZ6eHu/nSk1NVfp82bp1K3Xr1k1uFVNdfghkaBGxkU5NFnSrwqtXr3gLKAsKCjBixAjs2bNH4W8s/lWyfP36FY8fP0a1atVUKpRkNSUdO3Ysbt26hRMnTsit5kydOhUTJkzgXYWwsrLC7du3FZTmbt++rTQCl5qaiosXL/IaLwv5XLC0u379Ohd5rF+/PjZv3oxJkyZxUVkvLy9ef7S8vDzeYvZGjRpxstF8hIWFoVy5cujevTuAIv+VzZs3w8nJCXv27OEtSl+yZAmWL18uF1ny9vbGqlWrsGjRIgwbNox3X1WqVBF9jVtbWyMvL09he0FBgWjFM1WoVasW/vOf/2Dy5MkYMmQIr8BJcTp37ozY2FgFRaO4uDh0795d0LB57ty52LZtm5zxdGxsLPz9/fH582deg+ioqCiYmJhwilYbNmzAli1b4OTkhA0bNgiubgkZgDs5OQkagEvPh1gTdtZ7zMvLC3///Tfu37/PWR4kJyfD3d0d3t7evH3Vx48fERQUxHkdFr/HhGTV3717h4KCAoXv7O3btyhVqhSvQIm3tzeqVasmZx7+5s0bjBgxAt7e3jhx4gTvvqQG5cePH1fJoFxK/fr1sX79es6XRsr69evlorOaMG/u27cvevTogfDwcHTr1k3Bu4aPli1bYsaMGWjRogWuXbuGffv2ASiy3mCJdJcEy3U1ZswYHDhwQNC+RYgePXpg/PjxClYaEydOFBSRqFmzJh49egQ7OzvUr18fmzZtgp2dHUJCQgRX6wD2Po4YTGFZBVRYxEl69OiBs2fPKlgKPHr0CB06dOBW8/lged4K9XF16tQR7ONYvmdA9XuzOGIzQmbNmoW6deti165diIiIQI8ePdC9e3ds2bIFQFGfGRQUxCty0bZtW1y+fFlBJCs2NlZwf7t27cKWLVvQvXt3+Pv7Y+jQoahWrRrq1auHhIQEQdl9Fjw8PDBo0CDO8qdjx44Ais6/sowyVl+69evXIy0tDZUrV4atrS2MjY3l/i7G7oNDY9O2HyiFJdKp6YLukrCysuKKEKXk5+fTgAEDqFatWrxtWCPTHz9+JE9PT9LV1SVdXV0uaj5lyhSuyLU4rDVsRERGRkZyBdpSLl26REZGRrxtAgICyMLCgoKCgujSpUt06dIlWrZsGVlYWFBgYCBvm82bN5Ouri5VqFCB6tevr3LuOUs7iUQiF600MTGRW3148eIFb9RyypQpNH36dIXtPj4+NGnSJMFjrFGjBlc4f+XKFTI0NKRNmzZRz549BSPhrJGlkydPUteuXenJkyeC7ynOkSNHyNXVlcvtJiq6Zpo2bSoY0SMqWk2YN28eNWvWjKpVq0b29vZyLyH4rvuS8PDwoEaNGsnVDMbExJCZmRmtWrVKsF2lSpV466yOHDlClStX5m3DWifToEED3noHPz8/pdfwtWvXqH379hQdHa2ygA3LPUZUtPJ57do1he1Xr14lc3Nz3jZDhgyhSpUq0axZs2j16tW0Zs0auZcQXbt2pQ0bNihs37hxI7m5ufG2MTIyojt37ihsv337tpxIQHHKli3LW/B94cIFKleunGC76OhoMjY2ptq1a5Onpyd5enpS7dq1ycTEhLkYXAhV6l2L8/TpU+revTvVq1dP7hkzbdo08vLy0uThERHbdZWfn09du3alNm3acH2k7EuIv/76i3r16kUSiYSrgdXR0aE+ffoIrthERETQjh07iKhoVapcuXKko6NDBgYGtHfvXsF9ie3jpNkEOjo6tGTJErnaw1WrVlGfPn2oQYMGvPtiFVDx8vLiXdlYt26d4Lila9eu5ObmJieslZycTBUrViRvb2/BfbE+b1n6OJbvmYjt3uTLCBk4cKDSjJCyZctSUlISERH9/fffJJFI5MRTHjx4INc3ytZCbty4kaysrGjy5MkUERFBERERNHnyZCpfvjxt3LiRd39GRkaccFrFihW5MVh6ejqZmZkJng9WDhw4QKtWrZLLDgkNDaUjR44Itvntt99IT0+PJk6cyAnKTJgwgfT19SkkJESwXXGBo+IvFn5MtrQES3Ela0E3K9euXSMLCws6cOAAERHl5eVR3759qXbt2vT8+XPeNlWrVqX9+/crbN+3bx9ZW1sL7svb25saNWpEly9fJmNjY26ScOTIEcHOv2XLljR69Gi5DjkvL4/c3d2pVatWSj+btbU17+AnKSmJqlSpwtuGRcHQxsaGgoKClB6LptpJJBK5lCkTExMu7YNIfrIlO2jw8vIiU1NTqlOnDqdy6ezsTGZmZjRlyhTB/RkaGnKd66xZs2jkyJFEVLSULzQQrFatGm+ntnHjRqpevbrgvl69ekVt27YtUVCmuAiE9F6RfRjq6ekpTfNgHYSzUFBQQH379qU2bdrQ58+f6cKFC2RiYlLiflhSUYyNjblUpYULF1L//v2JiOjGjRtUoUIFpftiCaCkpKRwxe6qCtiwqoSamJjQrVu3FLbfvHlTUKXO3NxcdGoqUVH6UHJyssL2Bw8eUJkyZQTbsKQcGRoa8u7r3r17gkEhKc+ePaOff/6Z+vXrR/369aO5c+dyogjKePnyJTchUSbC8W+C5bpatGgRSSQSqlWrFrVp04batm3Lvdq1a1fiPlNSUujYsWN07Ngx0alvHz9+pBs3blB2drbC39Tp46QCHxKJhKytreVEP2rUqEGdO3fm1PxUQRUBlcqVK/MqJN64cUPwWZubm0vNmzenQYMGUWFhId29e5fKly+vdJJLxP68VadEgOV7Fntv1qpVizf4tnLlSsHAt9jgq/S+KOkl1HezKkFqm0OHDlGLFi2oTJkyVKZMGWrRooXSCdq34odAhpZgLa4ExBd0q8OFCxfQp08f7Ny5E9u2bUNaWhouXLggmCIVGBiI1atXY/bs2bz+VUJeF7a2tti3bx+aNm3KOdo7ODggLS0NDRs25C14VMeUdPPmzThw4AAiIiI4H6QXL17A3d0d/fr1w4QJE5SeF6lHSUmpbWZmZrh9+7bSNAtNtdPR0YGbmxuX+nn8+HG0b9+eW/L+8uULoqKiUFBQoNTFXhYhR3ugyPPr9OnTcHFxgYuLC2bMmIGRI0ciPT0d9evX572GN27ciGnTpsHT01Pu+ggNDUVwcLDgee/YsSMyMzNLFFvQhDmxhYUFTpw4waWTfGu+fv2K7t27Izc3F3fu3MGyZcswZcoUpW2aNGmCJk2aKKSieHl54fr160hISFBoU6ZMGcTGxsLJyQktW7bEqFGjMH78eDx58gROTk6C9wuLATgAuLq6olSpUpg6dSrvd1aSgI2q9xgA9O7dGzk5OdizZw+XPvXs2TMMHz4clpaWOHz4sEIbe3t7nDx5kks7VBWhvvvu3bto0qQJ73kcNWoUbt68qZByNG7cODRq1AihoaG8+xJrUA4UpQV37doVISEhSs21i/P+/XtMnjwZe/fu5fzTdHV1MXjwYGzYsEEjKYffA6peV5aWlli9ejVGjx6thaNSHU30cSymsCzps0CRmMG9e/cUUrfS0tLg7OyMz58/87bLyclB27Zt4ejoiEuXLmHUqFH49ddflR4j6/OWtY/TFvr6+rh//76oc6ijo4OXL19yYjqmpqa4c+cOJ/Dz8uVLVK5cuUSvRFWZPXs2zMzM8PPPP2Pfvn0YMWIE7OzskJmZyVta8m8jJycHkZGRSE9Ph6+vL8qUKYObN2+iQoUK4vy1/j8/ara0hL6+Ptfpy/LhwwfBnGkpRkZGCg/6b0X79u0RHh6O/v37o3bt2oiJiUG5cuUE3z9//nyYmppi5cqVmDNnDoAi9R1/f3+lObvZ2dm8ufMfP34UVNsRW8NW3Fg0NTUVNjY2sLGxAQBkZmZCX18f2dnZJU62VK0fGjhwIM6cOYOJEyeq9H512hV/sPKZcY4aNQqAoikgC506dcLYsWPh4uKClJQUdOvWDQBw//592NnZ8bb56aefULFiRaxcuRL79+8HUKQQtG/fPvTu3VtwX1euXEF8fHyJakCaMCe2tLRkdoVXhTt37ihsk+a4jxgxAq1bt+beI2Rmunz5cnTv3h3nzp2TqznMysrCyZMneduw1smwGIADwL1793Dr1i1OJU0sYmr01q9fj169esHOzo7Lvc/KyoKzszN27tzJ22bRokVYsGABwsLCRAWsXF1dsXnzZqxbt05ue0hICBo1asTbZu3atXB3d0ezZs24mqb8/Hz06tULwcHBgvsSMig3MDDA6dOneduULl2a9xoriXHjxuHWrVv4/fffVa5j/Tei6nWlr6/PFHApKChAaGioYC0gX/Cqf//+cHV1hZ+fn9z25cuX4/r16zhw4AC3TRN9XLt27XjrsT99+oRff/2Vt7ZpyJAh6NmzJyZNmiS3ff/+/Th27Jhgv1O9enVERUUpBJBOnTolNykqHlDV0dHBvn370KlTJ/Tv3x/z58/n3iM0sRP73AwMDMTMmTOZ+jiW71lKTk4Orl27xttO+oyWhbXWaPTo0dz3/PnzZ0ycOFEu+KpJZCdTgwcPho2NzTdTglSXr1+/8p576ViwOHfu3EHHjh05E+lx48ahTJkyOHToEDIzMxEeHi76GH6sbKlAv379VH7voUOHeLezRDrFFHQXn1goQ7a4T+izJSQkoHr16nITLaHPJkVMZLp169YYOHAgvLy85CIwXl5eSE1N5ZWw9fb2xuHDh7FixQq5DtLX1xf9+/fHmjVr5N5fXKZfGXxS4i9fvsTMmTO581/8VpFGiGRXGz5+/IhVq1ahe/fuqFu3rkLxuOwElLWdpkhLS0N6ejpat24NQ0NDEJHSaygnJwfz5s1DVlYWfvrpJ3Tt2hVA0bnT09PD3LlzNXZsDRs2xG+//cYr8KFpdu7ciaNHj4oehKsKnxSy7O/SnyUSidKo459//okNGzbISQFPmjRJsDA+MzMTkyZNQlZWFry9vTFmzBgAwPTp01FQUKCwSiaFiLBmzRqsXLkSf/75J4CiAIqvry+8vb0Fr5HWrVtjwYIFXPGyKqh6jwkd57lz5xSkkWUp3i+mpaWBiGBnZ6dwjwkVPcfFxaFjx474z3/+gw4dOgAAzp8/j+vXr+PMmTNKLQxSU1Pljq/44IkPFuuI6dOnQ19fX1Q02djYGKdPn+YEVKRcvnyZs5D4JxAzcRQKTrBcV8uWLcPz588F7wshpkyZgtDQUHTv3p0r4Jdl9erVCm2srKxw4cIF3tXSjh074uXLl4L7S09Px44dO5Ceno7g4GCUL18ep06dgo2NDerUqcPbRldXF8+fP1cIcL558wbly5fnPR9lypRBXFycwkrww4cP0aJFC7x584Z3X9u3b8eUKVPg6+uL9u3bAyi6X1auXIk1a9Zg3LhxAP7bLxanpH5Rneem9DxYWVmJ7uNYvmegKONk+PDh+PDhA8zMzOTaSSQSBYl0gC0jxMPDg3f/xdmxY4dK7/tfIDU1FZ6enrhy5Yrc9pKetx07dkTDhg2xfPlyucyrK1euYNiwYXjy5InoY/kx2VIBVS9iQPhCzsnJgbu7O44fP64Q6QwNDeVN2Rg6dChiYmIwcuRI3pt76tSp3M+sEwtNfDYWYmNj4ebmhhEjRiA0NBQTJkxAcnIyrly5gpiYGN6I8devX+Hr64uQkBBONa906dL46aefEBQUxBu5Uwc3NzdkZmZiypQpvOdfujJT3IdHCIlEIjdBZm2nLm/evMGgQYNw8eJFSCQSpKamwsHBAZ6enrC0tMTKlSs1ti8pYiNLZ86cQUBAAJYsWcL7EBWKdLLg4uKC9PR00YNwKSUpaj59+lTlY2FR8vqWiAmgHDhwAP7+/vD19eX9zvgGxqreY6yoG3CRcvv2bfz666+4ffs2DA0NUa9ePcyZM0dU2t63xMvLC+Hh4XB0dESjRo0U1LNWrVql0MbGxgYnTpxQGPDfuXMH3bp1U6oA9y0R8mmSokpwguW66tu3Ly5cuICyZcuiTp06CtevULCxXLlynDKjqhgaGuL27dsKq8APHz6Ei4uLoKpnTEwM3Nzc0KJFC1y6dAkPHjyAg4MDgoKCkJiYiMjISN52xVPMpFy4cAGDBw9Gdna2QhuW9FkpGzduxJIlS7iJjNRfTXYVpyTfTFlkU5DVeW7y+Xmp2sexfM8AUKNGDXTr1g1Lly4VFcw7fPgwVq5cyakR1q5dG76+vmr3iZri2LFjvNslEgkMDAxQvXp1lb+rb0WLFi1QqlQpzJ49m7cfEMqcMTc3x82bN1GtWjW5ydbTp09Rs2ZNwVRYZfyYbGmZtLQ0uZtHWaRT27UkLKgTmc7IyMCyZcuQlJSEDx8+oGHDhvDz8ysxZZK1hk1sDq6pqSkuX76MBg0aqPT//y2MGjUKr169wtatW1G7dm2uIzl9+jRmzJiB+/fva2xfrJElqXx98c5RlRUgsZQ0IBcahOfm5sLLy4urqUhJSYGDgwO8vLxQpUoV0RLSJSE2FUXb8BnBljQwVuceO3/+vOCq//bt20X/P02iTsoRi5S1sppMoTpM1jpWVgl9VdFEcILluiop8CgUbKxcuTKio6NRo0YNlffl6uqKHj16KHyf/v7+OH78OG7cuMHbrlmzZhg4cCBmzJghNwi8du0a+vXrpzBBtrS0hEQiwbt37xRWVQoKCvDhwwdMnDgRGzZsUNhXu3bt4OzsrJA+O3nyZNy5cweXL18u8XNmZ2fD0NAQJiYmJb5XGwhNOlWB5XsGiiatd+/eFV1X9r0jFBSR7fNbtmyJI0eOiKoVVMarV694+xyhFW5jY2PcuHFDqTw8H7L16bL32dmzZ+Hp6YmsrCzRx/6jZkvLVK9eXaVUEuDb15JogtGjRyMzMxPz58/njRzwkZeXhwkTJmD+/PmcB4QqyBbsyk7ISirYBdhycK2trQWjq/9mzpw5g9OnTyvU7Tg6Oooa6KjC6NGjUapUKfz+++8qXx+AZmrMVEXZioYy5syZg6SkJERHR3MplUBRCoK/v7/SyVZycjIyMzPx9etXue1Cfi0lpaJocrLFGkB5/Pix6H2x3mMBAQEIDAxE48aNVb6uHBwccP36dZQtW1Zue05ODho2bCg3SXj//j3Xn/CJ9cjC1+9MnTqVSzlydnZW+brfsmULfvrpJ5QrVw4VK1ZU+J6FJlss98vGjRuRlpYmWMe6adMm7r2yq7tjx45VmnHBx+fPn7Fu3TrBSaTs/9fE6i7LdcWaueHj44Pg4GCsX79e5e95/vz56NevH9LT0+VS7fbs2SNXr1Wcu3fvYvfu3Qrby5cvj9evXytsX7NmDYgInp6eCAgIkMug0dPTg52dHVevV5zFixejY8eOSEpK4k2fVQWxk5rc3FzeflFoMM1CjRo1Svye+FL7WL5nAOjSpQsSExP/5yZbZ8+exdy5c7FkyRKuNObatWuYP38+5s2bB3Nzc0yYMAEzZ87Etm3b1NrXjRs34O7ujgcPHohKv3dycuK9L0qiV69eCAwM5OrMJRIJMjMz4efnh/79+zN9hh8rWwxERkZi//79vJ2CUMqRmIJYKay1JAUFBVi9erXgMfJ1JFLEfjbWyLS5uTlu374tapnZzc2Nt2A3JCREacEuwJaDe+bMGaxcuZIznPxfwdTUFDdv3oSjo6PcuUhMTESXLl0Ec/FZYI0sZWZmwtramndlKysrSzD9UJuwKGpmZGSgb9++uHv3rkLdFiA8kWFNRWGBNbXv0qVLaN68uUIqZX5+Pq5cuYLWrVsrtGG9xypVqoTly5dj5MiRKrfhSyECiiaX1tbWcv2dbI2LstoSoQc9a8qRra0tJk2apPCc+BawpliyZFwMHz4cZ86cwYABA3iVKksKeIgNTrBcV+3bt8ehQ4dgYWEht/39+/fo06eP3Opg8VrnCxcuoEyZMqLSD0+cOIGlS5fKpaYuXLhQqWpn1apVsX//fjRv3lyuzzl8+DBmzpzJZXwUJyYmBs2bN1fJgFoWVdNnGzZsiPPnz8PS0rLE+nG+cUR2djY8PDxw6tQp3jZC/aLYcZWOjg7WrFlTotKmVJSE9XuWTbHLzs5GYGAgPDw8eNOrpdewdBVSFZSN4VgpLCxEWloabzCEr+92dnbG5s2buZoyKXFxcRg/fjzu37+Pc+fOwdPTU211x/r166NatWrw8/Pj7T9kAzSyz93ExETMmzcPS5cuFVWO8O7dOwwYMACJiYn4+++/UblyZbx48QLNmjXDyZMnFdK0VeHHypZI1q5di7lz52L06NE4evQoPDw8kJ6ejuvXr2Py5MmC7S5dugR/f3+F7W5ubnI1MnwF3RUqVBBVSxIQEICtW7fCx8cH8+bNw9y5c/HkyRMcOXJEMDLK+tlYI9N9+vTBkSNHMH36dJXbXL16lbf2oG3btiWKM1y/fl0uUiulSpUqePHiBfd78Q7v48ePXKpi8fP/LTo8bdCqVSuEh4dj0aJFAIoG+oWFhVi+fLnKEvGqwhpZsre35y3ofvv2Lezt7XkfvmLSm8qUKYOUlBSUK1euxIec0PfMoqg5depU2Nvb4/z587C3t8e1a9fw5s0b+Pj4YMWKFYLH8OzZM3h7e3/ziRZQVE/JEkBp164d73f27t07tGvXjvvONHGPff36VeEhL4TswOf06dNyA62CggLuu5BFOqgC2FaN9PT0VM5gkOWvv/5SkKP+VrCu6LJkXPz+++84efKk6JR4McEJda+r6OhohckcULQqVzxlrvhgvW/fvqI+FwB0794d3bt3F9VmyJAh8PPzw4EDB7h+Oy4uDjNnzlS6ut2mTRsUFBTg4MGDXBlDnTp10KtXL+jq6gq2a9CgAXbt2lXicfXu3Zurme7du7eolR8AmDZtGnJycnD16lW0bdsWhw8fxsuXL7F48WKlNcSqjqtkGTJkCG+/zQfr99ynTx+FbYGBgQrbZIM1xQW+tElCQgKGDRuGp0+f8qYF8j1v09PTeScrZmZm3LPW0dGR6flfnIyMDBw8eFClPtXCwkLu+iMibmVWdpuyFTFzc3OcPXsWsbGxuHPnDlfmIkb8qTg/Jlsi+e2337B582YMHToUoaGhmDVrFhwcHLBgwQKlg28hiffSpUvLzcT5blKx7Nq1C1u2bEH37t05ielq1aqhXr16SEhIEFS2Y/lsa9aswezZs0VHph0dHREYGIi4uDjegm6+Y/zy5QsnjCFLXl6eYEGxFH19fd6VhpSUFLlUh3+yw9MWy5cvR4cOHZCYmIivX79i1qxZuH//Pt6+fYu4uDjBdqpGfmXP8y+//IJZs2aJjiwJKSN++PCB8x8qjpj0ptWrV3MF0azfeePGjXHixAl4eXkB+O8AcOvWrYKpOfHx8bhw4QLKlSsHHR0d6OjooGXLlli2bBm8vb1x69Yt3nYsqSienp4IDg5WKPz++PEjvLy8BOuaWAMoQt/Zmzdv5O5vTdxjY8eOxe7duwV9/GSR7VOLy2iXLl0adnZ2CgOz4gX5ylZZ+WBNOWK1jtAmLBL6VapUESXtL0VMcIL1upJVP0xOTpYLvhUUFCAqKkqhpvefUnRbunQpJk+eDGtraxQUFMDJyQkFBQUYNmwY5s2bJ9guLS0N3bp1w7NnzzhRjmXLlsHa2honTpxAtWrV1Dou2Yk73+SnJC5cuICjR4+icePG0NHRga2tLTp16gQzMzMsW7ZMcFKq6rhKithJIOv3XDzQpwqakPhnZeLEidzzTNXU4EaNGsHX1xfh4eHcGCo7OxuzZs3Cf/7zHwBF9afKpOpVpUOHDkhKSlJpsqXJEoSWLVsqqLWy8iONUCRGRkZ48OABbG1tUb58eZw9exb169dHamoqmjZtKpiCxVoQy4KxsTEePHgAGxsbVKpUCSdOnOBqElxcXPDu3Tu1PhtfBDE/P19UZFpZ+qCQ+p46Bbtjx47FmzdvsH//fpQpUwZ37tyBrq4u+vTpg9atW/+fmGTJ8u7dO6xfv15OnGTy5MmoVKmSYBuhNKxXr16hSpUqyMvL495XPLKkqtCF1OMkODgY48aNkxvMFRQU4OrVq9DV1eWdFGpbUIZFUdPS0hI3b96Evb09qlWrhq1bt6Jdu3ZIT09H3bp15RS+WFJRZBGSe379+jUqVqzIG7gAxKdgSVNtjh49iq5du8qpghYUFODOnTuoWbMmr52DGGT9bwoLCxEWFoZ69eqhXr16CueDbwXc3t4eiYmJCjVbJaGqbDZrytE/bQEhFhb1zlOnTmHt2rUICQkRVZNVrlw5XLhwAfXq1YO5uTmuXbuGmjVr4sKFC/Dx8REMTohBtr/iGw4ZGhpi3bp18PT0VHtfmiIrKwt3797Fhw8f4OLiUqIqZrdu3UBE2LVrF7cq+ebNG4wYMQI6Ojo4ceKExo5NTG2kFDMzM9y5cwd2dnawtbXF7t270aJFCzx+/Bh16tQRVD4UO64Seob9X8fY2FjlyYyUR48eoXfv3nj8+LGc16GDgwOOHj2KGjVq4MiRI/j7779FpXvz8fr1a7i7u8PV1RXOzs4qPf/U5fz581i9erWcoN20adOYV7d+rGyJpGLFinj79i1sbW1hY2ODhIQE1K9fH48fP1YaDWYtiGWhatWqeP78OWxsbFCtWjWcOXMGDRs2xPXr15XKo6v62TQxMWEpplenYHflypUYMGAAypcvj0+fPqFNmzZcDu6SJUuYPoMQly9fxqZNm5Ceno7IyEhUqVIFERERsLe3Vxol0abanLm5ucq+WGIjv+pElqSDJyLC3bt35aKWenp6qF+/PmbOnMnbVtuCMi1btkRSUhKWLVuGunXrcvdZfHy8oKKms7MzkpKSYG9vjyZNmmD58uXQ09PD5s2bFVatWFJRgKKVRSICEeHvv/+WWwksKCjAyZMnFQYb6qRgSVNtiAimpqZyflB6enpo2rQp562jDsUH1tI0x3v37pXYNi8vDw4ODnj79q3oyZaqq6ysKUfF/XlMTEwQExOjII0tkUi+i8kWS/ZF48aN8fnzZzg4OIgKyhUUFHArYuXKlcOff/6JmjVrwtbWFo8ePRJ9HHxIn29SVT/ZTAc9PT2UL19eaardP4G1tTW3unX37l389ddfShXfYmJikJCQINc/li1bFkFBQRoPTj158oQ3PevLly+CdgI1a9bEo0ePYGdnh/r163OBnpCQEKUBQLHjKpYVp/8LNGnSBGlpaaImWzVr1kRycjLOnDmDlJQUblunTp04ZVpNZGoBRRkhcXFxvDV9mlYnBoqyvKZOnYoBAwZwFksJCQno1q0bVq9erbRkSBD6gSjGjBlD/v7+RES0fv16MjQ0pI4dO5KFhQV5enoqbfv7779T8+bNycjIiMqWLUvt2rWj6OhojR+jn58fLVmyhIiI9u7dS6VKlaLq1auTnp4e+fn5CbZT57Npi1u3btGwYcPIycmJGjVqRB4eHpSSkqJy+9jYWNqwYQP98ssvdPbsWY0fX2RkJBkaGtLYsWNJX1+f0tPTiYho3bp15ObmJtju2LFjZGpqShKJhMzNzcnCwoJ7WVpaavQYT506RZcvX+Z+X79+PdWvX5+GDh1Kb9++VXi/RCIhHR0d0tHRIYlEovAyMjKibdu2afQYR48eTe/fvxfVJiIiggYMGEAfP37U6LHw8fXrV/Lw8KCMjAxR7aKioujgwYNERJSamko1a9YkiURC5cqVo/Pnz2vk2GS/L76Xrq4uLV68WK5NaGioyi8+CgsLafTo0fT3339r5DN8C8qVKyeqr5g+fTpNnz6ddHR0aMKECdzv06dPJ29vb2rSpAk1b978Gx6xOMLDw6l58+ZUqVIlevLkCRERrV69mo4cOfIPHxlRhw4dyNHRkYKCgmjHjh0qXVNERC1btqTDhw8TEdHQoUOpa9euFBsbS6NGjaI6depo7Pi+fv1Ko0ePFn0/a5upU6fS1q1biYgoPz+fWrRoQRKJhIyNjenixYuC7SwtLSkuLk5he2xsrMaeL0ePHqWjR4+SRCKh8PBw7vejR4/SoUOHaPLkyVSjRg3ethEREbRjxw4iIkpMTKRy5cqRjo4OGRgY0N69e5XuV1vjqv9lDh06RE5OTrRjxw5KTEykpKQkudc/ja2tLU2ePJlevHihlf1VqVKF1q1bp7B9/fr1VLlyZab/+SONUCSFhYUoLCzkFLf27t2LK1euwNHRERMmTODNH/6nSUhI4I6xZ8+egu9j/WyqqtjMmDEDixYtgrGxsVxKEB98aUCaJicnR6H+SF1cXFwwffp0jBo1Sk4t6tatW3Bzc5NbFZJFm2pzdevWxS+//IJu3brh7t27aNy4MXx8fHDx4kXUqlVLIU9dWjTLGvkVu2KXl5fHmX46Ozur/LnUNScWC4uiJh9v374VpURVEjExMSAitG/fHgcPHpSLZuvp6cHW1haVK1fWyL6kFBYWwsDAAPfv39eK0S9LPdr06dOhr6+PoKAglfYhFYuJiYlBs2bNFFZZ7ezsMHPmTN7PK0bZThNs3LgRCxYswLRp07BkyRLcu3cPDg4OCA0NRVhYmNLV5pJMuTWBkZER4uPjBU1EhTh9+jQ+fvyIfv36IS0tDT169EBKSgrKli2LvXv3KhS+q4OFhQVu3bqlVSNWsee+atWqOHLkCBo3bowjR45g0qRJiI6ORkREBC5cuCBYcztq1CjcvHkT27Zt42S6r169inHjxqFRo0YIDQ1V+7Pw+exJka2N7NGjR4n/Kzc3Fw8fPoSNjQ3KlSun9rH9QDksHomA9rwOTU1Ncfv2bbVrC1XFxMQEt2/fVljpS01NhYuLCz58+CD6f/6YbInk3yBJzSLBzIoYFZt27drh8OHDsLCwKFH1TtM+S7/88gvs7OwwePBgAMCgQYNw8OBBVKxYESdPnhQ9CBDCyMgIycnJsLOzk5tsZWRkwMnJSdB5XJvGhyYmJrh37x7s7Ozg7++Pe/fuITIyEjdv3kS3bt0EJ4QslOQPJZQ+JJUzFvO9sJoTs+Lu7o4GDRqIUtSUkpaWhvT0dLRu3RqGhoaCqWrq8PTpU9jY2Gj8/wpRp04dbNu2DU2bNv3m+2KpR/Py8kJ4eDgcHR15RXmEAjweHh5Yu3atKIEHVesbNYWTkxOWLl2KPn36yPU79+7dQ9u2bXkVwcSYcqur3tmwYUP89ttvGrk2NB2ckKLO/SwWVkN0AwMDpKWloWrVqhg/fjyMjIywZs0aPH78GPXr1xf0hMvJyYG7uzuOHz/OBaHy8/PRq1cvhIaG8kqhs5pXs9ZGAtqZ+LOSkZGhda8sbTwngJKNxPnqLEvyOjx8+LDGjs/d3R2tWrXC2LFjNfY/lTFs2DC4uLjA19dXbvuKFSuQmJiIvXv3iv6f39fV/C+ARZJaXcR2QKpKMPMhtt5IjIqN7ARKm6a1QJEXl1TC9uzZszh79ixOnTqF/fv3w9fXV2WTxpKoWLEi0tLSFIQFYmNjlXbU2jQ+1NPT4wqOz507x60ulSlTRqmBa1hYGMqVK8cpQ82aNQubN2+Gk5MT9uzZw9sh+/j4wNPTU/SK3dy5c/Hzzz8jIiJC5TosTU+mSoJFUfPNmzcYNGgQLl68CIlEgtTUVDg4OGDMmDGwtLRUKnMslgcPHiArK4u7bzds2IAtW7bAyckJGzZsUFrjwUJQUBB8fX2xceNGUSuSYmCpR5Ny7949NGzYEAC4GgMpQv1WXl4eIiIi4OPjo9JnYlG20wSPHz+Gi4uLwnZ9fX18/PiRt40YU2511TuDgoLg4+ODJUuWiFIl5VvBLFOmTImKmjt27MDgwYNF9Tks97MUsRF+VkP0ChUqIDk5GZUqVUJUVBQ2btwIoGjypiy7wMLCAkePHkVaWppcwb+yGh0W82rW2kjWyac2qV69Otq0aYMxY8ZgwIABgqq4fIj1sHrz5g0GDx6MCxcufPPnBMBmJB4SEoLQ0FC1xS9UoUaNGpgzZw5iY2O1Ihzk5OSEJUuWIDo6mlMWTkhIQFxcHHx8fOREjVTeN1Py4f9hJBIJvXr1SmH7kydPyMjISKP7+vjxI3l6epKuri7p6upy9T9TpkyhZcuWiT7GR48ekampqWA7lnojIyMjSk1NFfOxiIjIw8ODtybnw4cP5OHhIfr/lYSBgQFlZmYSEZG3tzeNHz+eiIrOiYWFBW+bDx8+0Lx586hZs2ZUrVo1sre3l3vxsXTpUnJycqKEhAQyNTWly5cv086dO8nKyorWrl0reHxbt24lGxsbWrhwIUVGRsrlux89elTNTy9Pz549qUuXLhQYGEilS5emP/74g4iITp8+TY6OjoLtatSowdUVXblyhQwNDWnTpk3Us2dP6tu3L28bIyMj7joSQ4MGDcjExIT09fWpRo0a5OLiIvfSJJ8+faLly5eTm5sbNWrUSOV92dnZCb6Ero+RI0dSly5dKCsri0xMTLhzExUVRU5OThr9XM7OznTixAkiIrpz5w7p6enRnDlzqGnTpjR69GiN7ouIyMLCgvT09LhaC0tLS7kXH2LvMZZ6NHWxt7en27dvq/Tef6K+kYiodu3aXG2W7HW1du1awWvYxsaG4uPjFdqkpqYqfU6wIP38xb8v6TYhdHR06OXLlwrbs7OzSVdXV7Bd+fLlydTUlDw9PXlrlfhguZ+JiPz9/UlHR4dcXV2pd+/e1KdPH7kXH6znfuHChWRubk61atUiGxsb+vz5MxERbdu2jZo2barS51QVc3Nzio2NFd1ObG0kUdEzuVGjRnT58mUyNjbmzseRI0eoQYMGoo/hW3Dr1i3y9vYmKysrMjc3p/Hjx9PVq1dLbBcfH0/29va8fYLQta+N58TRo0fp69ev3M/KXnyUKVOG0tLSNHIsJcF6b7548YJGjBhBlSpVIl1dXYX+h2V/qu67OD9WtlREWmMkkUgwf/58XklqsSagJSE2+iWVHpZIJBg9ejSvBLMyI9DFixcjJCQEo0aNklsmbdGiBRYvXszbhkXFBihaJQkKClJIzfn06RPCw8M1mu8LFKmtZWVlwdraGlFRUdznISLBlT6WyN7s2bNRWFiIDh06IDc3F61bt4a+vj5mzpzJ+THxIVVrU0VtTl3Wr1+PSZMmITIyEhs3buQi7adOnZK7zoqTlZXFfc9HjhzBgAEDMH78eLRo0QJt27blbcO6YqeqipEmzInHjBmDM2fOYMCAAXB1dVU5TYNFUfPMmTM4ffo0qlatKrfd0dGxxFQOsTx+/BhOTk4AgIMHD6Jnz55YunQply6qaVhWPMTeYxcvXtR6PZqYVdZ/StluxowZmDx5Mj5//gwiwrVr17Bnzx4sW7YMW7du5W3DYsrNithMBnVWMIEiE/Djx48jNDQUbdu2hYODAzw8PODu7o6KFSvytmG5nwG2CD/ruff394ezszOysrIwcOBA7hmvq6urdPWnf//+cHV1hZ+fn9z25cuX4/r167zKfazqriNGjMC2bdtUro0Eip4n+/btQ9OmTeU+f506dZCeni76GL4FDRo0QHBwMFauXIljx44hNDQULVu2RI0aNeDp6YmRI0fK3e9SWDystPGc6NOnD5fqrOx5KzT+EON1qA5EhOjoaJQvX15O6VYVRo8ejczMTMyfP1/lcw+w9wXK+DHZUhF1JKllEZMSKLYDUleC+dGjR7xL2ubm5sjJyeFt4+XlBR8fH7x48YJ3ebdevXpyv6v7EGWlX79+GDZsGBwdHfHmzRu4ubkBKPpehSaKp06dEu3bJJFIMHfuXPj6+iItLQ0fPnyAk5MTTExMlLbTpiStjY0Nfv/9d4XtxSWoi2NiYoI3b97AxsYGZ86c4QIQBgYGgqbS3bt3h6+vL5KTk1X2hwJUTwnUhDnx77//jpMnT2rFn+vjx4+8qU1v375VassAiE9FYU0XZYXFlFPsPSY1G378+DFTPVpiYiL279+PzMxMfP36Ve5vst5Xsqxfvx5paWmoXLkybG1tFdLLZIVXpOk46tzPLBYQY8eOhaGhIebNm4fc3FwMGzYMlStXRnBwMIYMGcLbhsWUm4W8vDwEBgYiJCREZfEUCwsLSCQSSCQS1KhRQ+HvEolEaY1mqVKl0LdvX/Tt2xcvX77Ezp07ERYWhvnz56Nr164YM2YMevbsqVTUQVW+fv2qNIjJhzrnfsCAAQrbSrr3Ll26xGs27ObmJpiSxmJeDRTVgm3fvh3nzp1TuTZS3Ym/Nmu9SpUqhX79+qF79+747bffMGfOHMycORM///wzBg0ahF9++UVOrj41NRWRkZGiAtLqPCdURbZvYemvPn/+jM2bN+PcuXMqex2yQERwdHRkEl+KjY3F5cuXNb4QwsKPyZaKSCNzHh4eCA4OFswxF4IlJ1lsByRVkZOqZBXv5EqCpd6of//+ACBn+KhMxUadhyhrwS5QNCi3s7NDVlYWli9fzk1+nj9/jkmTJvG2Uce3SU9Pj1tV+N7IzMxU+nchkZdOnTph7NixcHFxQUpKCrc6cv/+fUHz22+9Yic7yGAZ7ANAlSpVVBY/UFdRs1WrVggPD8eiRYsAFJ2DwsJCLF++XKlojBghGiktW7bEjBkz0KJFC1y7dg379u0DUNT3FI+YyqLOfSbl8+fPCpMZvj6T9R5jqUfbu3cvRo0ahS5duuDMmTPo3LkzUlJS8PLlS6WeWCxeMSz1jUDJgjLK/PaGDx+O4cOHIzc3Fx8+fCgxaLV06VK4ubkhOTkZ+fn5CA4OljPl1hSlS5eWq2VTBU2uYFaoUAEtW7ZESkoKUlJScPfuXbi7u8PS0hI7duyQW5X/448/cOzYMd7JuNDgkSXCz3ru+fpRWYqb+0r58OEDr5pw6dKlBQMvK1euRHp6OipUqCBK3ZWlNpJ18vlP1HolJiZi+/bt2Lt3L4yNjTFz5kyMGTMGf/zxBwICAtC7d29cu3aNez9L9g/rc0Kb3LlzR9DrUJMr4zo6OlyQXOxky9raWqn/rRBEhMjISFy8eJH3GSgUmFPGDzVCLTF16lTExcVhzZo16Nq1K+7cucM5bfv7+ysYdgJF0eqBAwfCy8sLpqamuHPnDuzt7eHl5YXU1FRERUVp9BiXLVuGnTt3Yvv27ejUqRNOnjyJp0+fYvr06Zg/fz5vGpxYFRt1ZKmHDh2qNOVIaj6nKXbu3ImjR4+Kiuy1a9dOaUcjK/m8du1ajB8/HgYGBnIFl3xosgBUR0dH6TEKTYBycnIwb948ZGVl4aeffuJSDhcuXAg9PT2VTZJVoaCgAKtXrxZchRBKCWTh1KlTWLt2LUJCQkosFFZXUfPevXvo0KEDGjZsiAsXLqBXr164f/8+3r59i7i4OEFp2wYNGqBGjRoICAjgvfb51MQyMzMxadIkZGVlwdvbG2PGjAFQJIFeUFAgeM2x3mcfP36En58f9u/fjzdv3ij8ne+6YrnHAPH2BUDRKvuECRMwefJkTrHP3t4eEyZMQKVKlUpUsxRDzZo1sXHjRrRv3x7x8fHo0KED1qxZg99//x2lSpUSfFizWkCwSs1nZGRg2bJlSEpKwocPH9CwYUP4+fkJmnKzIlZ2X8rTp09hbW3NtAL18uVLREREYMeOHcjIyECfPn0wZswYdOzYER8/fkRgYCD27t3LPcPOnz+PXr16wcHBAQ8fPoSzszOePHkCIuLuVz6mTp2K8PBw1KtXT1SEn+XcFxdBycvLw+PHj1GqVClUq1ZNcALk6uqKHj16KEzG/P39cfz4cdy4cUOhjTbVXWNjY+Hm5oYRI0YgNDQUEyZMkJt8NmrUiLcdy7iKlVWrVmHHjh149OgRunXrhrFjx6Jbt25y1+Yff/wBOzs7OTXUw4cPY968efD19VUp+wdgf078r3L8+HEsX75ctPjSmTNnsHLlSs4kW1WmTp2KTZs2oV27dqhQoYLCM5Dv+VISPyZbImGN+tra2nIpgbLSvGlpaWjYsCFvdIm1A3r58iVmzpzJHWPxr1hoME1EWLp0KZYtW8alH0nrjaQRFk3B8hC1sLAQndYnJTw8XOnf+SLGLL5NxWWD8/LycPv2bdy7dw/u7u4IDg7m/iYrkavM20Uikai0mqAqSUlJCsd469YtrFq1CkuWLOFq/zTB58+fRak2SVmwYAG2bt0KHx8fzJs3D3PnzsWTJ09w5MgRLFiwQKOTz+zsbAwaNAiXLl2CkZGRwvesyYkdUKQKun79erlB1uTJk+VST4pjbGyMpKQk0bWRLLDeZ5MnT8bFixexaNEijBw5Ehs2bMCzZ8+wadMmBAUFYfjw4QptWL3RWOwLjI2NuVXYsmXLIjo6GnXr1sWDBw/Qvn17PH/+XNTnVYaRkRHnE+Tn54fnz58jPDwc9+/fR9u2bZGdnc3bjtUCQqzUfF5eHiZMmID58+drxVeKVXYfYEur7NmzJ06fPo0aNWpg7NixGDVqlMIK6qtXr1CxYkXuf7q6usLNzQ0BAQHcM7p8+fIYPnw4unbtip9++ol3X8qCLhKJRGGSpulz//79e4wePRp9+/YVrBs7fvw4l0rfvn17AEWTyz179uDAgQNMq7eahmXyyTKuYsXR0RGenp4YPXq0YF/99etX7NmzRy7LgtXDiuU58b+KpaUlcnNzkZ+fDz09PYXaLaFntGw7Mc/2MmXKYOfOnRqtbf6RRigSFtEEgC0nuWXLlkhKSsKyZctQt25dnDlzBg0bNkR8fLzSDoilKLCgoABxcXGYPHmyqHojGxsbtG3bFm3atEHbtm1VjrjY2tqKfoiqk9ZXPBqfl5eH3Nxc6OnpwcjIiHd/LA8gobonf39/BSM82SLMb1GQKQSfd1Xjxo1RuXJl/Prrr0onW1JrgIyMDBw4cKBEawALCwu4urpy10fz5s1VKnLdtWsXtmzZgu7du8Pf3x9Dhw5FtWrVUK9ePSQkJGh0sjV06FA8e/YMS5cu5Y1iCSHWWDcvLw9du3ZFSEiI6FVAViGa9PR07NixA+np6QgODkb58uVx6tQp2NjYoE6dOrxtWO+z48ePIzw8HG3btoWHhwdatWqF6tWrw9bWFrt27eKdbLEO8ljq0SwtLfH3338DKEodvXfvHurWrYucnBzuf/HBssrKUt8IiBeUYZWaL126NA4ePMhU3P7582esW7dOMMWGb4LMkloGsKdVli9fnjOjFsLKykqu333w4AH27NkDoKgu59OnTzAxMUFgYCB69+4tONkSK/6hzrnnw8zMDAEBAejZs6fgZKtnz544cuQIli5disjISBgaGqJevXo4d+4cVwepScTURspOPrds2SJqP9oUeUlNTS3xPXp6egrp7GKf7eo8J7SJmCwedWGtx2ZtZ25urnkbHpV1C39AROxyqK1ateKkv01MTCgjI4OIimTcu3TpovD+r1+/koeHB/c+MZiYmNCtW7dEt9PX1xe9v4iICBo3bhw5OjqSRCKhqlWr0vDhw2nz5s1K5V+PHTtGpqamJJFIyNzcnCwsLLiXkEx0REQEDRgwgD5+/CjqGIVISUmhDh06UFRUlEb+nzJSU1MFP9f3QmpqqlL7AhZrgMuXL9OSJUuoU6dOZGxsTPr6+tSiRQv6+eef6cyZM4L7MjIyoqdPnxIRUcWKFenGjRtERJSenk5mZmasH5EXQ0NDlaW9ZWGRpWaRRSYiOnToEDk5OdGOHTsoMTGRkpKS5F58REdHk6GhIXXs2JH09PS472vZsmXUv39/wX2x3mfGxsbcd1alShVOFjkjI4OMjY1F/a+SYLEvGDp0KK1cuZKIiAIDA8nKyorGjh1Ltra2gtYFRETz58+nSpUq0YoVK8jAwIAWLVpEY8aMobJly1JwcDBvm2HDhlHDhg1pzJgxZGRkRK9fvyaiIonlOnXqCO5LrAWEOlLzo0aNolWrVgkeixDDhg2jcuXK0cSJE2nhwoXk7+8v99Ikjo6ONHXqVI31+cqoUKECJScnE1GRlL70fN++fVul6zc1NZWioqIoNzeXiIgKCwsF38t67oW4fPmyoIWJGCwtLSk7O5uIiHsWC72E2LNnD5UuXZp69OhBenp61KNHD6pRowaZm5sLWk6YmZkxjXXEjqvU5a+//qLTp09TREQEhYWFyb00CetzQptMmzZN7jV58mRq0aIFmZubk7e39z99eGoRGhpKQ4YM4e5lTfBjZUskrFFfsQWx6kS/WIsCnZ2dkZGRISq1YcSIERgxYgSAIrGJmJgY/P7775g0aRIKCwsFl8hZzG5ZC3aFcHR0RFBQEEaMGIGHDx+KaiuW+Ph4pnS6b0HxyD8R4fnz5/D391dagMpiDdCyZUu0bNkSP//8M/Lz83H9+nVs2rQJy5cvR1BQkOD1UbVqVTx//hw2NjaoVq0at6p7/fp1jakxSalVq5bS1YbiqKOoySKLDIgXogGKbAgWL16MGTNmyK2+tW/fHuvXrxfcF+t95uDgwKkE1qpVC/v374erqyuOHz+uUEtUnBs3bnBmq3Xq1OE16JWFxb5g/fr1+Pz5M4AiOffSpUvjypUr6N+/P+bNmye4L5ZV1g0bNnD1jQcPHuQMXm/cuIGhQ4cK7kusoIw6UvOsJr7aVO989uwZvL29RdWvSRFrNNy0aVPExsaidu3a6NatG3x8fHD37l0cOnQITZs2FdwPi1E567kvXmcp7bsjIiI4hV110IS669KlS7F69WquNjI4OFiuNpKPPn364MiRIwpp+KrsSxsiL4C4VdZjx47Bzc0NpUuXxrFjx5T+Xz5FXtbnhLq8evWK937hqysTk8WjSVQVX5JSUFCAI0eOyD1fevXqpdSCY9CgQdizZw/Kly+vkbEm8KNmSzSsBd2A+Jxkd3d3NGjQQHQHxFoUGBUVhTlz5mDRokW8DwChCzo3NxexsbGIjo7GxYsXcevWLdSuXRtt27YVvCFZahO+RcHu7du30bp1a24Coq5vU/EUPOnDMDExEfPnz9doUTErfAIZRARra2vs3btXMPXGyMgIycnJsLOzk8uPz8jIgJOTEzeQLU5KSgqio6O515cvX9C6dWu0bdtWUGxh9uzZMDMzw88//4x9+/ZhxIgRsLOzQ2ZmJqZPn877EGJJbwKK7peAgAAsWbKEt4C5+HVfksCIVFGTLwWEtXZFrBANUJTKdvfuXdjb28t9X0+ePEGtWrUEvy/W+2z16tXQ1dWFt7c3zp07h549e4KIkJeXh1WrVvF+169evcKQIUMQHR3NTchycnLQrl077N27l9e3RtsYGxvjwYMHsLGxQaVKlXDixAk0bNgQGRkZcHFxwbt37/7pQ2SCtU7UyckJe/fu5R2AKYNFdr9fv34YMmQIBg0aJGpfAQEBCAwMROPGjXlT6Q8fPqzQJiMjAx8+fEC9evXw8eNH+Pj44MqVK3B0dMSqVasExXNGjRqFV69eYevWrahduzZ3n50+fRozZszA/fv3Fdqwnvvi7XR0dGBlZYX27dtjzpw5KquqfktYaiMXL16MlStXokOHDqImn4D2RF7EiNfI1lAqq0sXCpSpU+PIwo0bN+Du7o4HDx5wgXpV6sr4SEtLg6urq0ZrnVnEl6TH0q1bNzx79gw1a9YEUGRxZG1tjRMnTgiWvUiDJwMGDOAtLWAZx/1Y2RIJS9SXNSeZNfo1ePBg5Obmolq1aqKKAqXFgL169ZK7uJTdcM2bN5ebXM2ePRutW7fmlV6WhcXsVp2JSvHoknQStH79erkIrbqRveKqcDo6OqhZsyYCAwPRuXNn8Qf+DSheYyB9YFevXl2pRwmLNUCVKlXw6dMntG3bFm3btoWfnx/q1atXYj697GRq8ODBsLGxQXx8PBwdHdGzZ0/eNqzmxNKVkA4dOshtF7ru1ZGlZq1dKUklkQ8LCws8f/5cYYB269Yt3joeKaz3mWxQqGPHjnjw4AFu3ryJ6tWrCw7Mvby88Pfff+P+/fuoXbs2gKLaI3d3d3h7e3M1NHyw1KMVFBTg8OHDXJTTyckJvXv3Vnrds66yiq1v1ATJycm8kxm+6DlrnejKlSvh5+enknqnFFbZfVafPhajYdk+zNjYGCEhISq1YzGgZT332qztZYWlNnLbtm2wsLDAjRs3FJQRJRIJ71hHnVovFsSssqrrYcX6nGDF09MTNWrUwLZt20TVLfPxLbJ4Zs2ahYsXL2Ljxo284ktCeHt7o1q1akhISOCe02/evMGIESPg7e2NEydO8LY7ceIETp8+rdF++sdkSyQsBd2sKYEsHRDAvvwvttAXAB4+fAhjY2PUqlULtWrVQu3atUucaAHsD1FWin9vEomEiwjKpnmo69vEIgmqbVgLoseNG4epU6di+/btkEgk+PPPPxEfH4+ZM2cKXttWVlZ4+PAhXrx4gRcvXuDly5f49OmT6FXhZs2alWj2yZreJPa6lzXWFauoKWZf6qaiDBkyBH5+fjhw4ADn0xIXF4eZM2cq9WvSFHZ2diWurEdFReHcuXPcRAsA55WlLDgRExMDNzc3tGjRApcuXcKSJUtQvnx5JCUlYdu2bYiMjFRoc//+ffTq1QsvXrzgopy//PILrKyscPz4cUFJ4b59++L8+fNo0qQJvLy8uBQf6SorHwcPHsTIkSMxfPhw3Lx5E1++fAFQpDC2dOlSnDx5knuvJiwgMjIy0LdvX9y9e5eLSAP/HZip62cnS+PGjfH582c4ODioHMxjSS0D2H36WIyGpSQmJspNxoVUf6Vow4CWjz/++AMAlHrm/RO0bt0aZ8+eRd26dTFw4EBMnToVFy5cwNmzZxUCWlJYJpGaFhopCZYAMSssYzF1yMjIwMGDB0UJMJWUxaNJWMSXgKLnhOxECwDKli2LoKAgpeMEa2tr0V66JfEjjVBLsKYEfu8QEe7evYvo6GjExMTg0qVL0NPTQ5s2bdCuXTvuYVkcVZfW1U3r+zfx+fNn3LlzhzcFTtOTz/T0dKxZs0ZuUDF16lSlapLEaA2Qk5ODS5cuISYmBjExMUhOTkaDBg3Qrl07LFmyRLDdo0ePsG7dOu4Ya9euDS8vL26gXBzW9CZ1YJGllpKVlQWgqGPnQ91UlK9fv2Ly5MkIDQ1FQUEBSpUqhYKCAgwbNgyhoaFyOeuaus/Onz+P1atXy31n06ZNQ8eOHXnfb2pqisuXL3PmmFJu3bqFNm3aCCoLNmvWDAMHDuTq0aSpW9euXUO/fv24gWjxNlZWVggLC+MCQn/99RdGjx6N7OxsXLlyRfBzyRIfH1/iKquLiwumT5+OUaNGyR3frVu34ObmJqcaqAkLiJ49e0JXVxdbt26Fvb09rl27hjdv3sDHxwcrVqxAq1atAKhvyg0UrVpmZmZizJgxvFFwviCVNmX3AcDPzw8mJiaiBn1//PEHhg4diri4OLmU1ubNm2Pv3r2Ck5pu3bqhUaNGWLRoEeeHaWtriyFDhqCwsJCb+Gvi3BcWFnIpd9K6GFNTU/j4+GDu3LklBn6+fv2Kx48fo1q1akpXc9Xh7du3+Pz5MypXrswZ8UrTMefNm1diMLZ4oEAZ2hxXbdu2DYGBgfDw8NBKgFib9OnTByNHjuRqg1XBw8ND7nfZlFZNZ/GYmJggOTkZNjY2qFq1Kg4dOgRXV1c8fvwYdevWFawRK1OmDH7//XeFwEtcXBx69uwp+Cw7ceIE1q1bh5CQEFGlOMr4MdliICcnB5GRkUhPT4evry/KlCmDmzdvokKFCoLpOerkJLPAkmIDFA0+tm3bJjcI9/DwUEkUhIhw48YNrF+/Hrt27VIqkKEqYWFhGDJkCPT19TmXeCFUXYkS05mLpaSBqiyyN3pUVBRGjRqF169fK7xPbM50SZw+fRq9evVCgwYNuOhOXFwckpKScPz4cXTq1Elp+69fv6psDSDLmzdvEB0djaNHj2LPnj1Kr4+DBw9iyJAhaNy4MbeilZCQgOvXr2Pv3r28DwUx5sTFycnJkbvu69SpA09PT16zYCklFUzzdeT5+fkICAjA2rVruQeEiYkJvLy8sHDhQoUHuCbIzMzEvXv38OHDB7i4uPCKoGjiPvvtt98wdepUDBgwQO47i4yM5FY1itO7d2/k5ORgz549XOrls2fPMHz4cFhaWvLW1gBs9WiGhoZITExU6P/u3buH//znP6JEUkqCtb6RlXLlyuHChQuoV68ezM3Nce3aNdSsWRMXLlyAj48PZ+6qrim39LPFx8fzWkgIUbVqVZw6dQp169ZFvXr1MGfOHAwdOhTx8fHo2rWrSnVvYjz7WIyGu3btipycHISFhcnVd3h4eMDMzAxRUVG8+1LVgFYT537OnDnYtm0bAgICuL47NjYW/v7+GDdunGDwKjc3F15eXty9nZKSAgcHB3h5eaFKlSqYPXu20uPRBtu2bcPq1as5iXVHR0dMmzYNY8eOFWyjzXEVS8CLFW3KqgPA69ev4e7uDldXVzg7O393E8l69eph3bp1aNOmDTp27IgGDRpgxYoVWLt2LZYvX84bXAOKAp43b97Etm3b4OrqCgC4evUqxo0bh0aNGiE0NJS3Has/l1I0pmv4f4SkpCSysrKi6tWrU6lSpTg55blz59LIkSMF29nZ2Qm+7O3tufdNnz6dPnz4wP2s7CUEq+RzTEwMmZmZkbW1NfXt25f69u1LNjY2ZGZmRjExMbxtbty4QStXrqSePXuSpaUllSpVilxcXGj69Ol05MgR4RP5DxAWFkbOzs6kr69P+vr6VLduXQoPD9foPlauXEmWlpY0ZMgQCg4OpuDgYBoyZAhZWlrSqlWrKDQ0lHvJUr16dZo0aRK9ePFCo8fDR4MGDcjPz09hu5+fH7m4uGh0XwcPHiQvLy+qW7cu6erqkpWVFfXt25eCg4OVyq07ODjQ/PnzFbYvWLCAHBwceNu8evWK2rZtSzo6OmRiYqKyVPH169epTJkyVKVKFe66r1q1KpUtW5aTnOeDRZZ64sSJVL58eQoJCeFk20NCQqhixYo0ceJElf/P90iVKlVo3bp1CtvXr19PlStX5m2TmZlJDRo0oNKlS5ODgwM5ODhQ6dKlycXFhbKyspTuKy4ujoiKJJ+lfdyhQ4cEr4969erR+fPnFbafP3+enJ2dlX62hw8f0uTJk6l9+/bUvn17mjx5Mj18+FDw/fb29nT27FmF4wsLC6PatWsr3RcLFhYWnOy1g4MDXbhwgYiI0tLSyNDQUKP7cnFxofj4eFFtWGX38/PzKTAwkCpXrky6urrceZw3bx5t3bpVsF3btm0FX+3ateNtY2BgQDdv3lTYnpiYWOI5zMnJocWLF9PAgQPJzc2N5s6dS3/++afSNixUqlSJ1wLgyJEjgvcYEZG3tzc1atSILl++TMbGxtx5PHLkCDVo0EDjx5mfn08HDhygwMBACgwMpMjISMrLyxN8//z588nY2Jhmz57N2RzMnj2bTExMeJ8DUlQdV/3b0Las+rFjx8jc3JzXPkJHR0dp2+vXr1N4eDiFh4dTYmKixo+NiGjVqlWczcbZs2fJwMCA9PX1SUdHh9asWSPY7q+//qJevXqRRCIhPT090tPTIx0dHerTpw/l5OQItpMdp/G9WPgx2RJJhw4dyNfXl4jkH6JxcXFka2ur9v9v27Yt/fXXX9zPyl5CNG3alHuwyR7j1atXqUqVKoLtnJ2dady4cZSfn89ty8/Pp/HjxwsORnR1dalx48bk4+NDx44dU3oBExG5ubnJvWfZsmXc5yUiev369TcZjKxcuZKMjIxo1qxZXGfu6+tLRkZGGvU76devH++Ac926ddS7d2/BdqamppSWlqax41CGvr4+r4fHo0ePSF9fX7CddKAi9OLDysqK+vfvT+vWraM7d+6ofIyGhoaUmpqqsD0lJUVw4NOhQwdydHSkoKAg2rFjh8odZMuWLWn06NFyg4G8vDxyd3enVq1aCbYzMjLi7i1VMTMzo5MnTypsP3HihMb9wzw8PJS+NI2xsbHgd6bMp6iwsJDOnDlDa9eupbVr13KTFGX4+PhQy5Yt6fnz52RqakqpqakUGxtLDg4Ogl5PJ06coDp16tCBAwcoKyuLsrKy6MCBA1S3bl06ceIEvXv3jnvJEhkZSaVKlaKmTZtyga5mzZpRqVKlKDIykndfS5cuJScnJ0pISCBTU1O6fPky7dy5k6ysrDhfIE3SsmVLOnz4MBEVTWy6du1KsbGxNGrUKEFfLw8PD3r//r3C9g8fPii9Pk6fPk3Nmzenixcv0uvXr+XOW/FzJ+XNmzf07NkzIiIqKCigZcuWUc+ePWnGjBn09u1bwX0FBASQg4MD7dy5kwwNDbn7be/evdS0aVPBdiw4Ojpy3nCyXL16lapVq6bRfbGee319fXr06JHC9ocPH5KBgYFgOxsbG26CLDsmSE1NJVNTU942nz59ouXLl5Obmxs1atSIXFxc5F5C3Lt3jxwcHMjIyIh7r7GxMdnZ2dHdu3d525QrV452796tsH337t1UtmxZwX39X2PhwoXk4+Oj8f9ra2tLkydPFhXszcrKopYtW5JEIuECmhKJhFq0aKE0UKYJnjx5QgcPHhT0mCxOSkoKHTt2jI4dO8b7jNIGPyZbIjEzM+MGxbKd1pMnT5QOVLWJsbExF+WUPcbHjx8rPUYDAwPeaK2yjlzo4SpEcSNYU1NTuQHrixcvSoyksGBnZ8drPBgaGkp2dnYa24/QgDM1NVXpgNPDw0NppFaTVK1alfbv36+wfd++fWRtbS3YTpvRNjc3N9q+fbvC9u3bt1Pnzp1527CaExsYGNCDBw8Utt+/f19pRLtv3760b98+UfuysrLijFNlSU5OpnLlyon6XyXRp08fuVf37t3J1taWzM3Nla4msDJ06FBavny5wvZff/2VBg8erNF9ffnyhcaOHUulSpUiiURCpUuXJh0dHRoxYoRcsEiW4tFaWSNg2d+L9z8sq6yFhYW0ePFiMjY25vZhYGBA8+bNU//D8xAVFUUHDx4koqK+pmbNmiSRSKhcuXK8q3lEbKbcRKRwzoTOnWyWRkxMjNKVDSGqVatG586dIyL5Z9mDBw80YuIry5EjR8jV1ZWuX7/Obbt+/To1bdqUm8gKIdbslvXcu7q6kpeXl8L2KVOmUJMmTQTbyU5UZc/j7du3BYM8rObVTZs2pZ49e8pNot++fUu9evWiZs2a8bYxNzcXDACam5sL7utbExwcTJ8+feJ+VvYqiZcvX9Ldu3dVMqQXIjU1VWmWBismJiaig71dunShJk2ayI0ZHz58SM2aNdOIobSswbZQcEIbfPr0SaWAUkn8UCMUib6+Pm/RdkpKioInjLoFsZ6enggODlbwzvj48SO8vLx4jRkBdsnnhg0b4sGDBwoCBA8ePBDMz5cqtsiakjo5OXGypcWhYiWCxX//Vjx//pxXnap58+aCxdksvk1ly5bF0aNH4ePjI7f96NGjnLEpH+vXr8fAgQNx+fJl3uJbTeaejxs3DuPHj0dGRgZ3TuLi4vDLL78ovU5ZTQyLmwpK5baVmQr26tULfn5+uHHjBmcompCQgAMHDiAgIEBOnU+aTy7WnFiKmZkZMjMzUatWLbntWVlZSn1rWBQ1p0yZgkWLFmHHjh2cUtmXL1+wZMkSTJkyRfSxK4Ov3qmwsBA//fSTUiEUVpycnLBkyRJER0fL1WzFxcXBx8eHU9qLiYnBrl271FLf09PTw5YtWzB//vwS69GksCp8PX/+nFfsZMSIEfj1119520gkEsydOxe+vr5M9Y1i6dKlC/dz9erV8fDhQ7x9+5a3hlQdU25A9fO4bt06+Pn5wdjYGO3atcPz58+V/l8+nj17xquQVlhYiLy8PLlt/fr1Q2hoKMzMzBSU0orD5+s1evRo5ObmokmTJpx4RH5+PkqVKgVPT085Q3HZmg0xZrfqnvvly5eje/fuOHfuHHePxcfHIysrS07hsjiNGzfGiRMn4OXlxR0XAGzdulVQ5ZVV3fX27dtITEyUE8KwtLTEkiVL8J///Ie3zciRI7Fx40aFcdDmzZsVlOY0ITSiKqtXr8bw4cNhYGAg+PwDlKtDa9LD6lvIqgNF987FixdFPRdiYmJw5coVufFizZo1sW7dOk6QRx2+fv2K9+/fo1y5cggLC8Mvv/yiko+cJq4PVl8vZfyYbImkV69eCAwMxP79+wEU3TSZmZnw8/NTKNq/desW90CQFiiLISwsDEFBQQoX2KdPnxAeHi442RIj+Xznzh3uZ29vb0ydOhVpaWlyA9wNGzYIehm8evUKgwcPRkxMzHdrSgoUDUD279+Pn3/+WW77vn37BAdoLL5NAQEBGDt2LKKjo9GkSRMARQWZUVFRSr1A9uzZgzNnzsDAwADR0dEKD2xNTrbmz58PU1NTrFy5EnPmzAEAVK5cGf7+/kz7GTFiBFxdXbFixQqFv/GZCi5btqxEU8FJkyYBKBJd+O2333j/BsgXJgcFBcHHx0dlc2IpgwcPxpgxY7BixQq5yaevry+GDh0q+LlVlaUuPvA7d+4cqlatygUwkpKS8PXrV0FZZE2io6ODGTNmoG3btpg1a5ZG//e2bdtgaWmJ5ORkJCcnc9stLCywbds27vc//vgDHz9+VGsAI8XGxgY2NjYqHR+r5UHbtm1x+fJlhUF/bGxsiYMKPT09ODk5Me1XDDt37kTfvn3lBAKERI0sLCwgkUggkUhQo0YNhb9LTbmFUPU82tnZYe3atejcuTOICPHx8YJKdK1bt+bd7uTkhMuXLysI3kRGRsLFxUVum7m5OddvKhO2EYLVMsXHxweenp4qmd1q4tynpKRgw4YNePjwIYCi/mXSpEmC3n5AkfS+m5sbkpOTkZ+fj+DgYCQnJ+PKlSuIiYnhbVOlShUmk+QaNWrg5cuXCkI0r169kruHZAfCEokEW7duxZkzZ7ixx9WrV5GZmakwZlF3XCUGWUl6Vo8zFg8rbcqqA0Xf2Zw5cxAbG6tysNfa2loh4AEUTUSUXYuq0qxZM/Tp0weNGjUCEcHb2xuGhoa875UdC2vi+mD19VLGDzVCkbx79w4DBgxAYmIi/v77b1SuXBkvXrxAs2bNcPLkSQU1HBak0S9LS0ukpqbKTVgKCgpw/PhxzJ49G3/++SdvezGSzzo6OnK+LEIIRWAGDx6MjIwMhIeHK5iSVq9eXcGUVFdXFy9evOA+k1QqV7oK9/LlS1SuXFmjyj5Akbrd4MGD0bFjRzkFvvPnz2P//v28xprm5uZMkb2rV69i7dq1cvLX3t7e3OSLj4oVK8Lb2xuzZ88W5dukLlLzSZaHqpSIiAj4+fnxXo/dunUDEWHXrl0KpoI6OjqCpoIsSM9b8YdZSRHEr1+/wtfXFyEhIcjPzwdQ5OHy008/ISgoSG2vnOISucooyaft1atXvKusYuTuT548CXd3d2RnZ6vc5ntDdpWBD6FAFFCkzMZn/Ct0DkNCQrBgwQIMGjSId5VVdmAhXc1UR02MxQLCysoKnz59Qq9evTBixAh06dJFcOU4JiaG2ZRbiirqnUeOHMHEiRPx6tUrpc8YZffm0aNH4e7ujjlz5iAwMBABAQF49OgRwsPD8fvvvysopwYGBmLmzJmiffzUwdjYGHfv3lXJf0kT556VjIwMLFu2DElJSfjw4QMaNmwIPz8/1K1bl/f9rOquJ0+exKxZs+Dv7y93vwQGBiIoKIgziu3Ro4fS7AYpEolE4+p7LAhdW58+fcKvv/6KBQsW8LYzNTXFrVu3RHlYjR49Wq7/+Jay6gCYLCeOHj2KpUuXYsOGDWjcuDGAIo86Ly8v+Pn5MXnSyvLy5UusXr0a6enpOHToELp06SL4LBZSrWXFxsaG8/UyMzPDzZs3Ub16dURERGDPnj1KV5GF+DHZYkQqlS3ttIR8ZKSISQmUToCEkEa/5s6dq/A3IkJWVhasrKzw+vVr3L17V2mKjZDDPR98Ha65uTnOnTunkB5w7do1dO7cGTk5OXLbdXR04Obmxt00x48fR/v27blJ6pcvXxAVFcX78GVJ65Plxo0bCh5APj4+ChFSKdr0bSpTpgyuX7/+TdK7NEVJ0baFCxcqtDE2NkZCQoLCAz0pKQktWrRQmn4oFqEIrZSSIvK5ublIT08HAFSrVk2rA7aSYElFKZ5CIf2+Tpw4AXd3d6xfv553X+reZ2JgHcAUD47k5eXh3r17yMnJQfv27XnTxLKzs+Hh4YFTp07x/k+hAb+qwQ/Z76G4709eXh5u376Ne/fuwd3dHcHBwbz/g9UCIj8/H1FRUdizZw+OHj0KIyMjDBw4EMOHDxc093369KloU26gaEDVpUsXGBoacnLK169fx6dPn3DmzBmFFHJpet2jR48EU+SUrURdvnwZgYGBcs/bBQsW8A46dXV1mdIVi/P582eFybjQyni/fv0wZMgQDBo0SOX/z3ruAfHefnl5eZgwYQLmz5+vdFBdnOzsbAwaNAiXLl0SJX8t+5mk4xgqZrfCkkLHB2upBQtC19abN29Qvnx5wc/C4mH1vVI8Lfnjx49cqi3w37RbY2NjjfqeynoRioH1+mD19VLGj8mWCPLy8mBoaIjbt2/D2dlZVFuhG/X169eoWLEiF1EH1It+FRYWwsDAAPfv31dav6ApxJqSqhrl54vwDx8+nEvr41uO5xvsC5miFofvQapqZO/9+/dc+5L2J/TAnj59OqysrBTSHL8FL1++xMyZM3H+/Hm8evVKIeIs9NBgMTFkNRUEijrEmJgY3lUITfvSSZH6dQgZmAJFq3V79uzhBohBQUGYOHEil0b75s0btGrVSi6VTl3q16+PatWqwc/Pj/fa57s+i3v5yH5fnp6egqamLPeZlD/++APHjh3j/c748uNZBzB8yNaj8aVIDh8+HE+fPsWaNWvQtm1bHD58GC9fvuS8erp3767yvliR1jfypdwCRd5CnTt3xoIFC1ChQgWmfeTm5uLw4cPYvXs3l7IqDSIUh8WUu1WrVqhevTq2bNkiN8gaO3YsMjIycOnSJYU2MTExaNGihSgj3fz8fCxduhSenp5K70dZZI3AxSKmTkO2ZjQ7O5vJ7Jbl3LN4+wFFk9nbt2+LmmyxmFcDJQe9ZGFN7ZUiZlylLjo6Onj58qVCacSFCxcwePBgwUwBFg8rBwcHXL9+XWFykZOTg4YNGwqam2uC4hNjWUryYJRFVd/Tbwnr9cHq66UUJlmN/8PY29uLUjx79+4d5eTkkEQiobS0NDlFk7dv31JYWBhVqlSJt+2TJ0+ooKBA9DE6OTmJ9kFhpVevXtS6dWtO1peI6I8//qA2bdpQnz59NLovMzMzio2NFdWGTzWL78WHqr5NsspSQvsrya/Cy8uLzM3NqXXr1jRlyhSVPdVY6Nq1Kzk5OdFvv/1Ghw8fpiNHjsi9NMnIkSOpTp06lJCQQIWFhVRYWEjx8fHk7OxM7u7ugu1u3rxJFStWJDMzM86fSyKRkLGxsVL/lL/++otWrFhBY8aMoTFjxtCqVatKtCMoKCiggIAAMjMz474vc3NzCgwM5L3//glFTRMTE61J1rLcZ0RE586dIyMjI3J2dqZSpUpRgwYNyMLCgszNzQWtASQSCb169Uph+/nz55nUGR8+fEgVK1bk/VvFihU5aW9TU1NOQvvo0aPUokUL0ftioSQ1MU1ZQGRnZ9O6deuoTp06gtfisWPHyNTUlCQSCZmbm5OFhQX3UnaMrOqdLBgbG9Pjx49Vfr/Q9aQKkyZNotq1a1NkZCQZGhrS9u3badGiRVS1alXauXOnwn5UeWn63LN4+xERjRo1SrTFCau6qzZQZ1wlFul3oqOjw/0sfUmfGZMmTRJsz+JhJZFIeNUqX7x4QXp6ehr5XMXRhg+ptlD3+hDy9ZJIJEp9vZTxQyBDJHPnzsXPP/+MiIgIwQJkWdQpiLW1tWWKfgUFBcHX1xcbN24UvQInlvXr16NXr16ws7ODtbU1gCIVN2dnZ+zcuVOj+2Ip2JVVziIidOvWDVu3blWqyihl6NChePbsGZYuXaq0sPXChQvctcCqeHb37l0unfHevXtyf1OloFYMsbGxvKuR34K1a9fC3d0dzZo14yJ6+fn56NWrl9KC9OnTp6Nnz54ICQmBubk5EhISULp0aYwYMQJTp07lbcOX3rRq1SosWbKEN71Jyty5c7Ft2zYEBQVx9XmxsbHw9/fH58+fsWTJErn30z+gqNmhQwckJSWJyvtnhbUwfs6cOZg5cyYCAgJgamqKgwcPonz58hg+fDi6du0q915pOoq0X5S9xgsKCvDhwwdMnDhR9DGkp6cLRis/fvzIRTgtLS2RnZ2NGjVqoG7duhpNjVRGSWpiAwYMQHR0NFM6sXRFa9euXTh//jysra0xdOhQREZG8r5fjLCDLKzqnSx06NABMTExsLOzU7lN8euJD74VoOPHj3N1Gh4eHtwKnq2tLXbt2iWnilf8WSwW1nP/7NkzeHt7i05xdnR0RGBgIOLi4tCoUSOF2nK+TAFWdVdtoK7QiBjWrFkDIoKnpycCAgLkUl719PRgZ2cnqOgIAF5eXhgxYgTmz59f4mq17Irp6dOn5fZVUFCA8+fPi7oXVGXVqlWYP38+pkyZIvcMnDhxIl6/fq2QFv29o+71Ift5O3bsiIcPH+LGjRtwdHQUrHEsiR9phCJxcXFBWloa8vLyYGtrq9BpFX9oq5MSyJoyYGlpidzcXOTn50NPT09BwUWTubRA0WDz3LlznDpS7dq1S6xhY4G1YFcWU1NTJCUlqVTMbGRkhPj4eEHZez4yMzNhbW3NK9KQlZWlsnLat8TJyQm7du0SrFUTgk9GGii6Fg0MDFC9enWMHj2aN1U0LS1NrlaupEmDhYUFrl69ipo1a8LCwgLx8fGoXbs2rl69Cnd3d+5ak4UlvQkoUmIMCQlRSOc4evQoJk2ahGfPnsltL56qVPya+hYiLyypKC4uLip9X8XTDVnvM1NTU9y+fRvVqlWDpaUlYmNjUadOHSQlJaF379548uQJ996wsDBuALNmzRrRAxiWerT//Oc/WLx4Mbp06YJevXrBwsICy5Ytw9q1axEZGSmYascCS30jUDRhGjhwIKysrERZQAwZMgS///47jIyMMGjQIAwfPlzp+QPECTsUP4bDhw/zqnf279+fWdWPj5CQEAQEBGD48OG8k4Ti172Ojo7C9cQHX4oTa51GeHg4Bg8erFC8//XrV+zdu5c3KMp67lnqwwA2AYQzZ84gICBAtLqrNvgnhEZYUmEB+X6xJGRFnooPzUuXLg07OzusXLkSPXr0EHUMJWFvb4+AgACFazUsLAz+/v7MSoz/FKzXx4ULFzBlyhQkJCQoXN/v3r1D8+bNERISwiRt/2NlSyRiFVakOcmPHz8WXRDLGv3S5MOuJKQPmk6dOskpQyl70LDSuHFjfP78GQ4ODqIKdllhiezZ29vz5gi/ffsW9vb2Kg3AVakbUoc1a9Zg9uzZ2LRpk6go2YIFC7BkyRK4ublxK0fXrl1DVFQUJk+ejMePH+Onn35Cfn6+nCz6zJkzUb16dbkJVkkCCKVLl+bulfLlyyMzMxO1a9eGubk5srKyeNskJibKTbQAoFSpUpg1axanlsTH27dvFaL0QNH3z3dNSSNmxbd9S+Lj4xEXF8cr7iBUaN61a1ds3LgRdevWlRMyuHPnDkaPHo3k5GR07NgRhw4dQu/evbl2rPeZsbExV6dVqVIlpKenc/LPxQUfpINde3t7NG/eXGEfJVFc0ldaj7Zy5UpBpcKpU6dynnoLFy5E165dsWvXLujp6SE0NFTU/kui+GBfR0cHNWvWRGBgoFI1MVYLCF1dXezfv1+pCmFxunTpgsTERNED/hUrVnD+UXzqnZpEavPAV+8ndN0PGTKEqWbLwcEBjx8/ho2NDWrVqoX9+/fD1dUVx48f5+ox+fDw8EDXrl0V9vn333/Dw8OD9xko5tzLrnawePsBbLLl0tXo4pYUpCFxC3VQZ1yl7j7FIsbDSrpiam9vj+vXr6NcuXJM+xQLiw/p9wzr9bFmzRqMGzeON5Bgbm6OCRMmYNWqVUyTrR8rW1pEbEoga/RLm2iywL0kWAt2ZRGzssUS2RMqon369CmcnJzw8eNH3n0VFhZyhfrSCKqpqSl8fHwwd+5ctR8mQipCYgbT/fv3R6dOnRTSuzZt2oQzZ87g4MGDWLduHTZv3oy7d+8CYL8+OnfujNGjR2PYsGEYN24c7ty5A29vb0REROCvv/7C1atXFdpUqFABERERCoPZ06dPY9SoUXj58iXvvpo0aYImTZooGOx6eXnh+vXrSEhIkNsuVlGzJONeWYQG03Z2dujRo4dKqShSxo0bBxsbGwVflsWLF+Pp06fYsmULFi5ciBMnTiAxMZH7O+t91qdPH3Tv3h3jxo3DzJkzcfToUYwePRqHDh2CpaUlzp07p/R4xSjAaYLc3Fw8fPgQNjY2WhvUlIQ2LSC2bdvGJOwg5XtU71RHjXD16tXQ1dWFt7c3zp07h549e4KIkJeXh1WrVgmmLwv1+UlJSWjXrh1vfyrm3LOoYWoCddVdS0J2ElkSyq5FllILbbJkyRKsWbMG3bt3F7VarU2cnZ0xbNgwBYGuxYsXY9++fdzz/J+ksLAQaWlpvN+zkE+fFFXtPmxtbREVFcXZGBXn4cOH6Ny5MzIzM0Uf/4/JlpZgSQlkTRkQg1BqGB98x8jyoGGFJa2vOMV9vZQhxrdJmtYUHByMcePGyQ08CgoKcPXqVejq6iIuLo53X3PmzMG2bdsQEBCgUDc0btw4hbohsWhCRcjExAS3b99WSAFMS0tDgwYN8OHDB6Snp6NevXrcpJJVwUnqY9euXTu8evUKo0aNwpUrV+Do6Ijt27fzXgOs6U0xMTHo3r07bGxsuNSr+Ph4ZGVl4eTJkwpRLLGKmsWvtezsbOTm5sqZgBsZGaF8+fKCKlNiUlGkmJub48aNG7zfV6NGjfDu3Ts8fPgQ//nPfzi/NYD9PsvIyMCHDx+479/Hx4f7zlatWsWbkpibm4tZs2appAD3PfCtJ4RiLCDWrl2L8ePHw8DAoMQJPd+ATtkgXtWBu6qr8B8/fkRQUBCngFp8sKQpdTV11AiL8/TpU+7+4bP/kKbpJiUloU6dOnIr6gUFBXj8+DG6du2K/fv38x6nEJqaNM2YMQOLFi2CsbGxQtptcfhWDr81xc9B8dS54nWcfLCWWmgTlhROQLtqvCw+pNokISEBw4YNw9OnTxXSK5XdL2LtPgwMDHDv3j3BMoe0tDTUrVuXqZbxRxqhlmBJCWRNGRCD7AD0zZs3XE2D7KDz9OnTCtFx6YNGIpGgQ4cOgg8aTcKS1le8duLz58+YOHGiQu4/ny+PGLELaVoTEeHu3bvQ09Pj/qanp4f69etj5syZgu3DwsKwdetWue+0Xr16qFKlCiZNmqT2ZEsTMqxlypTB8ePHFYpljx8/zuVEf/z4EaampmoLIMim/ZUvXx5RUVElHh9relObNm2QkpKCDRs2cLVg/fr1w6RJk3jzuksyHi6ObArP7t278dtvv2Hbtm2oWbMmAODRo0cYN24cJkyYIPg/xKSiSDEwMMCVK1cUHhxXrlzhRBqkVhGysBbGy64WGxsbIyQkpMQ2vr6+uHjxIjZu3IiRI0diw4YNePbsGTZt2qT0O2OtR2OBZULIWt/o7u6Offv2qWQBsXr1agwfPhwGBgZYtWqVYNBMKP2QVeSBZRV+7NixiImJwciRI1GpUqVvlnarrnCFLLa2tkprFqUlBbdv30aXLl1gYmLC/U1adyjkraTJ4xTi1q1byMvL435mQRXzaj4iIyOxf/9+3omCtK5d9hycO3cOfn5+WLp0qdzYY968eVi6dKngflhLLbQJSwrnrVu30K1bN+Tm5uLjx48oU6YMXr9+zQXlND3Z6t+/P65evYrVq1fjyJEjAIpqq69duyZY262tAAoATJw4EY0bN8aJEydE9R/Tpk1DTk4Orl69ymv3UZwqVaoonWzduXMHlSpVYvoMP1a2tARLSqA2ol+y9O/fH+3atcOUKVPktq9fvx7nzp3jbkIAnJJLQEAAfHx8BB80spMOdWFJ61PH14sFDw8PBAcHi452GxgY4M6dOwrKOY8ePUKDBg2+C1WoLVu24KeffkK3bt3kaoBOnjyJkJAQjBkzBitXrsS1a9fQrVs3tQQQ1EFMelNeXh66du2KkJAQrfjSVatWDZGRkQoPsBs3bmDAgAGCD2aWVJTFixdj6dKlGDduHGc6fv36dWzduhU///wz5s6di9WrV+PkyZM4e/Ys106bhfE2NjacApyZmRlu3ryJ6tWrIyIiAnv27MHJkyd5282ZM6fEerTz588r1KOxMHnyZFy8eBGLFi3inRDKqtRJWb16tWB94/Tp0/H48WNERERg3bp1XH0jUPQ9hoeHo379+qhXr57Cuf8nViCKw7IKb2FhgRMnTnDv/1+hoKAAO3fuROfOnZkHYd8rYs2rpaxduxZz587F6NGjsXnzZnh4eCA9PR3Xr1/H5MmTea8PZ2dnhISEoGXLlnLbL1++jPHjx3OTveL8G0otZCElHlaytG3bFjVq1ODUeJOSkuTUeIsHkf8Jhg4dqjSAIpR2y4KxsTGTGm+lSpVw9OhRuLq6wszMDImJiahRowaOHTuG5cuXIzY2Vu79Xl5eiI6OxvXr1xWCkJ8+fYKrqyvatWsnqjSAg0kw/gei6du3L+3bt++fPgylGBsb83r5pKamkrGxMW+b0NBQ+vTp07c+NCIiOW8KMR5W6sDi28SCq6sreXl5KWyfMmUKNWnSROP7YyU2NpaGDBlCLi4u5OLiQkOGDKG4uDjB90dHR1NeXp4Wj7CIrKwsysrKUum95cqVo5SUlG98REUYGhrStWvXFLZfvXpVqUeRnZ2d4EuZ79jOnTupadOmnC9M06ZNadeuXdzfc3NzFe5fbd5nxsbG9PTpUyIiqlKlCueDlZGRIdjnEBGNHTuWAgMDFbYvWrSIxo4dS0RECxYsoEaNGql9jNbW1nTx4kUiKvLBkvaR4eHh5ObmxtumX79+tHHjRoXtISEh1K9fPyIiWrt2LTk7O8v9vW3btoIvIa+yr1+/koODAyUnJ6v0edzc3OT6sGXLltFff/3F/f769WuqXbu2YPtKlSrR0aNHFbYfOXKEKleuzNvGzs5O5eP7t6Gvr08ZGRkqvVfdc8+Kh4cHvX//XmH7hw8fyMPDg7dNy5YtafTo0XL9d15eHrm7u1OrVq0E91WzZk3avXs3ERX5A0o9COfPn0+TJ0/mbWNgYEB3795V2J6UlEQGBgaC+9LmuOrDhw80b948atasGVWrVo3s7e3lXsoQ62Flbm5ODx8+5H6W3jsJCQlUs2ZNzX0oGfLz8ykyMpIWLVpEixYtokOHDlF+fr7SY2TxY2ShXbt2dOrUKdHtTE1NOZ8+Gxsb7ngzMjJ4n7cvXrygypUrk7W1Nf3yyy+c92hQUBBZW1tT5cqV6cWLF0yf4cdki5EvX77Qw4cPVR5Ibt26lWxsbGjhwoUUGRlJR48elXt9D9jY2NCKFSsUtq9YsYJsbGz+gSOSJzo6WulL01y/fp3KlClDVapUob59+1Lfvn2patWqVLZsWbpx4wZvm3bt2il9KftsxsbGVLt2bfL09CRPT0+qXbs2mZiY0KVLlzT+2f4XEWtOLGXatGnk5+enlWPs0aMHubi4yF0/iYmJ1LBhQ+rZs6dWjqEktHmf1a1bl/ufHTp0IB8fHyIiCg4OpipVqgi2MzMzEwwMmZmZERHRgwcPyMTERO1jZJkQqhK4SktLIyMjI7WPj4iocuXKKk9m1DXl1tfX5wyhZXn48KHgwDgiIoIGDBgg2oz330CjRo3o3LlzKr33nzBE59uvlOzsbNLV1eVtw2pebWhoSE+ePCEiIisrK84YOSUlhcqUKcPbplWrVtSpUye5geyLFy+oc+fO1Lp1a8F9aXNcNWTIEKpUqRLNmjWLVq9eTWvWrJF7CbFy5UoyMjKiWbNmccfl6+tLRkZGgkbTsgFAR0dHioqKIqKiPk1TfYYsqampVKNGDTIyMuICqUZGRlSzZk1Bk3VtBlAOHTpETk5OtGPHDkpMTKSkpCS5lxCNGzfmzl3Pnj1p5MiR9Mcff9CsWbPIwcGBt82TJ0/Izc2NCzBKg4xubm4qB1X4+DHZEsnHjx/J09OTdHV1SVdXl+sop0yZQsuWLRNsJ8ZlXt3oF2sEZseOHaSrq0s9evTgohs9evSgUqVK0Y4dO0o4M/97sET2pk2bJveaPHkytWjRgszNzcnb21vp/p49e0Y///wz9evXj/r160dz586lZ8+eafQz/S8ze/ZssrKyot9++43rhDds2EBWVlb0888/C7abMmUKmZmZUaNGjWj8+PE0ffp0uZcmefXqFbm5uZFEIiE9PT3S09PjOnK+wRAfhYWFVFhYqNHj+qdYtWoVBQcHExHR2bNnycDAgPT19UlHR0fpAKZ8+fIUFhamsD0sLIzKly9PREWDwnLlysn9/a+//qLTp09TREQEhYWFyb2EYJkQWltb8w6kVq1aRdbW1kRUFLWvUKGC4H7FrM4uWbKE3N3dVQr+SSQSuWtNdvWBqOQBP8sqfIMGDcjU1JRMTEzI2dmZG9BJX8ooKCigR48e0eXLlykmJkbu9T1w6tQpatCgAR0/fpz+/PNPevfundxLFnXPvVjevXtHOTk5JJFIKC0tTe643r59S2FhYVSpUiXetuXLl6fTp08rbI+KiuLuMT7s7e3p5s2bRFQ0EQ0JCSEiotOnT5OlpSVvm9TUVHJ2diY9PT2qVq0aVatWjfT09KhOnTq8QQspYsZV6sK6kmNnZ8fbv4SGhpKdnR1vm06dOnEZCGPHjiVXV1fauXMndenShVxdXUUfQ0m4ublR165d6c2bN9y2169fU9euXalbt268bbQZQBH6fkv6niMiIrixa2JiIpUrV450dHTIwMCA9u7dq3Sfb9++pWvXrtHVq1fp7du36n8Goh81W2KYOnUq4uLisGbNGnTt2hV37tyBg4MDjh49Cn9/f+ZCVFmKy9eamZnh9u3bKpumqpNLe/XqVaxdu1bOgNbb2xtNmjRR+3NpAtaCXRYMDQ1x69YtBQ+m5ORkNG7cGLm5uSr/L39/f3z48AErVqzQ9GH+4P8j1pxYijIRBYlEggsXLmj0OAEgJSWFE+OoX6eY7QAAoIxJREFUVasWr8t9ccLDw/Hrr78iNTUVAFCjRg34+vpi5MiRGj8+bd5nspSkACeFpR6NVbmMRRJcTH3jvn37uHasFhB9+/bF+fPnYWJigrp16yoVAFLXlFuseifw3xpfIYRMnllVyFTl/fv3Kr9XqFZR9juRvaaIR7VWE4boYiSwdXR0lNYHSSQSBAQEYO7cuQp/Y1V3HTt2LKytrbFw4UJs2LABvr6+aNGiBRITE9GvXz9s27aNtx0R4ezZs1y/WLt2bXTs2PGbexiqir29PU6ePCkoCy6EkMJdamoq6tati8+fPyu0YVHjVQdjY2MkJCSgbt26ctuTkpLQokULXkNvFxcXpKeng4hgZ2enUF8qFULRBE+fPlX6d2VCNrL8k3YfPyZbIrG1tcW+ffvQtGlTuY4yLS0NDRs2FNV5C6Fuh/y/WozMWrDLCqtvEx9paWlwdXVVKkWrrQGuNlWExKCuH9W/QWSElVWrVmH+/PmYMmWKnCjBhg0bsHjxYgWFSHUQc5+VJCld/DNokl27dmH9+vV49OgRAKBmzZrw8vLCsGHDABQVNEvV/4CiyWm3bt3UVi5TdUIYFxfHe3x85qFSWC0gShICkhUA0tXVxYsXLzg7huJ2GKoM+P/880859c7atWsLqneqQ4MGDVCjRg0EBATwBg7V7RtLmozIomzyqQxZPyp1z73YyWdMTAyICO3bt8fBgwc51VigSKjI1tZW8Dv7+vUrfH19ERISwqvuKvUZLE5hYSEKCws5heK9e/dyE4UJEyZoVDRLm+zcuRNHjx5FWFiYqP7j3+BhVaZMGfz+++8KfVNcXBx69uzJO25hDaD8X+XHZEskRkZGuHfvHhwcHOQmQUlJSWjdujXevXsn9/5u3bphz5493EMhKCgIEydO5Dx23rx5g1atWiE5OZlro+5kizUCA7Abx339+hWPHz9GtWrV5GTgNUmrVq1QvXp1bNmyhdtHfn4+xo4di4yMDFy6dEmj+2ON7PEREREBPz8//Pnnn7x/1+ZEUpsqQmJQ149KrDnxP0FBQQFCQ0MFJ7pCq2j29vYICAhQMOkMCwuDv78/k7ywEGLus+Krgjdv3kR+fj4na5+SkgJdXV00atSI97N5e3ujevXqCpPn9evXIy0tTdQ9VhKaVC7LycnhrktNwro6KwaxptyyaFu9k1WFTFVkJ0pPnjzB7NmzMXr0aLkVu7CwMCxbtkwj9hnqnHuAffL59OlTWFtbMxlla8u8+vz584L94vbt2+V+ZxlXqQvrSs737mEFFJk/37x5E9u2bePGH1evXsW4cePQqFEjhIaGav2Yjh07Bjc3N5QuXbpEA2whG6T+/fvD1dUVfn5+ctuXL1+O69ev48CBAxo73pL4MdkSSevWrTFw4EB4eXnJRaW8vLyQmpqq4AfEkhKobvSLNQLDkrKRm5sLLy8vzjQ3JSUFDg4O8PLyQpUqVTB79myV918SmkzrUwWWyF5xSVYiwvPnz5GYmIj58+cLRnu0OZHU5son6ypaSX5UfHLbLOlN2mbKlCkIDQ1F9+7deQdLq1ev5m3HkooiRWwghPU+W7VqFaKjoxEWFgZLS0sAwF9//QUPDw+0atUKPj4+Cm2qVKmCY8eOoVGjRnLbb968iV69enGmuZqA1ST+l19+gZ2dHQYPHgwAGDRoEA4ePIiKFSvi5MmTGk3pEbs6W1hYiF9//RXHjh3D169f0aFDByxcuBCGhoaC+1DXDsPKyopbqVBGmTJlkJKSgnLlygn6jkkRWvFv3749Zs2apXHPRj46dOiAsWPHYujQoXLbd+/ejc2bNyM6Olpp+9zcXF5fKdnVT3XPvTqTz5ycHFy7do23Hy4exCmOqubVABAVFQUTExNOxn3Dhg3YsmULnJycsGHDBq5vkCUgIACBgYFo3Lgxb794+PBhud/VLbVgQZ2VnBs3bmD16tVy5Rk+Pj6CHlYvX77EzJkzuedm8fGYpm1/cnJy4O7ujuPHj3OTyPz8fPTq1QuhoaHfPH2cD9lFB1YbJCsrK1y4cEEhPfLu3bvo2LGjqOwkdflhaiySpUuXws3NDcnJycjPz0dwcDCSk5Nx5coV3nSC4jeJKnNbIsLo0aO5wXxxI94vX74obb9y5Uqkp6ejQoUKoiIwLMZxc+bMQVJSEqKjo+UeiB07doS/v79GJ1tmZmbIzMxUGARmZWXB1NRUY/uRoqenh+DgYCxbtkzlyF7xTklHRwc1a9ZEYGCgQjqiLImJiXITLQAoVaoUZs2aJWfwqwksLS3l0klUhWXixGpmOn/+fERGRnITLaAoDWv16tUYMGAA72RLrDnxP8HevXuxf/9+dOvWTVS76tWrY//+/QqpKPv27RMc9LIGQljvs5UrV+LMmTNygylLS0ssXrwYnTt35p1svXnzhvdBbmZmhtevXwvuiwVWk/iQkBDs2rULAHD27FmcPXsWp06dwv79++Hr64szZ85o7Bjr16+P9evXK6zOrl+/nndSt2TJEvj7+6Njx44wNDREcHAwXr16pbASIIu6noIjRozAtm3blJpOA0WBA+n1wrpC6eXlBR8fH7x48YL3O1OWximW+Ph4XiPuxo0bY+zYsYLtsrOz4eHhgVOnTvH+XXYgqO65b9KkCdLS0kRPtkqqV+SbbLHWD/r6+uKXX34BUDSonTFjBnx8fHDx4kXMmDGD9xyEhIQgNDRU5fpTlnGVuqiTFteoUSPs3LlT5fePHj0amZmZmD9//jc1AQeKzt379++xd+9ePHv2TG5CWPw600QARVVkxxesJuAfPnzgTVstXbq0Rkp+xPBjsiWSli1bIikpCcuWLUPdunW5FK/4+HiF2TMrxdMVRowYofAeZZEoqbO9WFJTUxEZGSmqIz9y5AhXwyZ749WpU4eboGiKwYMHY8yYMbxpfcWjkZrEyMiIG0CWtFLI+jDV5kRy0aJFWLBggeiVT5aJ06lTp5hW0Z4/f86tJspSUFDAG42STW8Sqmv5HtDT02OKSgcEBGDw4MG4dOkSbyoKH6yBENb77P3798jOzlbYnp2djb///pu3TfXq1REVFaVgpH7q1CmNG5VKzYMDAwMV/qYsOvrixQtYW1sDAH7//XcMGjQInTt3hp2dncaFg5YvX47u3bvj3LlzvKuzxQkPD8dvv/2GCRMmAADOnTuH7t27Y+vWrUwpY6qQn5+P7du349y5c2jUqJGCGIe0Nk/2Ocaagte/f38AgKenJ7dNIpHwik+oi7W1NbZs2YLly5fLbd+6dSv3/fMxbdo05OTk4OrVq2jbti0OHz6Mly9fchMVTcI6+fTx8YGnp6eoesW5c+dyk+ri9YOfP38W7GcfP34MJycnAEUpdD179sTSpUtx8+ZNwSDT169fldYy/tspKCjAkSNH5Oqxe/XqBV1dXd73x8bG4vLly2jQoME3PzYiQvXq1XH//n04OjoqfT5pIoCiTerWrYt9+/ZhwYIFctv37t3LXaNaQ209w/9DfP36lTw8PERp7evo6NCrV6+4301MTOTafytfDRZYjOMMDQ056VpZGdvbt29zfjea4suXL+Tt7c3JZevo6JC+vj5NmzaNPn/+rNF9EbH7NhEVyYxGRERQREQEJ4OrDC8vL6patSrt3buXMjMzKTMzk/bs2UNVq1alqVOnaugTFcEqw8wifcvqxcHiR6VNc2JWVqxYQZMmTWKSbk9MTKThw4dTw4YNqWHDhjR8+HCl15aNjQ3Fx8cTkfy9mZqaSqampoLtWO+zkSNHkp2dHR08eJCTLY+MjCR7e3saNWoUb5tt27aRoaEhLViwgPPxmj9/PhkZGdHmzZtVOS3fnEqVKnHG3TVq1KD9+/cTUZGvlLLzyIoYCwg9PT3KzMyU26avr6+yZDwLLMbLrDx58kTpS5OcOHGCDAwMyNnZmTOxr1u3LhkYGNCJEycE21WsWJHzXjM1NeU8yI4ePUotWrTQ6DGySmAbGRnJScyrAot5NRGRpaUl3b9/n4iIWrRoQZs2bSIiosePHwv6c82aNYvXpFwIbY2rLC0tKTs7m4iILCwsOHN4vpcQLB5WtWvXVmncoCmcnJy4Z8X/EseOHaNSpUrRqFGjKDQ0lEJDQ2nkyJFUqlQpOnz4sFaP5cfKlghKly6NgwcPYv78+Sq3ITVTArUJS9RMmnbo5eUF4L/St1u3buUis5qCJa1PHVgie69evcKQIUMQHR0tJ+zQrl077N27l6vDK86KFSu4dA6++jBNwrryyZJ+yLqKtn37dri7u6Nx48ZyOeRdunTB1q1beduomt7ER0REBEJCQvD48WPEx8fD1tYWa9asgb29PXr37i36/wkRGxuLixcv4tSpU6hTp47CPSYr0V0csako2dnZXE2DLB8/flS6Ksl6n4WEhGDmzJkYNmwY8vLyABSlwo4ZMwa//vorbxtPT098+fIFS5YswaJFiwAAdnZ22LhxY4l1JIB2hHn69euHYcOGwdHREW/evIGbmxsA4NatW99EuKFy5coqr87m5+dzaotSSpcuzZ3/b8HFixe/2f8ujqqSzpqgW7duSElJwcaNG7k05J49e2LixIlKV7Y+fvzI3WeWlpbIzs5GjRo1ULduXY3KXwNgFsLp0qULEhMTRa0Wv337ViHTAiiyqlCWItayZUvMmDEDLVq0kLM2SElJEaz5+vz5MzZv3oxz586hXr16Cv1icSVTbY2rNLGS4+3tDQcHB8THx3PPzzdv3mDEiBHw9vbGiRMnFNqsWbMGs2fPxqZNm2BnZ8d6+CoTFBQEX19fbNy4Ec7Ozt98f9qiZ8+eOHLkCJYuXYrIyEgYGhqiXr16OHfunJxKqDb4IZAhEnd3dzRo0EBlqWV1C2JVRRO5tHxpJyWlbMTGxsLNzQ0jRoxAaGgoJkyYIFfDVrzwXVOIKdhlhUUZbPDgwcjIyEB4eDinBpmcnAx3d3dUr14de/bsUbpPPuWnT58+KS141xYswivqenGI8aPy8vJCeHg4HB0dlaY3FWfjxo1YsGABpk2bhiVLlnBqo6GhoQgLC9Po4FKMRHdxxKaiiBXz4YPlPvv48aPcNVz8exAiOzsbhoaGMDExKfG9qtajrV27FuPHj4eBgUGJ1gJ8dgJAUYpqcHAwsrKyMHr0aK6oXToQ46vnUcdeQYwFRHF1O0BR4Q5QPon/3tCECpk2+c9//oPFixejS5cu6NWrFywsLLBs2TKsXbsWkZGRGk+nZ2Hbtm0IDAyEh4eHyvWKrOqumZmZmDRpErKysuDt7Y0xY8YAAKZPn46CggLe+1Cs16G2xlWagMXDytLSErm5ucjPz4eRkZHC96VuPZSy/enp6SmMNzS9v/+L/JhsiUSah92hQwfeAZ3QA/tbExYWhiFDhkBfX58bgAghlD/PahyXkZGBZcuWISkpCR8+fEDDhg3h5+ensRo2KawFu6yw+DaZm5vj3LlznNGqlGvXrqFz587IyclRef9fvnzBhg0bsHz5crx48YLpM2gSlomTul4cYlYuWM2JnZycsHTpUvTp00fOZuHevXto27atxoUaWEhLS0P37t3xxx9/yKkzWltb48SJE6hWrZpCG9ZAiLr3WVpaGtLT09G6dWsYGhpywRpNoqq5vL29PRITE1G2bFkFawFZJBKJRv3lWO0VxFpA/JsGnaqiCRUyVi5fvoxNmzYhIyMDBw4cQJUqVRAREQF7e3tOXa84O3fuRH5+PkaPHo0bN26ga9euePv2LfT09BAaGsqpWLKiickny3n8N6i7/htg8bBiHcOxou39/V/kx2RLJNp8YH/v5OXlYcKECZg/f77S86IpWA0/WWGJ7JmamvIWtt66dQtt2rRRUMD58uUL/P39cfbsWejp6WHWrFno06cPduzYgblz50JXVxdTpkxR8IkQiyZWPrVpYqhtS4GHDx/C1tZWbrKVmpqKevXqfRdmyN26dQMRYdeuXQqpKDo6OrypKABbIIT1Pnvz5g0GDRqEixcvQiKRIDU1FQ4ODvD09ISlpaWgWEBkZCT279/PK5sttPKpDXP54iQnJ/MeI98Al9VeQdtegj/4LwcPHsTIkSMxfPhwREREIDk5GQ4ODli/fj1OnjzJK1DCR25uLh4+fAgbGxuUK1dO7eP6Jyef6ppXf/78WeF+MTMz0+gxfu98jx5W/1ZevXrFmykgJAxTUFCA1atXCz5ftLpip9UKsR/8K7h//z6dOnWKjh49Kvfiw8zMTJRgiDqwFuyyEh0dTcbGxlS7dm3y9PQkT09Pql27NpmYmNClS5d42/Tq1Ytat24tV9D+xx9/UJs2bahPnz4K7581axaZm5tT//79qVKlSlSqVCkaN24c1a1bl/bs2UP5+fka+SyhoaGcuIG0UFTo9T3g7e1NjRo1osuXL5OxsTFX3H3kyBFq0KCBRvdVu3ZtOnLkCBHJC0msXbtWqWAIKwcOHKCBAwdSkyZNVBYnMTIyojt37ihsv337NhkbGytsZxHzkcJ6n40cOZK6dOlCWVlZcucxKiqKnJyceNsEBweTiYkJTZkyhfT09GjChAnUsWNHMjc3p59//llwX9oU5klPT6d69erJiRFIfxYqwmcVhjEwMKAHDx4obL9//76guMC/gU+fPtHy5cvJzc2NGjVqpPJ1r00aNGhAYWFhRCR/Td28eZMqVKhQYvsvX77Qw4cPKS8v75sepzb4+vUrtW/fnklw6MOHDzR58mSysrLi7hHZlxDXr18nX19fGjx4MPXt21fu9W/mr7/+ol69epFEIiE9PT1OeKhPnz6Uk5PzTx/ev4LExESqU6eOQv9bkjDM/PnzqVKlSrRixQoyMDCgRYsW0ZgxY6hs2bIUHBysxU9A9GOy9QMOlkHFqFGjaNWqVVo5Pn19fU7pSZaHDx+SgYHBN9mnGGUwIqLMzExq0KABlS5dmhwcHMjBwYFKly5NLi4uvAph9vb23MD27t27JJFIyMPDg0mt7ntBEwpOrEp6LGzZsoWqVKlCe/fuJWNjY9qzZw8tXryY+1mTsE4uLC0tOUU8WWJjYwXPI2sghPU+q1ChAt2+fZuI5L+z9PR03gkhEVHNmjVp9+7dCm3mz59PkydPFtxXq1ataO3atVw76eecMmUKdenSpaSPKIoePXpQ7969KTs7m0xMTCg5OZkuX75Mrq6ugkGXiIgIGjBgAH38+FHUvsqXL0+nT59W2B4VFUXly5dnOv7vgWHDhlG5cuVo4sSJtHDhQvL395d7fQ8YGhrS48ePiUjx+tXX1xds9/HjR/L09CRdXV3S1dXl2k2ZMoWWLVv2zY9bGW5ubnID+mXLltFff/3F/f769WuqXbs2b1tWdddJkyZR7dq1KTIykgwNDWn79u20aNEiqlq1Ku3cuZO3zZ49e6h06dLUo0cP0tPTox49elCNGjXI3NycRo8eLfoYvhcKCwvp6dOnlJubS6mpqXTs2DE6duwYpaam/tOHpjbaDKDUq1eP+vbtSwkJCfT48WOVVUkdHBzo999/J6Kie1qq/hgcHExDhw7V6DGWxI/JlgpMnz6dPnz4wP2s7PVvhmVQsWjRIrKwsKD+/fvT0qVLKTg4WO6lSVxdXcnLy0th+5QpU6hJkyYa3Zc6kb3CwkI6c+YMrV27ltauXUtnz54VfG/p0qXpjz/+4H43MDDgXcH4p2CZOGliFU2bKxdERDt37qTq1atzAYYqVarQ1q1bNb4f1snFyJEjqU6dOpSQkECFhYVUWFhI8fHx5OzsTO7u7rxtWAMhrPeZiYkJd7/Ifrbr169TmTJleNsYGhpyD0srKytuspaSkiLYhojo8uXLZGJiQhMnTiQDAwOaOnUqderUiYyNjSkxMVG1D6oiZcuWpaSkJCIqmsA+fPiQiIjOnz8vuMrKaq+gTQsIdQgPD6fmzZtTpUqVuO9v9erV3ApxcczMzETbRmgbe3t7rq+WvX7DwsIEJyRE2l2FF4uOjg69fPmS+93U1FROAl6ZRPq0adPIz89P9D6tra3p4sWL3P6kE4vw8HByc3PjbVO3bl1av349Ef333BcWFtK4ceNowYIFoo/he6GgoIBKly793VuSsKDNAIqJiQnTBNXIyIiePn1KREUWDVIrmfT09G8yjlDGD+l3Fbh16xYnpSstvP5fJD4+HhcuXEC5cuWgo6MDHR0dtGzZEsuWLYO3tzfvZ9+2bRssLCxw48YN3LhxQ+5vEolEo4IhYg0/1aF06dK4c+cOU1uJRIJOnTqhU6dOJb63oKBAzuG8VKlSKqmxaQsW6VtNmJlq01IAAIYPH47hw4cjNzcXHz584JVM1wSZmZlcobShoSFn9jty5Eg0bdoU69ev5223du1auLu7o1mzZnJS+L169UJwcDBvG0dHRwQGBiIuLk6UmA/rfdaqVSuEh4dzEu4SiQSFhYVYvny5oHhJxYoV8fbtW9ja2sLGxgYJCQmoX78+Hj9+DFJSTqwNc3kpBQUF3D1Qrlw5/Pnnn6hZsyZsbW3x6NEj3jas9gratIBgpbh6p7ROyMLCAmvWrOG1SqhSpYrGzdk1zbhx4zB16lRs374dEokEf/75J+Lj4zFz5kyldi9Hjhzh6gdla2Hr1KnzjysRFr+HlN1TxVHVvLo4b9++5STmzczMuLqYli1b4qeffuJtk56eju7duwMosp6Q2lNMnz4d7du3L7FeWBt8/vwZ69atw8WLF3nrhvjqS3V0dDjLCEdHR20dqlb4/fffcfLkSdF1qSx06NABSUlJoq02qlatiufPn8PGxgbVqlXjnhPXr1+XU3DVBj8mWyogK/2sTY8RbcMyqGD1/WChTZs2SElJkSvY7devn6iCXTGw+jadP38eq1ev5qSba9eujWnTpqFjx44K76US/EKk/FPSzZqYOLGwdOlSuLm5ITk5Gfn5+QgODpZT0tMk7du3x6FDh2BhYQEjIyNO1v79+/fo06ePoIohCyyTCyLC+/fvsXfvXjx79kzuulL28GENhLDeZ8uXL0eHDh2QmJiIr1+/YtasWbh//z7evn2LuLg43jbt27fHsWPH4OLiAg8PD0yfPh2RkZFITExEv379eNvICvNs2bJF8Hg0hbOzM5KSkmBvb48mTZpg+fLl0NPTw+bNmwV9i1jFYpR5nH0PQi0AsG7dOmzZsgV9+vSR6xsbN26MmTNn8rZZuXIl/Pz8EBISolXvLDHMnj0bhYWF6NChA3Jzc9G6dWvo6+tj5syZXNCHD1Y/u++de/fuceqXKSkpcn9T9rkcHBzw+PFj2NjYoFatWti/fz9cXV1x/PhxznuyOJaWllzgqUqVKrh37x7q1q2LnJwc5ObmauYDqcmYMWNw5swZDBgwAK6urip/t/+rHlbaDKBs3boV7u7uuHfvHpydnVWyLgCAvn374vz582jSpAm8vLy4MV1mZqbK9k2a4ocaoUg8PT0RHByscJF9/PgRXl5e2L59+z90ZP+FJQIDFEWmfXx80KdPHwwbNgx//fUX5s2bh82bN+PGjRu4d++eNg6fl7y8PHTt2hUhISFaixCx+Db99ttvmDp1KgYMGMCtCiQkJCAyMhKrV6/G5MmT5d7/vyjdrCnS09MRFBQkSkmPxZxYVu1LllevXqFKlSoaNYgdO3YsrK2tsXDhQmzYsAG+vr5o0aIFN7nYtm2bQpvCwkIYGBjg/v373/zaV/c+e/fuHdavXy/3nU2ePBmVKlXifX9hYSEKCws55b29e/fiypUrcHR0xIQJE+RWfWUxNzfH7du3Raugfv78GXfu3OHtF4Ue2KdPn8bHjx/Rr18/pKWloUePHkhJSUHZsmWxb98+tG/fXtQxiOV7s4BgUe/Mzs7GoEGDcOnSJSbfILEqZOrw9etXpKWl4cOHD3Byciox00ATfnbfCl1dXbx48QJWVlYAIHd8APDy5UtUrlxZoyqGq1evhq6uLry9vXHu3Dn07NkTRIS8vDysWrWK1/Zg2LBhaNy4MWbMmIFFixZh3bp16N27N86ePYuGDRt+Fz5x5ubmTCs5LB5W6vj0qYpQMIsPvvN/6tQprF27VisBlOPHj2PkyJG8KrNiVDgTEhK450vPnj01fZhK+THZEomuri6eP3+uMDB7/fo1KlasyKV+/JMMHz6ci8BUqFBBIQIjFHVVdVAh7RCNjY0xY8YMpccilGrAgpWVFXejaAMW36aqVati9uzZmDJlitz2DRs2YOnSpbxGyD/QDGLNiaVpog0aNMCFCxc4SXWgaJU3KioKmzZtwpMnTzR2jKyTizp16mDbtm1o2rSpxo5FCG3fZyyINZcHgKioKIwaNYrXN02sbPbbt28VLBTUsVfQlgWEJnBycsKyZcvQu3dvucnWunXrsGPHDt5gXseOHZGZmYkxY8bwPpOEVs1v3LgBd3d3PHjwgFv5lUgknHebJicJ7969Q0FBgVw/ABR9V6VKlRKULGf1s1MHVSefxU2vixtef/nyBVFRURqXjJfl6dOnuHHjBqpXry44OX779i0+f/6MypUrc6nH0j5o3rx5sLS0/GbHpypOTk7Yu3ev6Ak+i4cVq0+fGGQDvUSEw4cPw9zcHI0bNwZQdO/l5OSgX79+vMFedQMoYrCzs0OPHj0wf/58VKhQQeV2nz9/hoGBgcaOQx1+TLZU5P379yAiWFpaIjU1lYsUAUUDs+PHj2P27Nn4888//8GjLII1AsMH36CiXbt2OHz4MCwsLJROSADNpl1Onz4d+vr6303tAh8mJia4ffu2QnpXamoqXFxceN3itQ3ryqc2OXnyJHR1ddGlSxe57adPn0ZhYSHc3NwU2og1J9bR0eGua75u0NDQEOvWrYOnp6cGPxkbx48fx/Lly0tMRdFEIIT1PtuxYwdMTEwwcOBAue0HDhxAbm4u76CievXqGDFiBIYNG6ZgHq4MFnN5R0dHdO7cGQsWLBD1wFZ1EK6Osbyfnx82bdqEjh074sqVK8jOzoaHhwcSEhLw888/Y+DAgdDV1VX5mL8lW7duhb+/P1auXIkxY8Zg69atSE9Px7Jly7B161YMGTJEoY2RkRHi4+NRv359UfuqX78+qlWrBj8/P95JmiYj6m5ubujZsycmTZoktz0kJATHjh1TWq/IsgrPgtjJ54/MCc2hzZUcVp8+Vvz8/PD27VuEhIRw/UxBQQEmTZoEMzMz/PrrrwptWAMoLJiamuL27duoVq2aqHZmZmbo27cvRowYgQ4dOij1qfvW/JhsqYjswIwPiUSCgIAAzJ07V4tHxQ9rBOZ7hyWtT9sMGzYMLi4u8PX1ldu+YsUKJCYmYu/evf/Qkf0X1pVPbVKvXj0EBQWhW7ductujoqLg5+eHpKQkhTZi05uePn0KIoKDgwOuXbsmF0DR09ND+fLlv5sBrqqpKJoIhLDeZzVq1MCmTZsU9hsTE4Px48fz1n2uXr0au3fvxs2bN9GwYUOMGDECgwcPRsWKFZUeO4u5vJmZGW7duiX6ga3OIFxVHBwcsGbNGvTq1Qv37t1DvXr1MHr0aGzbtu27rPvZtWsX/P39ubqyypUrIyAgAGPGjOF9f8OGDfHbb7+JXpk1NTXFrVu3RBfGs1CmTBnExcWhdu3actsfPnyIFi1a4M2bN9/8GEpCm5NPsVy4cAFTpkxBQkKCwirgu3fv0Lx5c4SEhKBVq1b/0BGqhzZXcuzt7XHy5EmFa/FbYWVlhdjYWNSsWVNu+6NHj9C8eXPea581gMKCu7s7WrVqhbFjx4pqd/jwYezevRsnTpyAubk5Bg8ejBEjRnCrd9rkh0CGily8eBFEhPbt2+PgwYNyUU49PT3Y2tp+E5EGFrRZjKzNGjbWgt1vzdq1a7mfnZycsGTJEkRHR8vVbMXFxcHHx+efOkQ5tKkixLqKlpqaCicnJ4XttWrVQlpaGm8be3t73L59W+Gaj4qK4n1oSd9X/Ji+R1RVgtSEmA/rfZaZmck7CbK1tUVmZiZvm+nTp2P69OlISUnBrl27sGHDBsycORPt2rXDiBEjMGrUKN52LMI8AwYMQHR0tOjJ1tWrV3knmG3bttVYcO2PP/7g0s2cnZ2hr6+P6dOnf5cTLUC8emdQUBB8fHywZMkS1K1bV2GgKpSix6pCxsKXL194ywDy8vK+G3GSjIwMHDx4UCvnQyxr1qzBuHHjeL9Lc3NzTJgwAatWrfrXTraGDh2KZ8+eYenSpbwTXU2yaNEiLFiwAGFhYZxg07ckPz8fDx8+VJhsPXz4UPD5WKtWLa3dFzVq1MCcOXMQGxvL238IiT317dsXffv2xd9//43IyEjs2bMHTZs2hYODA0aMGIEFCxZo4/AB/FjZEs3Tp09hbW39jy5HloQ2IzD/hhq2b42qRfpCEXdtw7ryyTJxYl1Fq1ixInbv3q0gPnDu3DkMGzYMr169UmjDkt4kS3JyMjIzM/H161e57ULCCd872hbzsbGxwfr16xXO19GjRzF58mT88ccfKv" id="175" name="Google Shape;175;p31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data:image/png;base64,iVBORw0KGgoAAAANSUhEUgAABJAAAAPbCAYAAAAD6HEIAAAAOXRFWHRTb2Z0d2FyZQBNYXRwbG90bGliIHZlcnNpb24zLjcuMSwgaHR0cHM6Ly9tYXRwbG90bGliLm9yZy/bCgiHAAAACXBIWXMAAA9hAAAPYQGoP6dpAAEAAElEQVR4nOzdd1iW1f/A8ffD3hsEEUEFEU3cW1McQaapaY4vibjLQeQemeLCPVCz0hJTUyvNzG24ciRuHLhQxIGiLAXlYTzP7w9+PvXEEBXF8Xld131d3Oec+3M+57b6fjmec26FWq1WI4QQQgghhBBCCCFEAXRKOgEhhBBCCCGEEEII8WqTCSQhhBBCCCGEEEIIUSiZQBJCCCGEEEIIIYQQhZIJJCGEEEIIIYQQQghRKJlAEkIIIYQQQgghhBCFkgkkIYQQQgghhBBCCFEomUASQgghhBBCCCGEEIWSCSQhhBBCCCGEEEIIUSiZQBJCCCGEEEIIIYQQhdIr6QSEEG+fUpaVSjoFIV64O6nnSzoFIYQQQog3Xta9KyWdwjPRtytf0ik8NVmBJIQQQgghhBBCCCEKJRNIQrxhAgMDUSgUmsvW1hY/Pz+ioqJKOjXxlHR0dBg5NogjUX8Se/skh0/u4Ivhn2m1mf91KHdSz2tdq9cteWLsnn3+x5GoCK7dOcXWiLXUqFlVq97Q0IDQWeOIvvo3V24e4/sVYdjb2xbr+IQQQgghhBCvD5lAEuIN5OfnR3x8PPHx8URERKCnp0ebNm2eOV5mZmYxZieKavAXfenRuxujh02iSd0PmDR+NoM+70Of/t212kXs3Mc7Ho0116e9hxYat91H7xMydRSzpy+i1bsfcfbMBdb8thQ7OxtNm4mho3nPz4e+PT6n/QcBODo68MPKBS9knEIIIYQQQjwzVc7reb2GZAJJiDeQoaEhjo6OODo6Ur16dUaNGsX169e5e/cuACNHjqRixYqYmJhQvnx5xo0bR1ZWlub5CRMmUL16dZYuXUq5cuUwMjICQKFQsHTpUjp06ICJiQkeHh5s3LixRMb4NqhTtwbbt0Tw5469XI+7yabft7Nn9wFq1NJeLZSpzORuwj3NlZpyv9C4nw4MZOXyX1izaj0XL8QwPHg8jx5m0K17RwDMLcz4X/eOjB87nf37DhN18iyfDxhN3fo1qVW72gsbrxBCCCGEEOLVJRNIQrzh0tLSWLlyJe7u7tja5m5BMjc3Jzw8nHPnzjF//nyWLFnC3LlztZ67fPky69atY/369Zw8eVJTHhISQufOnYmKiqJ169b4+/uTlJT0Mof01jgSeYLG7zagfAU3ACq/40m9+jXZtXOfVruGjety9vIBDhzdyvQ547G2tiowpr6+Pt7Vq/DXnoOaMrVazb49h6hdpzoA1apXwcDAgH3/anP50lWux92kdt3qxTU8IYQQQgghxGtEvsImxBto06ZNmJmZAZCeno6TkxObNm1CRyd3zvjLL7/UtHVzc2PYsGGsWbOGESNGaMozMzP58ccfsbe314odGBhIt27dAJg6dSphYWFERkbi5+f3oof11gmb8x3m5qYcOLqFnJwcdHV1CZ00j3W/bNK02R3xF1v+2EHctZu4lXNh9FdfsHrdd7Ru2RWVSpUnpo2tNXp6etxNSNQqv3v3Hh4VywHg4GCPUpnJ/dQHWm3u3U3EvpTdCxipEEIIIYQQ4lUnE0hCvIF8fHxYvHgxAMnJyXz99de8//77REZG4urqytq1awkLCyMmJoa0tDSys7OxsLDQiuHq6ppn8gjA29tb87OpqSkWFhYkJCQUmItSqUSpVGqVqdUqFApZAPkk7T56n48+bstnfYZxIfoyVapWYtK0MdyOT+Dn1RsA2LBui6Z99LmLnDt7gchTf9KoSV3+2vt3CWUuhBBCCCHES6LO+5em4sWQ3+CEeAOZmpri7u6Ou7s7derUYenSpaSnp7NkyRIOHTqEv78/rVu3ZtOmTZw4cYKxY8fmOSjb1NQ039j6+vpa9wqFIt+VLo+FhoZiaWmpdaUrZctbUXw1cTgL5i5hw7otRJ+7yK9rN/LdonCChvQr8JlrsTe4dy8Jt/Ku+dYnJSaTnZ2NvYP2F9Xs7e1IuHMPgISEuxgaGmBhaa7Vxs7elrv/30YIIYQQQgjxdpEJJCHeAgqFAh0dHR49esTBgwdxdXVl7Nix1K5dGw8PD65du/bC+h49ejSpqalal6mhzZMfFBibGKP6z9+o5KhUmq2I+XEqXQobGysSbue/KiwrK4uok2dp0rSBpkyhUNCkaX2OHjkJwKmTZ8nMzNRqU8G9HC5lnTkaefLZBySEEEIIIYR4bckWNiHeQEqlktu3bwO5W9gWLlxIWloabdu25f79+8TFxbFmzRrq1KnD5s2b+e23315YLoaGhhgaGmqVyfa1otmxdTfBQz/l5vV4Lpy/zDveXvQfGMjqlesAMDE1YdiogWz+fQcJCfdwK+fCuInDuXoljt0R+zVxft24jC1//MkPS1YB8M2icMIWT+PkiTOcOBZFvwE9MDE1Zs3K9QA8uJ/GTyvWETJlJCnJqTx4kMbUGV9y5PAJjh099fJfhBBCCCGEEKLEyQSSEG+gbdu24eTkBOR+ca1SpUr88ssvNGvWDIAvvviCQYMGoVQq+eCDDxg3bhwTJkwouYRFvsaMmMyosUFMm/0Vdva23LmdwIpla5k9/WsAVDk5VK7iSZdu7bGwNOd2/F327j7A9MnzyczM0sRxdSuLja215v739VuxtbVhxJjBOJSy5+zpaLp91Je7d/85WPur0aGoVCq+XzEfQwMDdu/az8ghE1/e4IUQQgghhCiKQo7TEMVLoVar1SWdhBDi7VLKslJJpyDEC3cn9XxJpyCEEEII8cbLio8u6RSeib6TV0mn8NRkH4kQQgghhBBCCCGEKJRsYRNCCCGEEEIIIcRrSa2WLWwvi6xAEkIIIYQQQgghhBCFkhVIQoiX7lDZsiWdghBCCCGEEEKIpyArkIQQQgghhBBCCCFEoWQCSYg3UGBgIAqFQnPZ2tri5+dHVFRUsfajUCjYsGFDscYU/7Ds3YXyp3dgO+JTTZnCQB/bsYNw/etX3A7/Tqk549C1tdJ6TtfRHsdFk3CL3Ijrnp+xGdIXdIv4n3t9fZx/WUz50zsw8CyvVWVQsRxO4bNxO7qJsjtXYdnz4+cdohBCCCGEEM9HpXo9r9eQTCAJ8Yby8/MjPj6e+Ph4IiIi0NPTo02bNiWdligiwyoVsej0AcoLMVrltiM+xbRpfe4MncytnsPQdbCl1Nzx/zTQ0cHp68mgr8+t7sEkfDkT83atsB7Yo0j92g7pQ87dxDzlClMTHL8NJTs+gZtdBpI4ewnWn3XHvFPr5xqnEEIIIYQQ4vUgE0hCvKEMDQ1xdHTE0dGR6tWrM2rUKK5fv87du3cBOH36NM2bN8fY2BhbW1v69etHWlqa5vkjR47QqlUr7OzssLS0pGnTphw/flxT7+bmBkCHDh1QKBSae/H8FMZG2E8bxb2Quaju//NnojAzwfwjPxJnfktG5Ekyz13i7rjZGNWogqF3JQCMG9ZCv3xZ7o6eRuaFKzzaf4Skhcux7Poh6BV+7J1x4zoYN6xF4qzv8tSZfdAchb4ed8fNJivmGunb9nD/pw1YBnQs3sELIYQQQgghXkkygSTEWyAtLY2VK1fi7u6Ora0t6enp+Pr6Ym1tzZEjR/jll1/4888/GTRokOaZBw8e0KNHD/bv38/ff/+Nh4cHrVu35sGDB0DuBBPAsmXLiI+P19yL52c3djCP/ork0d8ntMoNK1dEoa/Po7//mcjLunqdrFt3MKpWGQCjal5kXoolJzFF0+bRwWPomJti4O5aYJ+6tlbYTwgmYfR01BnKPPVG1bzIOHYGsrM1ZQ8PHMOgnAs6FmbPOlQhhBBCCCGej1r1el6vIfkKmxBvqE2bNmFmlvuLfXp6Ok5OTmzatAkdHR1++uknMjIy+PHHHzE1NQVg4cKFtG3blunTp1OqVCmaN2+uFe+7777DysqKvXv30qZNG+zt7QGwsrLC0dHx5Q7uDWbq1wzDyu7c7DooT52unTXqzExUD9K1ynMSk9G1s/7/NjbkJCbnqX9cB9pb4h6znzyc+z9vJvPcJfRKl8qnbxuyb97OP66ttdZKKSGEEEIIIcSbR1YgCfGG8vHx4eTJk5w8eZLIyEh8fX15//33uXbtGtHR0VSrVk0zeQTQqFEjVCoVFy5cAODOnTv07dsXDw8PLC0tsbCwIC0tjbi4uKfKQ6lUcv/+fa1L+ZoeGvei6Zayx3bUZySMmoY6M+ul9Wvxv/bomBiTsnTNS+tTCCGEEEII8XqRFUhCvKFMTU1xd3fX3C9duhRLS0uWLFlSpOd79OhBYmIi8+fPx9XVFUNDQxo0aEBmZuZT5REaGkpISIhWWZB9eT4vVeGp4rwNDKt4oGdrjfParzVlCj1djGpVxaJbO+I/HY3CwAAdc1OtVUi6ttbk3MtdDZRzLwnDdzy14uraWmvq8mNcrzqG1bwod2yzVrnzmkWkbd7F3S9nknMvSRMnT9z/rHgSQgghhBBCvHlkAkmIt4RCoUBHR4dHjx7h5eVFeHg46enpmlVIBw4cQEdHB09PT839119/TevWuV/Zun79Ovfu3dOKqa+vT05OTqH9jh49miFDhmiV3WzwUXEN643y6O8TXO/QT6vMftJQsq5eJ+WHn8m+nYA6KwvjejVI/3M/APpuZdAvXYqMU+cAyDgVjVXfbujYWKFKSgHAuEFNVA/SyYzJf/XYvdBF6CwI19zr2dvi9F0oCcOnkHH6vCauTVAg6OlCdo4mbubV67J9TQghhBBClBxV4b+PiOIjW9iEeEMplUpu377N7du3iY6OZvDgwaSlpdG2bVv8/f0xMjKiR48enDlzht27dzN48GC6d+9OqVK55994eHiwYsUKoqOjOXz4MP7+/hgbG2v14ebmRkREBLdv3yY5Of9VKIaGhlhYWGhdhjryn578qB8+IutyrNalfpSBKuV+7s9pD3mwfhs2w/tjVKcaBpU9sJ80lIyTZ1FG5U70PDp4jKwrcThMHYFBxfIYN6yFzaBAUtdshKzcbXGG73hSZuP36DrYApBz+652v9duAJB1/RY5d3InDdO27EKdlY19yBD0K7hi6tsUS/8OpP64rgTelBBCCCGEEOJlk9/ihHhDbdu2DScnJ5ycnKhXr57ma2vNmjXDxMSE7du3k5SURJ06dejUqRMtWrRg4cKFmue///57kpOTqVmzJt27dycoKAgHBwetPmbPns3OnTtxcXGhRo0aL3uIb6XEGd/wcN9hSs0dR+lls8m5l8yd4In/NFCpuD1wHKhUlF45D4fQkTz4YyfJi5ZrmiiMDDEo54JCr+iLUNVpD7ndfzR6zo44r12E7fB+JH+7kge/binO4QkhhBBCCCFeUQq1Wq0u6SSEEG+XK1XfK+kUhHjhyp/eUdIpCCGEEEK88TKvHS/pFJ6JgWvNkk7hqckZSEIIIYQQQgghhHg9qeULzy+LbGETQgghhBBCCCGEEIWSCSQhhBBCCCGEEEIIUSjZwiaEeOm6JipLOgUhXrjIkk5ACCGEEOJtoJItbC+LrEASQgghhBBCCCGEEIWSCSQhhBBCCCGEEEIIUSiZQBLiCW7fvs3gwYMpX748hoaGuLi40LZtWyIiIko6tefWs2dPvvzySwAUCoXmsrCwoE6dOvz+++8AHDt2DIVCwd9//51vnBYtWvDRRx+9tLzfZDXqeTN7eSibj68j8tZemvo1LrDtqGlDiLy1l659OmmVW1iZM3Hhl+y6sIWI6E18OXsExibGhfZrYGjA8KnB7DyzkT2XtjJtyURs7Ky12pRydmDOj9PYF7OdbVEbGDzuU3R1dZ99sEIIIYQQQojXhkwgCVGI2NhYatWqxa5du5g5cyanT59m27Zt+Pj4MHDgwJJO76llZmZqfs7JyWHTpk18+OGHmrJly5YRHx/P0aNHadSoEZ06deL06dPUqlWLatWq8cMPP+SJGRsby+7du+ndu/dLGcObzsjEmEtnLzNzzLxC2zXza8I7tSqTEH83T93EheMo7+nG4K5DGdJjNNXrVWPMzGGFxvtiwiCatGrI6P7j+fSjz7EvZcf07ydp6nV0dJj743T0DfTp/eFAQj4PpU3n9+k3vNczjVMIIYQQQojioFarXsvrdSQTSEIUYsCAASgUCiIjI+nYsSMVK1akSpUqDBkyRLMaZ86cOVStWhVTU1NcXFwYMGAAaWlpmhjh4eFYWVmxadMmPD09MTExoVOnTjx8+JDly5fj5uaGtbU1QUFB5OTkaJ5zc3Nj0qRJdOvWDVNTU5ydnVm0aJFWfikpKfTp0wd7e3ssLCxo3rw5p06d0tRPmDCB6tWrs3TpUsqVK4eRkZGm7uDBg+jr61OnTh1NmZWVFY6OjlSsWJFJkyaRnZ3N7t27Aejduzdr167l4cOHWjmEh4fj5OSEn59fMbxxcWj3Yb6Z8T17tv1VYBt7RzuGTg7iq4GTyc7O1qpzc3elYfN6TBk6k7MnojkVeZpZX86nVbvm2JWyzTeeqbkpH3ZrzbwJizh64ATnT19k4pBpVKtTlXdqVgagXtM6lKvoyvhBk7l09jKHdh/m2xnf83Fge/T05XsMQgghhBBCvOlkAkmIAiQlJbFt2zYGDhyIqalpnnorKysgd2VGWFgYZ8+eZfny5ezatYsRI0ZotX348CFhYWGsWbOGbdu2sWfPHjp06MCWLVvYsmULK1as4Ntvv+XXX3/Vem7mzJlUq1aNEydOMGrUKD7//HN27typqf/4449JSEhg69atHDt2jJo1a9KiRQuSkpI0bS5fvsy6detYv349J0+e1JRv3LiRtm3bolAo8owtOzub77//HgADAwMA/P39USqVWjmq1WqWL19OYGCgbGV6SRQKBSFhY1m5eA1XLsbmqa9auwr3Ux4QHXVBU3bkr2OoVCreqVE535he3hXRN9An8q9jmrJrl+OIv3GbqrWqaOLGnL9C0r1kTZu/90RiZmFGec9yxTQ6IYQQQgghxKtK/tpYiAJcvnwZtVpNpUqVCm0XHBys+dnNzY3Jkyfz6aef8vXXX2vKs7KyWLx4MRUqVACgU6dOrFixgjt37mBmZkblypXx8fFh9+7ddOnSRfNco0aNGDVqFAAVK1bkwIEDzJ07l1atWrF//34iIyNJSEjA0NAQgFmzZrFhwwZ+/fVX+vXrB+RuW/vxxx+xt7fXyvv3339n7ty5WmXdunVDV1eXR48eoVKpcHNzo3PnzgDY2NjQoUMHfvjhBwICAgDYvXs3sbGx9OzZs8D3o1QqUSqVWmUqtQodhcxfP4uAgf8jOyeHtd+vy7fe1t6G5MRkrbKcnBzupzzA1sEm/2ccbMlUZpJ2P02rPOlusuYZW3sbku5qx038/8kkW/v84wohhBBCCPHCqV7P7WCvI/kNTogCqNXqIrX7888/adGiBc7Ozpibm9O9e3cSExO1tnqZmJhoJo8ASpUqhZubG2ZmZlplCQkJWrEbNGiQ5z46OhqAU6dOkZaWhq2tLWZmZprr6tWrxMTEaJ5xdXXNM3kUHR3NrVu3aNGihVb53LlzOXnyJFu3bqVy5cosXboUG5t/Jgd69erFvn37NPF/+OEHmjZtiru7e4HvJzQ0FEtLS60rPi2uwPaiYJWqVqRrn45MDA4t6VSEEEIIIYQQbxmZQBKiAB4eHigUCs6fP19gm9jYWNq0aYO3tzfr1q3j2LFjmnOK/n1gtb6+vtZzCoUi3zLVU8yep6Wl4eTkxMmTJ7WuCxcuMHz4cE27/Lbfbdy4kVatWmmdiQTg6OiIu7s77733HsuWLaNLly5ak1otWrSgbNmyhIeHc//+fdavX//Ew7NHjx5Namqq1uVkVrbI4xT/qF7PG2s7azYe+ZmDcREcjIugtIsTn48fwIbDawBIvJuEta3219N0dXWxsDInMSEpv7AkJiRiYGiAmYWZVrmNvbXmmcS7SdjYa8e1/f+vtCXezT+uEEIIIYQQ4s0hW9iEKICNjQ2+vr4sWrSIoKCgPBMxKSkpHDuWe7bM7Nmz0dHJnY/9+eefiy2Hxwd1//vey8sLgJo1a3L79m309PRwc3N7qri///67ZotbQerWrUutWrWYMmUK8+fPB3LPe+rZsyfff/89zs7OGBgY0KlTp0LjGBoaarbYPSbb157N1nU7tM4pAgj7aSZb1+3gj7VbATh99CwWVuZUqlqR86cvAlC7cQ10dHQ4c+JcvnGjoy6SlZlFncY12b1lHwBlK7jgVMaR08fOauL2DPoEa1srkhNTAKj7bh3S7qdxNZ+zmIQQQgghhBBvFvktTohCLFq0iJycHOrWrcu6deu4dOkS0dHRhIWF0aBBA9zd3cnKymLBggVcuXKFFStW8M033xRb/wcOHGDGjBlcvHiRRYsW8csvv/D5558D0LJlSxo0aED79u3ZsWMHsbGxHDx4kLFjx3L06NECYyYkJHD06FHatGnzxP6Dg4P59ttvuXnzpqasZ8+e3Lx5kzFjxtCtWzeMjY2ff6BCw9jEGI8q7nhUyd0WWNrFCY8q7pRydiA1+T5XLlzVurKzs0lMSCIu5joAsZevcXDXYcbMGk7l6pXwrvMOwycHs/P3Xdy7kwjkfsXt530/Url67vle6Q/S2bh6C8ETBlKrYQ0qVa3IV3NHEXX0DGeO5046Hd57hKsXrxGyYCwelStQv2kdPh3Zm1/CN5CVmVUCb0oIIYQQQghArXo9r9eQTCAJUYjy5ctz/PhxfHx8GDp0KO+88w6tWrUiIiKCxYsXU61aNebMmcP06dN55513WLVqFaGhxXc+zdChQzl69Cg1atRg8uTJzJkzB19fXyB3y9uWLVt499136dmzJxUrVqRr165cu3aNUqVKFRjzjz/+oG7dutjZ2T2xfz8/P8qVK8eUKVM0ZWXLlqVly5YkJyfTq1ev5x+k0OJVzZNVO79n1c7cr+B9ETKIVTu/p/+wor/rrwZN4trlOBb9PJd5K6Zz8shppg6fpanX09PDzd0VI+N/tjDOnbCQ/X8eYtqSiXz7WxiJCUmM7D1OU69SqRgSMIqcHBXf//E1IQu/ZMuv2/lu5g/FMGohhBBCCCHEq06hLupJwUKIl8rNzY3g4GCtr7wVhw8//JDGjRszYsSIYo37NOqWblpifQvxskTe2lvSKQghhBBCvPGUF/eXdArPxLBi45JO4anJCiQh3jKNGzemW7duJZ2GEEIIIYQQQojXiByiLcRbpiRXHgkhhBBCCCFEsVLllHQGbw2ZQBLiFRUbG1vSKbwwjQycSjoFIYQQQgghhBBPQbawCSGEEEIIIYQQQohCyQSSEK+pCRMmUL169WKLt2fPHhQKBSkpKcUWUwghhBBCCCFeKLXq9bxeQ7KFTbx2bt++zZQpU9i8eTM3b97EwcGB6tWrExwcTIsWLUo6vRdCoVDw22+/0b59e03ZsGHDGDx4cMklJYpdiwHt8Pati0OF0mRlZBJ7/CJ/TPuJu1fiNW0+ntqHio2qYlHKmsz0DK4ev8imaT+REHNL06bD+B6Uq+2JU0UX7sTcZFbrUU/sW89Qn3ZjP6FG24boGehzft8pfh33A2n3UjVtrErb8vHk3rg3qIIyPYMj6/axecZqVDmv5/8ACiGEEEIIIYpOViCJ10psbCy1atVi165dzJw5k9OnT7Nt2zZ8fHwYOHBgSadX7DIzMwusMzMzw9bW9iVm82SF5SuerEI9L/av2MH8DuP4pvsUdPV0+fTHMRgYG2ra3Dh9ldXDFzOt5VC+DZiKAvj0xzEodBRasQ7/vIcTmw4Vue/24wKo0qIW4QPmsbBLCJalrOn1zRBNvUJHQd8fRqKrr8f8jl/x07DF1O3UFL8hnZ973EIIIYQQQohXn0wgidfKgAEDUCgUREZG0rFjRypWrEiVKlUYMmQIf//9t6bdnDlzqFq1Kqampri4uDBgwADS0tI09deuXaNt27ZYW1tjampKlSpV2LJlCwA5OTn07t2bcuXKYWxsjKenJ/Pnzy80r8fbvzZv3oy3tzdGRkbUr1+fM2fOaNokJibSrVs3nJ2dMTExoWrVqqxevVorTrNmzRg0aBDBwcHY2dnh6+uLm5sbAB06dEChUGju89vC9sMPP1ClShUMDQ1xcnJi0KBBQO7Em0Kh4OTJk5q2KSkpKBQK9uzZk++YnjVf8ey+6zGNI7/u5falG9yKjuOnYYuxKWNPmarlNG0OrY7gSuR5km/c5cbZWLbM/hlrZztsyjho2vwWspwDK3aQeD2hSP0amRtTr7MPv09eweVDZ7lx5iqrh39DudqeuNZwB8Dz3Wo4epRh5ReLuHXuGuf3nGTrnJ9p3P09dPV1i/dFCCGEEEIIIV45MoEkXhtJSUls27aNgQMHYmpqmqfeyspK87OOjg5hYWGcPXuW5cuXs2vXLq3P1w8cOBClUsm+ffs4ffo006dPx8zMDACVSkWZMmX45ZdfOHfuHF999RVjxozh559/fmKOw4cPZ/bs2Rw5cgR7e3vatm1LVlYWABkZGdSqVYvNmzdz5swZ+vXrR/fu3YmMjNSKsXz5cgwMDDhw4ADffPMNR44cAWDZsmXEx8dr7v9r8eLFDBw4kH79+nH69Gk2btyIu7v7E3MuyLPmK4qPsbkJAA9T0vKtNzA2pN7HzUiMu0NK/L1n7qfMO+XRM9DjwoHTmrKEmFsk3biLW82KALjV8CD+QpzWlrbze09hbGGCY0WXZ+5bCCGEEEKI56JSvZ7Xa0jOQBKvjcuXL6NWq6lUqdIT2wYHB2t+dnNzY/LkyXz66ad8/fXXAMTFxdGxY0eqVq0KQPny5TXt9fX1CQkJ0dyXK1eOQ4cO8fPPP9O5c+HbdcaPH0+rVq2A3ImVMmXK8Ntvv9G5c2ecnZ0ZNmyYpu3gwYPZvn07P//8M3Xr1tWUe3h4MGPGjDyxrayscHR0LLDvyZMnM3ToUD7//HNNWZ06dQrNtzDPm+9jSqUSpVKpVZatzkFPIatWCqNQKGj/VQ+uHDnP7Ys3tOoafdKKtqP9MTQ14k7MTRZ/MpWcrJxn7svC3opsZRYZ9x9qlT+4l4q5vZWmzYN/TR49rgc0bYQQQgghhBBvLlmBJF4barW6yG3//PNPWrRogbOzM+bm5nTv3p3ExEQePsz9BTkoKIjJkyfTqFEjxo8fT1RUlNbzixYtolatWtjb22NmZsZ3331HXFzcE/tt0KCB5mcbGxs8PT2Jjo4GcrfGTZo0iapVq2JjY4OZmRnbt2/PE7dWrVpFHudjCQkJ3Lp1q1gPES+ufENDQ7G0tNS6jqRGF1ueb6qOk3rh5OnCj4PD8tQd+30/sz4YxYLOE7h7JZ4eiz5Hz1C/BLIUQgghhBBCvC1kAkm8Njw8PFAoFJw/f77QdrGxsbRp0wZvb2/WrVvHsWPHWLRoEfDPIc99+vThypUrdO/endOnT1O7dm0WLFgAwJo1axg2bBi9e/dmx44dnDx5kp49ez73AdEzZ85k/vz5jBw5kt27d3Py5El8fX3zxM1ve96TGBsbF1qvo5P7r/q/J+Eeb6170fmOHj2a1NRUrauOpVehz7ztPgrpSeXmNVnUdSKpt5Py1Gc8eMS92NtciTxP+IC5OFQoTVXfZ19tdv9uCnqG+hhZmGiVm9tZ8uBuiqaNuZ1lnnpA00YIIYQQQoiXTq16Pa/XkEwgideGjY0Nvr6+LFq0iPT09Dz1KSkpABw7dgyVSsXs2bOpX78+FStW5NatW3nau7i48Omnn7J+/XqGDh3KkiVLADhw4AANGzZkwIAB1KhRA3d3d2JiYoqU478P8k5OTubixYt4eXlp4rZr145PPvmEatWqUb58eS5evFikuPr6+uTkFLxFydzcHDc3NyIiIvKtt7e3ByA+/p/Pwf/7QO38PE++/2ZoaIiFhYXWJdvXCvZRSE+q+tbh6/9NIunG3Sc/oFCgUCjQM3j2FUg3zlwhOzObig3f0ZTZl3fCpow9scdz/8xjT1zCybMsZrYWmjaeTbx5dP8hty/dyBNTCCGEEEII8WaRCSTxWlm0aBE5OTnUrVuXdevWcenSJaKjowkLC9NsH3N3dycrK4sFCxZw5coVVqxYkedw5+DgYLZv387Vq1c5fvw4u3fv1kz0eHh4cPToUbZv387FixcZN25cgQdX/9fEiROJiIjgzJkzBAYGYmdnR/v27TVxd+7cycGDB4mOjqZ///7cuXOnSHEfTw7dvn2b5OTkfNtMmDCB2bNnExYWxqVLlzh+/LhmVZWxsTH169dn2rRpREdHs3fvXr788stC+3yefMWz6TipF7U7NGbl5wtQpj/C3N4Sc3tL9P9/e5qtiwMtBrSjzDvlsCpti1vNigQuCiYrI5Po3Sc0cexcS1G6sisW9pboGxpQurIrpSu7ar6WZlnKmlERsylbrQKQu6Lp8M+7afdld9wbVKbMO+XoNvMzrh67yLUTlwG4sO8Uty/dwH/uQEp7lcXzXW/eH9qZ/St2kJOZ/ZLflBBCCCGEEOJlk0O0xWulfPnyHD9+nClTpjB06FDi4+Oxt7enVq1aLF68GIBq1aoxZ84cpk+fzujRo3n33XcJDQ0lICBAEycnJ4eBAwdy48YNLCws8PPzY+7cuQD079+fEydO0KVLFxQKBd26dWPAgAFs3br1iflNmzaNzz//nEuXLlG9enX++OMPDAwMAPjyyy+5cuUKvr6+mJiY0K9fP9q3b09qauoTosLs2bMZMmQIS5YswdnZmdjY2DxtevToQUZGBnPnzmXYsGHY2dnRqVMnTf0PP/xA7969qVWrFp6ensyYMYP33nuvwD6fJ1/xbBp3z/3zGLR2vFb5T8MWc+TXvWQpsyhfpxJNe76PsaUZD+6lciUymvkdvyIt8b6mfZfp/XGvX1lzP3zLdAAmNh5M8o276OjrUaqCM/rGhpo2Gyb9iFqlInDxkNwvsu2L4tdx32vq1So1S3vPoNPk3ny+fhKZD5UcWbePbXOe/HVCIYQQQgghxOtPoX6ak4mFEPnas2cPPj4+JCcnY2VlVdLpvPK+cOta0ikI8cLNjV1T0ikIIYQQQrzxlFHbSzqFZ2Lo7VvSKTw12cImhBBCCCGEEEIIIQolE0hCCCGEEEIIIYQQolByBpIQxaBZs2bIblAhhBBCCCGEEG8qmUASQrx0e5Xy2XchhBBCCCHE81Orc0o6hbeGbGET4gVr1qwZwcHBJZ1GHnv27EGhUJCSklJgm/DwcDkUXAghhBBCCCGETCAJARAYGIhCochz+fn5FTlGQRMy69evZ9KkScWc8cvRpUsXLl68WNJpvFVq1q/GvOXT2X5iA8fj99PMr4lWff+hvVj31yoOxOxkT/RWFq+dxzs1Kmvqnco48tXsUfxx+GcOXong90Nr+XRYL/T0C15wamFlzojJwaz/6ycOXolg89F1DJ/0OWbmplrtHJ1LMX/FDA5c+ZM/T/9B8LgB6OrqFu8LEEIIIYQQQrySZAubEP/Pz8+PZcuWaZUZGho+d1wbG5tC6zMzMzEwMHjufl4EY2NjjI2NSzqNt4qRiTEXz13m9zWbmf3D1Dz1165cZ/qYudy8dgtDI0P8+3Vm0Zo5tGvYlZTEFMp5uKKjo2DKiJlcv3qTCpXKMW7WSIxMjJk3cVG+fdqXssPe0Y55Exdx5eJVnMo4Mmb6cOwd7RjRdxwAOjo6zF8xg8SEJHq2/RS7UnZMChtLdnY2C0O/e6HvRAghhBBCiAKpVSWdwVtDViAJ8f8MDQ1xdHTUuqytrTX1CoWCpUuX0qFDB0xMTPDw8GDjxo0AxMbG4uPjA4C1tTUKhYLAwEAg7xY2Nzc3Jk2aREBAABYWFvTr1w+A/fv306RJE4yNjXFxcSEoKIj09PRCc/7jjz+oU6cORkZG2NnZ0aFDB03dihUrqF27Nubm5jg6OvK///2PhISEPDEOHDiAt7c3RkZG1K9fnzNnzmjq/ruFbcKECVSvXp0VK1bg5uaGpaUlXbt25cGDB0V7yeKJDu76m6+nL2H31n351m/7bSeRfx3lZtwtrly8ypwJCzC3MKOiV4Xc53cfZsIXofy99wg3426xb8cBVixeTfPWTQvsM+bCVYb3+ZJ9Ow9w49otjhw4zqJp3/Fuq0aaFUb1m9WlfEU3vhw0kYtnL+fmOWMpHwd+VOjqJiGEEEIIIcSbQSaQhHgKISEhdO7cmaioKFq3bo2/vz9JSUm4uLiwbt06AC5cuEB8fDzz588vMM6sWbOoVq0aJ06cYNy4ccTExODn50fHjh2Jiopi7dq17N+/n0GDBhUYY/PmzXTo0IHWrVtz4sQJIiIiqFu3rqY+KyuLSZMmcerUKTZs2EBsbKxmUuvfhg8fzuzZszly5Aj29va0bduWrKysAvuNiYlhw4YNbNq0iU2bNrF3716mTZtWhLcnipuevh4ffdKOB6kPuHjucoHtzCzMuJ9y/6lim1mYkp6WTk5O7qGE3rWqcDn6Ckn3kjVtDu2OxNzCjAqe5Z5tAEIIIYQQQojXhvy1sRD/b9OmTZiZmWmVjRkzhjFjxmjuAwMD6datGwBTp04lLCyMyMhI/Pz8NFvVHBwcnnjwdPPmzRk6dKjmvk+fPvj7+2tWKnl4eBAWFkbTpk1ZvHgxRkZGeWJMmTKFrl27EhISoimrVq2a5udevXppfi5fvjxhYWHUqVOHtLQ0rXGOHz+eVq1aAbB8+XLKlCnDb7/9RufOnfPNXaVSER4ejrm5OQDdu3cnIiKCKVOmFDpmUXyatGxI6DcTMDI24t6dRD7r8gUpSan5tnVxc6ZLr44Fbl/Lj5WNJX2/CGT9yj80ZXYOtiTdS9Jq9/je1sEWuPT0AxFCCCGEEEK8NmQCSYj/5+Pjw+LFi7XK/nt+kbe3t+ZnU1NTLCws8t0W9iS1a9fWuj916hRRUVGsWrVKU6ZWq1GpVFy9ehUvL688MU6ePEnfvn0L7OPYsWNMmDCBU6dOkZycjEqVuzc4Li6OypX/OXS5QYMGmp9tbGzw9PQkOjq6wLhubm6aySMAJyenQt+BUqlEqVRqlanUKnQUsgDyWR05cJxuLXtiZWNFB/+2TP9uIgGt+5GcmKLVzt7RjoU/zebPP3bz26o/8g/2H6ZmJsxfMZMrF2P5dtb3LyB7IYQQQgghipFKzkB6WWQCSYj/Z2pqiru7e6Ft9PX1te4VCoVmYuZp+/q3tLQ0+vfvT1BQUJ62ZcuWzTdGYYdbp6en4+vri6+vL6tWrcLe3p64uDh8fX3JzMx86nz/7WnfQWhoqNYqKQBHUxeczPMfl3iyjEcZXI+9yfXYm5w+fpYNB1bT/n9tWLZgpaaNXSlbvvt1AaeOnmHy8BlFimtiaszCn2bzMO0hQ3uNITs7R1N3LyGRKtW1JzJt7HInWBMTEothVEIIIYQQQohXmSwBEKKYPP6S2uMzY55GzZo1OXfuHO7u7nmugr7Q5u3tTURERL5158+fJzExkWnTptGkSRMqVapU4Cqhv//+W/NzcnIyFy9ezHfF07MaPXo0qampWlcpszLFFl+AQkdH658Te0c7lqxbSHTUBSYET0WtVj8xhqmZCV+vmUtWVjZfBI4kU6k90Rh17CzuXuWxtrXSlNVvWocH99O4cjG2uIYihBBCCCGEeEXJBJIQ/0+pVHL79m2t6969e0V+3tXVFYVCwaZNm7h79y5paWlFfnbkyJEcPHiQQYMGcfLkSS5dusTvv/9e6CHa48ePZ/Xq1YwfP57o6GhOnz7N9OnTgdxVSwYGBixYsIArV66wceNGJk2alG+ciRMnEhERwZkzZwgMDMTOzo727dsXOfcnMTQ0xMLCQuuS7WsFMzYxpmIVdypWyV0N51zWiYpV3HF0LoWRsRGDRvejas0qOJUphZe3J+PnjMbB0Y6df+wGHk8eLeD2zTvMnbgQa1srbO1tsLX/ZzumvaMd6/5apVlR9HjyyNjEiIlDQjE1M9U8o6OT+2f1955IrlyMZfLCcXhUdqdBs7oMGNmXX8LXk5VZ8KHrQgghhBBCiDeDbGET4v9t27YNJycnrTJPT0/Onz9fpOednZ0JCQlh1KhR9OzZk4CAAMLDw4v0rLe3N3v37mXs2LE0adIEtVpNhQoV6NKlS4HPNGvWjF9++YVJkyYxbdo0LCwsePfddwGwt7cnPDycMWPGEBYWRs2aNZk1axYffvhhnjjTpk3j888/59KlS1SvXp0//vijwFVP4sWrXK0SS9Yv0NwPDcnd1rhx7RamjpyFm7srbT5+HysbS1KT73P2ZDS92w/kysWrANR/tw5ly7tQtrwL209s0Ipd06kxAHp6epRzd8XIOPdw9kpVPalaq0puP3//rPXMB3U6EX/jNiqViuCAEYyeNozwTd+Q8fARf/y8jcUz5JwkIYQQQghRgtRyBtLLolAXZW+DEEIUo8cTGUK8yY7H7y/pFIQQQggh3ngZxzaUdArPxKhW+5JO4anJPhIhhBBCCCGEEEIIUSjZwiaEEEIIIYQQQojXk+rpP2Ikno2sQBJCCCGEEEIIIYQQhZIVSEKIl06pkq92CSGEEEIIIcTrRFYgCVGMmjVrRnBw8Evv183NjXnz5j1XjAkTJlC9evViyUcIIYQQQgghxJtFJpDEWycwMBCFQpHn8vPzK3KMPXv2oFAoSElJ0Spfv349kyZNKuaMX02xsbEoFApOnjxZ0qm8UWrVr86iFbPYfWoTZ+8cpvn772rq9PR0GfLlQH7bs4ojV/ew+9Qmpi4Yj30pO60YllYWTP86hMOXd3Ho4p9MnDsWExPjQvs1MDTgy9DhHIjewZEru5n3/TRs7W202jg5l+LrlXM4enUv+85uZehXg9HV1S2+wQshhBBCCPG01KrX83oNyQSSeCv5+fkRHx+vda1evfq549rY2GBubl5gfWZm5nP3Id5sxibGXDh7icmjZuapMzI2wsvbk2/m/MDHLQP4vNcoyrmXZeGPs7TaTf86BHfP8vTpPJiBnwyldv0aTJg9utB+R04Mptl7jRnSdzQ92n+GvaMd83+YpqnX0dHh61Vz0DfQ45M2fRgzeCLtu3zAoJH9imfgQgghhBBCiFeaTCCJt5KhoSGOjo5al7W1taZeoVCwdOlSOnTogImJCR4eHmzcuBHIXXnj4+MDgLW1NQqFgsDAQCDvFjY3NzcmTZpEQEAAFhYW9OuX+8v2/v37adKkCcbGxri4uBAUFER6enqhOf/xxx/UqVMHIyMj7Ozs6NChg1b9w4cP6dWrF+bm5pQtW5bvvvtOq37kyJFUrFgRExMTypcvz7hx48jKKvwsoqVLl+Ll5YWRkRGVKlXi66+/1tSVK1cOgBo1aqBQKGjWrFmhsUTR7N91iLBp3xKxdW+eurQH6fTtHMT2jRHExsQRdewMU0bP4p3qXjg5lwKgvIcbTVo05KshUzh9/CzHI08xdcws3m/fKs9KpcfMzE3p+L8PmTF+Pof3H+Nc1Hm+/HwSNepWw7vWOwA0bFaPChXLMWrgBM6fvcT+XYdYMP1buvXshL6+HKcnhBBCCCHEm04mkIQoQEhICJ07dyYqKorWrVvj7+9PUlISLi4urFu3DoALFy4QHx/P/PnzC4wza9YsqlWrxokTJxg3bhwxMTH4+fnRsWNHoqKiWLt2Lfv372fQoEEFxti8eTMdOnSgdevWnDhxgoiICOrWravVZvbs2dSuXZsTJ04wYMAAPvvsMy5cuKCpNzc3Jzw8nHPnzjF//nyWLFnC3LlzC+xz1apVfPXVV0yZMoXo6GimTp3KuHHjWL58OQCRkZEA/Pnnn8THx7N+/fonv1RR7MwszFCpVNxPTQOgWu2qpKbc5+yp85o2h/YdQaVS4V2zSr4xqlSrhL6BPof2RWrKrl6+xq3r8VSvnTuBVL12VS5Fx5B4N0nT5sCevzG3MKOCZ/kXMTQhhBBCCCGeTKV6Pa/XkPy1sXgrbdq0CTMzM62yMWPGMGbMGM19YGAg3bp1A2Dq1KmEhYURGRmJn58fNja5Z8M4ODhgZWVVaF/Nmzdn6NChmvs+ffrg7++vWank4eFBWFgYTZs2ZfHixRgZGeWJMWXKFLp27UpISIimrFq1alptWrduzYABA4Dc1UZz585l9+7deHp6AvDll19q2rq5uTFs2DDWrFnDiBEj8s17/PjxzJ49m48++gjIXXF07tw5vv32W3r06IG9vT0Atra2ODo6FvoOxIthYGjAkC8HseW3HaSn5a5gs3OwIelesla7nJwcUlPuY+dgm28cOwdbMpWZPLifplWeeC8JO3tbTZt/Tx4BmvuC4gohhBBCCCHeHDKBJN5KPj4+LF68WKvs8aTQY97e3pqfTU1NsbCwICEh4an7ql27ttb9qVOniIqKYtWqVZoytVqNSqXi6tWreHl55Ylx8uRJ+vbtW2g//85XoVDg6Oiole/atWsJCwsjJiaGtLQ0srOzsbCwyDdWeno6MTEx9O7dW6vf7OxsLC0tCx/wfyiVSpRKpVaZSq1CRyELIJ+Hnp4uc5ZMQaGAiSNmlHQ6QgghhBBCiDecTCCJt5KpqSnu7u6FttHX19e6VygUqJ5hqaGpqanWfVpaGv379ycoKChP27Jly+Ybw9i48C9oQeH5Hjp0CH9/f0JCQvD19cXS0pI1a9Ywe/bsfGOlpeWuRFmyZAn16tXTqnvar26FhoZqrZwCsDMpjYNZmaeKI/6hp6fL7CVTKV3GiZ4dB2hWHwHcS0jCxs5aq72uri6WVhbcS0jMN969hEQMDA0wtzDTWoVka2fDvbuJmjZVa1TWeu7xV9oKiiuEEEIIIYR4c8gSACGegYGBAZC7Nehp1axZk3PnzuHu7p7nehz3v7y9vYmIiHjmfA8ePIirqytjx46ldu3aeHh4cO3atQLblypVitKlS3PlypU8OT4+PLuo72D06NGkpqZqXXampZ95LG+7x5NHruVd6P3xIFKT72vVnzp6GksrCyp7V9KU1WtcGx0dHaKOn8035tlT58nKzKJ+kzqaMrcKZSnt4sTJo2cAOHn0NB5eFbQmpxo2rceD+2nEXLxanEMUQgghhBCi6NSq1/N6DckKJPFWUiqV3L59W6tMT08PO7v8v1L1X66urigUCjZt2kTr1q0xNjbOc6ZSQUaOHEn9+vUZNGgQffr0wdTUlHPnzrFz504WLlyY7zPjx4+nRYsWVKhQga5du5Kdnc2WLVsYOXJkkfr08PAgLi6ONWvWUKdOHTZv3sxvv/1W6DMhISEEBQVhaWmJn58fSqWSo0ePkpyczJAhQ3BwcMDY2Jht27ZRpkwZjIyM8t3eZmhoiKGhoVaZbF8rmImJMWXL/bM6q0zZ0lSq4kFqyn3u3rnH3O+n4VXVk4GfDEVXRwe7/18FlJpyn6ysbK5ciuWviIOEzB7NxBHT0dPTY2zoMLZu2MndO/cAcHC05/tfFzJmcAinT5wj7UE6637ayIiQz0lNuU/ag3TGTB3KiSNRRB3LnUA6uOcwMRevMm3hBGZPXIidgw2DR/Vn9bJfycos/Gt+QgghhBBCiNef/BYn3krbtm3DyclJ62rcuHGRn3d2diYkJIRRo0ZRqlSpQr+g9l/e3t7s3buXixcv0qRJE2rUqMFXX31F6dIFr8pp1qwZv/zyCxs3bqR69eo0b95c8xW0ovjwww/54osvGDRoENWrV+fgwYOMGzeu0Gf69OnD0qVLWbZsGVWrVqVp06aEh4drViDp6ekRFhbGt99+S+nSpWnXrl2R8xEFq1Ldi3W7VrJu10oARk78gnW7VjJoRD8cnBxo7vcuTs6lWL97JXvPbNVc1ev8cwbWyAHjuXr5Gt//upDFP83leOQpJgwN1dTr6etR3sMNI+N/Dmyf/tU89u48wLzvQ1n++zfcS0gkuOc/E5QqlYoBnwwlJ0fFqs1LmbYohI0/b2Xh9O9ewlsRQgghhBBClDSFWq1Wl3QSQoi3S5VS9Z7cSIjX3Nk7h0s6BSGEEEKIN17GodUlncIzMWrQraRTeGqyhU0IIYQQQgghhBCvp2f40JF4NrKFTQghhBBCCCGEEEIUSiaQhBBCCCGEEEIIIUShZAubEOKl627kUdIpCCGEEEIIId4EsoXtpZEVSEIUs2bNmhEcHFzSaRSbwMBA2rdvX9JpCCGEEEIIIYQoQbICSbyVAgMDWb58eZ5yX19ftm3bVqQYe/bswcfHh+TkZKysrDTl69evR19fv7hSFW+R+gPa4ulXB5sKTmRnZHLz2CX2TFtL0pV4rXala7rTdPjHOFWvgDpHTcK5a6ztPp1sZZZWO10DPQI2hFCqiis/vD+GhHNxBfbtO7UXbo2rYFbKmqz0DG4eu8TuaWtIivmnb9dGVWgytCP2ni5kPVRyZt1f7J35C+oc+VsfIYQQQggh3nQygSTeWn5+fixbtkyrzNDQ8Lnj2tjYFFqfmZmJgYHBc/cj3jxl63lx/MedxJ+6go6eLu+O6EyXFSNZ2nIkWY+UQO7kUeflI/j76z/Y+dWPqHJUOHiVRa1W54nnM7obaQnJlKri+sS+b5++yrkNB7h/KxEjKzMaB39ElxUj+abxF6hVahy8yvLxsmEcWvg7m774FnNHa3yn9kShq8PuKa/np1OFEEIIIYQQRSdb2MRby9DQEEdHR63L2tpaU69QKFi6dCkdOnTAxMQEDw8PNm7cCEBsbCw+Pj4AWFtbo1AoCAwMBPJuYXNzc2PSpEkEBARgYWFBv379ANi/fz9NmjTB2NgYFxcXgoKCSE9PLzTnP/74gzp16mBkZISdnR0dOnTQ1CUnJxMQEIC1tTUmJia8//77XLp0SVMfHh6OlZUV27dvx8vLCzMzM/z8/IiP/2eFSU5ODkOGDMHKygpbW1tGjBiRZ2JCqVQSFBSEg4MDRkZGNG7cmCNHjjzFmxcF+bnHDE7/+hf3Lt0kITqOzUO/xbKMHY5V3TRtWoz7hGPhO/h78R/cu3STpCvxnN98mJzMbK1Y5Zt54/buO+ya8lOR+j61ejfXIy+QeuMed87Esm/WL1g622FZxh6ASm3qc/f8dQ6EbSDl2h2uHz7PnqlrqBnQCgNTo2J7B0IIIYQQQjwNtTrntbxeRzKBJEQhQkJC6Ny5M1FRUbRu3Rp/f3+SkpJwcXFh3bp1AFy4cIH4+Hjmz59fYJxZs2ZRrVo1Tpw4wbhx44iJicHPz4+OHTsSFRXF2rVr2b9/P4MGDSowxubNm+nQoQOtW7fmxIkTREREULduXU19YGAgR48eZePGjRw6dAi1Wk3r1q3JyvpnW9PDhw+ZNWsWK1asYN++fcTFxTFs2DBN/ezZswkPD+eHH35g//79JCUl8dtvv2nlMWLECNatW8fy5cs5fvw47u7u+Pr6kpSU9NTvVxTO0NwEgEcpuROLJrYWONd052FiKp+s/4rBRxfxv7VjKVO7otZzJnYW+E3rw6bgb8h+lPnU/eobG+L98bukxCVwPz4RAD1DvTxb5LIyMtE3MsCxarlnGZ4QQgghhBDiNSITSOKttWnTJszMzLSuqVOnarUJDAykW7duuLu7M3XqVNLS0oiMjERXV1ezVc3BwQFHR0csLS0L7Kt58+YMHTqUChUqUKFCBUJDQ/H39yc4OBgPDw8aNmxIWFgYP/74IxkZGfnGmDJlCl27diUkJAQvLy+qVavG6NGjAbh06RIbN25k6dKlNGnShGrVqrFq1Spu3rzJhg0bNDGysrL45ptvqF27NjVr1mTQoEFERERo6ufNm8fo0aP56KOP8PLy4ptvvtEaV3p6OosXL2bmzJm8//77VK5cmSVLlmBsbMz333//1H8GohAKBS3Hf8L1Ixe4d/EGAFZlc1cDNQ7+iFOr9/BzjxncORNL159GY+1WSvPoB7P7c3JVBLdPX32qLmt0b8mQc0sZev57yjerxhr/aaiycv925MreKJxreeD1YQMUOgrMSlnT+PPcFXCmDlbFMGAhhBBCCCHEq0zOQBJvLR8fHxYvXqxV9t/zi7y9vTU/m5qaYmFhQUJCwlP3Vbt2ba37U6dOERUVxapVqzRlarUalUrF1atX8fLyyhPj5MmT9O3bN9/40dHR6OnpUa9ePU2Zra0tnp6eREdHa8pMTEyoUKGC5t7JyUkzntTUVOLj47Vi6OnpUbt2bc02tpiYGLKysmjUqJGmjb6+PnXr1tXq59+USiVKpVKrLFudg55CN9/2Itd7k3pgX7EMKztN0pQpdHLn/E+s2s3pX/YBcOfsNVwbVcG7c1P2zviZWoHvYWBqxKFFG5+6z3MbDhD712nMHKyo2+8D2n89mBUdJ5KjzCL2rzPsnroa3yk9aTv3U7IzszgY9jsu9Sqhlk+nCiGEEEKIkiL/X/SlkQkk8dYyNTXF3d290Db//ZqaQqFA9Qz/gTI1NdW6T0tLo3///gQFBeVpW7Zs2XxjGBsbP3W//5XfePI7fLk4hYaGEhISolXWwqIqLa28C3hCtJoYgHuLGqzqPJkHt//ZGpiWkAJA4uWbWu0TL9/CwtkWANeGlXGu6cHwS+FabQL/mMTZDQfZPPTbAvtVPniE8sEjkmPvcPPEZYKjvqWib22iNx4C4MjSrRxZuhUzBysyUtOxdLGn2agupMTdLYZRCyGEEEIIIV5lsoVNiGf0+EtqOTlPfwBazZo1OXfuHO7u7nmugr7Q5u3trbXd7N+8vLzIzs7m8OHDmrLExEQuXLhA5cqVi5STpaUlTk5OWjGys7M5duyY5r5ChQoYGBhw4MABTVlWVhZHjhwpsJ/Ro0eTmpqqdTWzrFKknN5GrSYGUNG3Nqu7TSX1uvbETOr1uzy4nYRNeSetcpvyjqTeyD2r6M8JK/jBbww/vD+WH94fy8+BMwH4fdBC9s38pch5KBQKFAoFegZ5/54hLSGFbGUWlT9sQOrNe9w583Rb5YQQQgghhBCvH1mBJN5aSqWS27dva5Xp6elhZ2dXpOddXV1RKBRs2rSJ1q1bY2xsjJmZWZGeHTlyJPXr12fQoEH06dMHU1NTzp07x86dO1m4cGG+z4wfP54WLVpQoUIFunbtSnZ2Nlu2bGHkyJF4eHjQrl07+vbty7fffou5uTmjRo3C2dmZdu3aFSkngM8//5xp06bh4eFBpUqVmDNnDikpKZp6U1NTPvvsM4YPH46NjQ1ly5ZlxowZPHz4kN69e+cb09DQEENDQ60y2b6Wv/cmB1L5wwas6zuXzPQMTO1zz59S3n+oOcD68LebafxFRxKir3HnbBxVOzXBpkJpfvs0DID7txK1YmY9zD1TK/naHc1qJrNS1nT7aTSbhnxD/KkrWLrY49W2Plf3neZR0gPMnWyo/1lbsjMyidl9ShOrbv8PuLrnFGqVmorv16H+Z23ZMHABatWLXcUmhBBCCCGEKHkygSTeWtu2bcPJSXslh6enJ+fPny/S887OzoSEhDBq1Ch69uxJQEAA4eHhRXrW29ubvXv3MnbsWJo0aYJaraZChQp06dKlwGeaNWvGL7/8wqRJk5g2bRoWFha8++67mvply5bx+eef06ZNGzIzM3n33XfZsmVLnm1rhRk6dCjx8fH06NEDHR0devXqRYcOHUhNTdW0mTZtGiqViu7du/PgwQNq167N9u3bsba2LnI/In81u7cEwP/nL7XKNw/9ltO//gXA0R+2o2doQItxn2BkZUpCdBxr/aeRElf0s7l09XWxdS+NvnHuxF6OMguXup7U6eWHkaUp6fdSuR55nhUfTeRh4n3NcxWaedNw4IfoGuqTcC6OdX3ncGVP1PMOWwghhBBCiGenljOQXhaF+kUfgCKEEP8xzfWTkk5BiBdu1LWVJZ2CEEIIIcQb79HupSWdwjMx9ulT0ik8NTkDSQghhBBCCCGEEOIVdvPmTT755BNsbW0xNjamatWqHD16VFOvVqv56quvcHJywtjYmJYtW3Lp0iWtGElJSfj7+2NhYYGVlRW9e/cmLS2tyDnIBJIQQgghhBBCCCHEKyo5OZlGjRqhr6/P1q1bOXfuHLNnz9Y6RmTGjBmEhYXxzTffcPjwYUxNTfH19SUjI0PTxt/fn7Nnz7Jz5042bdrEvn376NevX5HzkC1sQoiXTrawibeBbGETQgghhHjxHkV8V9IpPBPjFkWfuBk1ahQHDhzgr7/+yrderVZTunRphg4dyrBhwwBITU2lVKlShIeH07VrV6Kjo6lcuTJHjhyhdu3aQO65wK1bt+bGjRuULl36iXnIIdpCiJeuTFZJZyCEEEIIIYQQJUepVKJUKrXK8vuCNcDGjRvx9fXl448/Zu/evTg7OzNgwAD69u0LwNWrV7l9+zYtW7bUPGNpaUm9evU4dOgQXbt25dChQ1hZWWkmjwBatmyJjo4Ohw8fpkOHDk/MWbawCSGEEEIIIYQQQrxEoaGhWFpaal2hoaH5tr1y5QqLFy/Gw8OD7du389lnnxEUFMTy5csBuH37NgClSpXSeq5UqVKautu3b+Pg4KBVr6enh42NjabNk8gKJCGKoFmzZlSvXp158+aVdCpCCCGEEEIIIR5Tq0o6g2cyevRohgwZolWW3+ojAJVKRe3atZk6dSoANWrU4MyZM3zzzTf06NHjhef6mEwgiTdGYGCgZgb233x9fdm2bVuRYuzZswcfHx+Sk5OxsrLSlK9fvx59ff3iSrXYhIeHExwcTEpKila5m5sbwcHBBAcHl0he4tl4BLSgYkALTF3sAUi9cIPTc3/j1u4oAHQM9ak1/n+4fVgfHUN94vdEETk6nIx79wEwsDaj8cIBWHm5YGhtRkbifW5sP8bJ0F/ISnuUb5+lGnjRat3YfOu2vv8ViaeuYFrGjg6R8/LUb2sznnvHY4ph5EIIIYQQQrxdCtqulh8nJycqV66sVebl5cW6desAcHR0BODOnTs4OTlp2ty5c4fq1atr2iQkJGjFyM7OJikpSfP8k8gEknij+Pn5sWzZMq2yov5LWRgbG5tC6zMzMzEwMHjufsTb7WF8EiemruXB1dugUFD+4yY0XTaELe+NJfXiTWpP8Me5ZXX29V9A1v2H1JnSg3e/D2ZHu4m5AVQqrm8/xsnpv6BMvI95OUfqTO1BXSszDgz8Ot8+7x69yK/VBmqVVRvRCcfGVUg8dUWr/M/OoaRcuKG5VyYX/ZOfQgghhBBCiGfTqFEjLly4oFV28eJFXF1dAShXrhyOjo5ERERoJozu37/P4cOH+eyzzwBo0KABKSkpHDt2jFq1agGwa9cuVCoV9erVK1IecgaSeKMYGhri6Oiodf3704YKhYKlS5fSoUMHTExM8PDwYOPGjQDExsbi4+MDgLW1NQqFgsDAQCB3C9u/V/O4ubkxadIkAgICsLCw0Hz6cP/+/TRp0gRjY2NcXFwICgoiPT290Jz/+OMP6tSpg5GREXZ2dlqHlyUnJxMQEIC1tTUmJia8//77XLp0CchdLdWzZ09SU1NRKBQoFAomTJhAs2bNuHbtGl988YWmHCAxMZFu3brh7OyMiYkJVatWZfXq1Vq5PHjwAH9/f0xNTXFycmLu3Ll5xq5UKhk2bBjOzs6YmppSr1499uzZU/Q/JFGgmztPcGvXKR5cvcODK7c5Nf0XstMzsKvljr65MRW6NePYhFXcOXCOpNOxHBryHQ51KmJXswIAmakPufRjBElRV0m/mcjt/We5uPxPHOp5FtinKiuHjLupmkuZnIaLb02urN2Xp60y+YFWW3V2zgt7F0IIIYQQQohcX3zxBX///TdTp07l8uXL/PTTT3z33XcMHJj7F8EKhYLg4GAmT57Mxo0bOX36NAEBAZQuXZr27dsDuSuW/Pz86Nu3L5GRkRw4cIBBgwbRtWvXIn2BDWQCSbyFQkJC6Ny5M1FRUbRu3Rp/f3+SkpJwcXHRLAG8cOEC8fHxzJ8/v8A4s2bNolq1apw4cYJx48YRExODn58fHTt2JCoqirVr17J//34GDRpUYIzNmzfToUMHWrduzYkTJ4iIiKBu3bqa+sDAQI4ePcrGjRs5dOgQarWa1q1bk5WVRcOGDZk3bx4WFhbEx8cTHx/PsGHDWL9+PWXKlGHixImacoCMjAxq1arF5s2bOXPmDP369aN79+5ERkZq+hsyZAgHDhxg48aN7Ny5k7/++ovjx49r5Txo0CAOHTrEmjVriIqK4uOPP8bPz08zsSWKh0JHgWu7+uiZGHLv6CVsvMuha6BH/F9nNW3uX44n7cY97Gp55BvDuJQVZd+vQ8Kh80Xut8x7NTGwNicmnwmkZuFD6BS1iPc2jKPMezWfflBCCCGEEEIUN5Xq9byeQp06dfjtt99YvXo177zzDpMmTWLevHn4+/tr2owYMYLBgwfTr18/6tSpQ1paGtu2bcPIyEjTZtWqVVSqVIkWLVrQunVrGjduzHfffVfkPBRqtVr9VJkL8YoKDAxk5cqVWv+CAIwZM4YxY8YAuTOzX375JZMmTQIgPT0dMzMztm7dip+fX4FnIP33EG03Nzdq1KjBb7/9pmnTp08fdHV1+fbbbzVl+/fvp2nTpqSnp+fJC6Bhw4aUL1+elStX5qm7dOkSFStW5MCBAzRs2BDIXUXk4uLC8uXL+fjjj5/7DKQ2bdpQqVIlZs2axYMHD7C1teWnn36iU6dOAKSmplK6dGn69u3LvHnziIuLo3z58sTFxWnNUrds2ZK6detqDnX7t/w+T7nOsz/6Ct1Cc3tbWVUqg+8fE9A11Cc7PYP9A7/m1q5TuHVoQIM5/VhdrqdWe7/NIdw5eI4TU9Zqyhp/PZAyvjXRMzbkxo7j7Ou/AJUyq0j9+6wYBsDu7rM0ZYY2ZpTv1ISEIxdBpcblgzpUGfABe3vN48aO4wWFeut9civvv9dCCCGEEKJ4PdqR/1ENrzrj9waUdApPTc5AEm8UHx8fFi9erFX23/OLvL29NT+bmppiYWGR5zCxoqhdu7bW/alTp4iKimLVqlWaMrVajUql4urVq3h5eeWJcfLkSfr27Ztv/OjoaPT09LT2o9ra2uLp6Ul0dPRT55uTk8PUqVP5+eefuXnzJpmZmSiVSkxMTIDcT0NmZWVprYCytLTE0/Of7U+nT58mJyeHihUrasVWKpXY2trm229oaCghISFaZR3MqvKRuXe+7d9292Pi2dxqLAbmxpRtU5eG8/uz86PJTxXj6PiVRM1Zj0V5J6qP7kyt8f4cGRP+xOdMnGxwaubNX/0XaJUrk9KI/m6r5j7x1BVMSllR+bMPZAJJCCGEEEKIt4RMIIk3iqmpKe7u7oW2+e/X1BQKBaqnXEL4uK9/S0tLo3///gQFBeVpW7Zs2XxjGBsbP3W/z2rmzJnMnz+fefPmUbVqVUxNTQkODiYzM7PIMdLS0tDV1eXYsWPo6mqvIDIzM8v3mfw+T7nOs//TD+AtocrKIS32DgBJp2OxrV6eSn38iN34N7qG+uhbmJB1/6GmvZG9JY8SUrViPD6j6P7leJQpafhu+Ioz8zbwKCGl0L4rdHmXzOQHRZoUunciBqd3qz79AIUQQgghhChO6qf/XU48G5lAEuJfHn9JLSfn6Q8HrlmzJufOnXviBNa/eXt7ExERQc+ePfPUeXl5kZ2dzeHDh7W2sF24cEHzCUcDA4N8c82v/MCBA7Rr145PPvkEAJVKxcWLFzWxypcvj76+PkeOHNFMeKWmpnLx4kXeffddAGrUqEFOTg4JCQk0adKkSGPM7/OUsn2t6BQKBToGeiRFXSUnMxvHxlW4vuUIABYVnDArY8e9YwWfP/X4EHUdgyf/5758l3e58uv+Ih2ObV3F9YkTUkIIIYQQQog3hxyiLd4oSqWS27dva1337t0r8vOurq4oFAo2bdrE3bt3SUsr+mfKR44cycGDBxk0aBAnT57k0qVL/P7774Ueoj1+/HhWr17N+PHjiY6O5vTp00yfPh0ADw8P2rVrR9++fdm/fz+nTp3ik08+wdnZmXbt2gG5Zx2lpaURERHBvXv3ePjwoaZ837593Lx5UzN+Dw8Pdu7cycGDB4mOjqZ///7cuXNHk4u5uTk9evRg+PDh7N69m7Nnz9K7d290dHQ0kxAVK1bE39+fgIAA1q9fz9WrV4mMjCQ0NJTNmzcX+V2J/FUf3RmHep6YlrHDqlIZqo/uTKmGXlz97SBZDx4Rs3oPtSb4U6qhFzZV3Wgwty93j17k3vEYAEo3r0b5Lu9i6VkG0zJ2OLeoTt3pvUiIvED6jdx/Dmyrl6ftvhkYO1pr9e3YuArmrg5c/mlPnrzKf9wEt/YNsHB3wsLdiSqDP6RC16ac/2HHC38nQgghhBBCiFeDrEASb5Rt27bh5OSkVebp6cn580X7CpWzszMhISGMGjWKnj17EhAQQHh4eJGe9fb2Zu/evYwdO5YmTZqgVqupUKECXbp0KfCZZs2a8csvvzBp0iSmTZuGhYWFZrUPwLJly/j8889p06YNmZmZvPvuu2zZskWzDa9hw4Z8+umndOnShcTERMaPH8+ECROYOHEi/fv3p0KFCiiVStRqNV9++SVXrlzB19cXExMT+vXrR/v27UlN/Wf705w5c/j0009p06YNFhYWjBgxguvXr2sdAL5s2TImT57M0KFDuXnzJnZ2dtSvX582bdoU6T2JghnZWdAw7FOMHazIevCQ5OjrRPxvBrf3nQHg6IRV1FKreXfJ5+ga6nFrz2kiR4drns/JyMTDvxm1J/ijY6DPw1uJxG09ytmFf2ja6BkbYuleGh097VVgFbo1JeHIRe5fjs83t3eC22NWxhZVtor7l2+x/9MFxG0+UvwvQQghhBBCCPFKkq+wCSEKlJ6ejrOzM7Nnz6Z3797FFndl6U+KLZYQryr5CpsQQgghxIv3aGtYSafwTIzfz3t27qtOViAJITROnDjB+fPnqVu3LqmpqUycOBFAs2VOCCGEEEIIIcTbSSaQhBBaZs2axYULFzAwMKBWrVr89ddf2NnZlXRaQgghhBBCCCFKkEwgCSE0atSowbFjx154P8t0El54H0KUNNmoKYQQQggh3iQygSSEEEIIIYQQQojXk0pV0hm8NXRKOgEhikOzZs0IDg4u6TReaxMmTKB69eolnYYQQgghhBBCiFeQTCCJlyYwMBCFQpHn8vPzK3KMPXv2oFAoSElJ0Spfv349kyZNKuaMXw0Fjbm4DRs2jIiICM19YGAg7du3f6F9iryq1qvK5GUTWXt0NRE3dtDIt6FW/Yg5w4i4sUPrCl05RauNxzvuzPhpGr+fXc9vp3/li+nBGJkYPbHvwGEB/HxsNVsu/8GM1dNwLldaq97cypzRC0axMfo3fj+7nmGzhhQprhBCCCGEEOL1JxNI4qXy8/MjPj5e61q9evVzx7WxscHc3LzA+szMzOfu401nZmaGra1tSafx1jM2MSLm3BXCvlxYYJvI3UfoVKOL5poyMFRTZ1vKhhlrpnEz9iYD2wYx6pMxuFV0ZeTc4YX223VAZzr0bM+80WEMahtExsMMpq0MRd9QX9NmzIJRuFV0ZcT/RjM2cBxV61VlyIzg5x6zEEIIIYQQz0ytej2v15BMIImXytDQEEdHR63L2tpaU69QKFi6dCkdOnTAxMQEDw8PNm7cCEBsbCw+Pj4AWFtbo1AoCAwMBPJuYXNzc2PSpEkEBARgYWFBv379ANi/fz9NmjTB2NgYFxcXgoKCSE9PLzTnyZMn4+DggLm5OX369GHUqFFaW73y2z7Xvn17TW4ASqWSYcOG4ezsjKmpKfXq1WPPnj2a+mvXrtG2bVusra0xNTWlSpUqbNmypdAx/1dBMQDCw8OxsrLSar9hwwYUCoXm/t9b2CZMmMDy5cv5/fffNSvFHud7/fp1OnfujJWVFTY2NrRr147Y2NhC36EousjdR1g2M5wD2w4U2CZLmUXy3WTNlZaapqmr37I+OVk5hI1dyI0rN7hw6iLzRs/n3Q+aUNqtdIExP+rdgZVhP3FwxyGuRF9levAM7ErZ0ti3EQBl3V2o61OH2cPncP7Eec4cOcvCcYvw+bAZtqVsiu8FCCGEEEIIIV5JMoEkXjkhISF07tyZqKgoWrdujb+/P0lJSbi4uLBu3ToALly4QHx8PPPnzy8wzqxZs6hWrRonTpxg3LhxxMTE4OfnR8eOHYmKimLt2rXs37+fQYMGFRhj1apVTJkyhenTp3Ps2DHKli3L4sWLn3pMgwYN4tChQ6xZs4aoqCg+/vhj/Pz8uHTpEgADBw5EqVSyb98+Tp8+zfTp0zEzM3uqMRcU41kMGzaMzp07a60Ya9iwIVlZWfj6+mJubs5ff/3FgQMHMDMzw8/PT1Z5vUTVGnjz68mfCd/7PZ9PHYyF1T+r7/QN9MnKykatVmvKlBm5fzZV61TJN55TWUdsS9ly/K/jmrL0Bw+JPnmeyrW8AKhcqzIPUh5wMeqSps2xv46jVqmpVMOrWMcnhBBCCCGEePXIV9jES7Vp06Y8kxpjxoxhzJgxmvvAwEC6desGwNSpUwkLCyMyMhI/Pz9sbHJXOjg4OORZUfNfzZs3Z+jQoZr7Pn364O/vr1kt5OHhQVhYGE2bNmXx4sUYGeU9y2XBggX07t2bnj17AvDVV1+xY8cO0tLS8rQtSFxcHMuWLSMuLo7SpXNXgAwbNoxt27axbNkypk6dSlxcHB07dqRq1aoAlC9fXvN8UcdcWIynZWZmhrGxMUqlEkdHR035ypUrUalULF26VLN6admyZVhZWbFnzx7ee++9Z+5TFM2RPUf5a+t+bl+/TWnX0vQe2ZPQlVMY/GEwKpWKEwdO8tlX/en86ces//43jEyM6Du6NwA2DvlvUbS2z/1nLPleilZ58t1krO1zVwja2FuTkqhdr8pRcT/lATb21gghhBBCCCHebDKBJF4qHx+fPCt4Hk+QPObt7a352dTUFAsLCxISEp66r9q1a2vdnzp1iqioKFatWqUpU6vVqFQqrl69ipdX3lUUFy5cYMCAAVpldevWZdeuXUXO4/Tp0+Tk5FCxYkWtcqVSqTlzKCgoiM8++4wdO3bQsmVLOnbsqPUeiqI4YjzJqVOnuHz5cp7zpjIyMoiJicn3GaVSiVKp1CpTqVXoKGQB5LPYvXGP5uer52O5En2FlQd/pFoDb04cOMm1i9eY/sVMPvuqP31G9SInJ4fflv1OUkIS6td0r7UQQgghhBAFUsn/x31ZZAJJvFSmpqa4u7sX2kZfX1/rXqFQoHqG/yiYmppq3aelpdG/f3+CgoLytC1btuxTx39MR0dHa7sQQFZWlla/urq6HDt2DF1dXa12j1dj9enTB19fXzZv3syOHTsIDQ1l9uzZDB48uMh5FBbjSTkWVVpaGrVq1dKahHvM3t4+32dCQ0MJCQnRKnMzL095iwpP3b/IKz7uNimJKTi7OXPiwEkAdm3Yza4Nu7G2s+LRwwxQQ6e+H3HrWny+MZLvJgFgbWdFUkKSptza3pqYs7kTg0l3k7GytdJ6TkdXBwsrc5LuJhf/wIQQQgghhBCvFFkCIF4rBgYGAOTk5Dz1szVr1uTcuXO4u7vnuR7H/S9PT0+OHDmiVfbfe3t7e+Lj//nFPCcnhzNnzmjua9SoQU5ODgkJCXn6/ff2MBcXFz799FPWr1/P0KFDWbJkyVOPuaAY9vb2PHjwQOvA8JMnTxYay8DAIE+fNWvW5NKlSzg4OOQZi6WlZb5xRo8eTWpqqtblZl7uiWMRRWPnZIeFtQWJCYl56pLvpZDxMINmHzYlU5nFsX+dcfRv8XG3SbyTSM3GNTRlJmYmeFWvxLlj0QCcO3YOcytzPKp6aNrUaFQDhY6C8yeii3lUQgghhBBCiFeNTCCJl0qpVHL79m2t6969e0V+3tXVFYVCwaZNm7h79+5TnUU0cuRIDh48yKBBgzh58iSXLl3i999/L/QQ7cGDB/P999+zfPlyLl26xOTJk4mKitL6elnz5s3ZvHkzmzdv5vz583z22WekpKRo6itWrIi/vz8BAQGsX7+eq1evEhkZSWhoKJs3bwYgODiY7du3c/XqVY4fP87u3bs1W+qKOubCYtSrVw8TExPGjBlDTEwMP/30E+Hh4YW+Lzc3N6Kiorhw4QL37t0jKysLf39/7OzsaNeuHX/99RdXr15lz549BAUFcePGjXzjGBoaYmFhoXXJ9rWCGZkYUaFyeSpUzj3DytHFkQqVy+NQ2h4jEyP6fdkXr5qVKFWmFDUaVWfS9yHcir3F0b3HNDHaBX6IxzvulCnnTLsebRk8eSDfT/uB9Pv/TCAu2/M9jfwaae7Xf/8b/kH/o0Gr+pSr5MaoeSO4dyeR/dtzvwYXd/k6kbuPMHRGMJ7VPalSuzJBkweye+MeEu/8s2pJCCGEEEKIl0qtej2v15BsYRMv1bZt23ByctIq8/T05Pz580V63tnZmZCQEEaNGkXPnj0JCAh44kTIY97e3uzdu5exY8fSpEkT1Go1FSpUoEuXLgU+4+/vz5UrVxg2bBgZGRl07tyZwMBAIiMjNW169erFqVOnCAgIQE9Pjy+++AIfHx+tOMuWLWPy5MkMHTqUmzdvYmdnR/369WnTpg2Qu7po4MCB3LhxAwsLC/z8/Jg7d+5TjbmwGDY2NqxcuZLhw4ezZMkSWrRowYQJE+jXr1+BY+/bty979uyhdu3apKWlsXv3bpo1a8a+ffsYOXIkH330EQ8ePMDZ2ZkWLVpgYWFRpD8HUTjPahWZ88sszf2ACZ8CsP3nHcwbE0b5SuV4r1MrzCxMSbyTyNF9xwmfGU5W5j9bEitV9yRwaABGJkZcj7nO3FHz+XNdhFY/Zd1dMDM30dyv+fpnjEyMGDI9GDMLM04fOcPoT8aQpfwn7tTB0xg8eSCz1kxHpVLz15a/WPjV1y/qVQghhBBCCCFeIQr1fw9GEUIUqlWrVjg6OrJixYqSTuW11aKMfK1NvPkibuwo6RSEEEIIId54j36fUdIpPBPjdiNKOoWnJiuQhCjEw4cP+eabb/D19UVXV5fVq1fz559/snPnzpJOTQghhBBCCCGEeGlkAkmIQigUCrZs2cKUKVPIyMjA09OTdevW0bJly5JOTQghhBBCCCHEM3yxWzwbmUASohDGxsb8+eefJZ2GEEIIIYQQQghRomQCSQjx0lnrGpV0CkIIIYQQQgghnoJ8S1u8tpo1a0ZwcHBJp/FSvY1jFkIIIYQQQghR8mQFknihAgMDWb58eZ5yX19ftm3bVqQYe/bswcfHh+TkZKysrDTl69evR19fv7hSfaUUNGbxZvOqW4V2/TtQvmoFbErZMr3vFI7sOKypNzIxwn9UD+q+Vw8za3MSrt9h67JN7Fj1z79LIWumUKVBVa24O1Zu5buxiwvs90lx7cs4sPjA0nyfnf3ZdA5tOfA8wxZCCCGEEOLZqeUMpJdFJpDEC+fn58eyZcu0ygwNDZ87ro2NTaH1mZmZGBgYPHc/QrwsRiaGxEZfZdfPfzLiuzF56nuM6807Db0JC55Dwo0EqjWpQd/Jn5J0J4mjf0Zq2u38aTtr56zS3CsfKQvt90lxE2/do0/tAK1nWnbzpV3/DpzYc+w5Ry2EEEIIIYR4HcgWNvHCGRoa4ujoqHVZW1tr6hUKBUuXLqVDhw6YmJjg4eHBxo0bAYiNjcXHxwcAa2trFAoFgYGBQN7tXG5ubkyaNImAgAAsLCzo168fAPv376dJkyYYGxvj4uJCUFAQ6enpheY8efJkHBwcMDc3p0+fPowaNYrq1atr6vPbSta+fXtNbgBKpZJhw4bh7OyMqakp9erVY8+ePZr6a9eu0bZtW6ytrTE1NaVKlSps2bKl0DEDqFQqRowYgY2NDY6OjkyYMEErj7i4ONq1a4eZmRkWFhZ07tyZO3fuaOoDAwNp37691jPBwcE0a9ZMc//rr79StWpVjI2NsbW1pWXLllrvbOnSpXh5eWFkZESlSpX4+uuvC32fomhO7DnOmlmriNz+d771nrUqsXfdLs7+fYa7NxL4c/V2YqOv4l7dQ6ud8pGSlLspmutR2qNC+31SXJVKpRUv5W4K9fwacHDzATIeZhTP4IUQQgghhBCvNJlAEq+EkJAQOnfuTFRUFK1bt8bf35+kpCRcXFxYt24dABcuXCA+Pp758+cXGGfWrFlUq1aNEydOMG7cOGJiYvDz86Njx45ERUWxdu1a9u/fz6BBgwqMsWrVKqZMmcL06dM5duwYZcuWZfHigrf/FGTQoEEcOnSINWvWEBUVxccff4yfnx+XLl0CYODAgSiVSvbt28fp06eZPn06ZmZmTxzz8uXLMTU15fDhw8yYMYOJEyeyc+dOIPcX/Xbt2pGUlMTevXvZuXMnV65coUuXLkXOOz4+nm7dutGrVy+io6PZs2cPH330EWq1WvN+vvrqK6ZMmUJ0dDRTp05l3Lhx+W5VFMXrwrHz1G5ZF5tSuavvqjSoSulypTm176RWuybtm/LDiZXM2bGA/40IwMCo8JV4RY37WPl3KlCuSnl2rd353GMSQgghhBDiuahUr+f1GpItbOKF27RpE2ZmZlplY8aMYcyYf7boBAYG0q1bNwCmTp1KWFgYkZGR+Pn5abaqOTg4PPE8oObNmzN06FDNfZ8+ffD399esFvLw8CAsLIymTZuyePFijIzyfg1swYIF9O7dm549ewLw1VdfsWPHDtLS0oo85ri4OJYtW0ZcXBylS5cGYNiwYWzbto1ly5YxdepU4uLi6NixI1Wr5p5XU758ec3zhY3Z29ub8ePHa8azcOFCIiIiaNWqFREREZw+fZqrV6/i4uICwI8//kiVKlU4cuQIderUeWLu8fHxZGdn89FHH+Hq6gqgyRFg/PjxzJ49m48++giAcuXKce7cOb799lt69OhR5Hcknt7347/l09BBfBcZTnZWNmqVmm9GLSQ68qymzV+/7+PuzQSS7yTh6uXGJ6N64FzBmZn9Q58r7r8179qK65fiuHDsfLGPUQghhBBCCPFqkgkk8cL5+PjkWcHz3/OLvL29NT+bmppiYWFBQkLCU/dVu3ZtrftTp04RFRXFqlX/nAejVqtRqVRcvXoVLy+vPDEuXLjAgAEDtMrq1q3Lrl27ipzH6dOnycnJoWLFilrlSqUSW1tbAIKCgvjss8/YsWMHLVu2pGPHjlrvoSD/bePk5KR5V9HR0bi4uGgmjwAqV66MlZUV0dHRRZpAqlatGi1atKBq1ar4+vry3nvv0alTJ6ytrUlPTycmJobevXvTt29fzTPZ2dlYWlrmG0+pVKJUap/Bk6POQVeh+8RchLbWgW3wqFGR0F6TuHfzLl71qtBnUn+S7iRx+sApAP5cvV3TPu7CNZITkpmwejKlyjpyJ+72M8d9zMDQgCYfvsuvC35+cQMVQgghhBBCvHJkAkm8cKampri7uxfa5r9fU1MoFKieYVmfqamp1n1aWhr9+/cnKCgoT9uyZcs+dfzHdHR0NFu6HsvKytLqV1dXl2PHjqGrqz1R8ng1Vp8+ffD19WXz5s3s2LGD0NBQZs+ezeDBgwvt+3nf1ZNy19XVZefOnRw8eJAdO3awYMECxo4dy+HDhzExMQFgyZIl1KtXTyvGf8f5WGhoKCEhIVplXhYVqWzlWeScRe7ETbfh3ZnZP5Tju44CcO18LG6Vy/Fhvw55Jnoeu3TiAgCObk75TiA9bdz6rRtiYGzI3nVFn1AVQgghhBBCvP7kDCTxynv8JbWcnJynfrZmzZqcO3cOd3f3PFdBX2jz9PTkyJEjWmX/vbe3tyc+Pl5zn5OTw5kzZzT3NWrUICcnh4SEhDz9Ojo6atq5uLjw6aefsn79eoYOHcqSJUuea8xeXl5cv36d69eva8rOnTtHSkoKlStXzjd3gJMnT2rdKxQKGjVqREhICCdOnMDAwIDffvuNUqVKUbp0aa5cuZJnXOXKlcs3p9GjR5Oamqp1eVoWPqEo8tLV10XfQB/1fyYLVTkqdHQUBT7nViV3a2RKQnKxxG3RpRVH/4zkftL9px2CEEIIIYQQxa+kzzKSM5CEKD5KpZLbt7VXPujp6WFnZ1ek511dXVEoFGzatInWrVtjbGyc50ylgowcOZL69eszaNAg+vTpg6mpKefOnWPnzp0sXLgw32cGDx5M3759qV27Ng0bNmTt2rVERUVpnVHUvHlzhgwZwubNm6lQoQJz5swhJSVFU1+xYkX8/f0JCAhg9uzZ1KhRg7t37xIREYG3tzcffPABwcHBvP/++1SsWJHk5GR2796t2VL3rGNu2bIlVatWxd/fn3nz5pGdnc2AAQNo2rSpZntf8+bNmTlzJj/++CMNGjRg5cqVnDlzhho1agBw+PBhIiIieO+993BwcODw4cPcvXtXk1tISAhBQUFYWlri5+eHUqnk6NGjJCcnM2TIkDw5GRoaYmhoqFUm29fyZ2RihKObk+a+lEsp3CqXIy3lAfdu3ePsodN0H9OTzIxM7t68S+V6VWja0Yflk37IbV/WkSbtm3J811EepDzAtZIbgV/15uzfZ7h2PlYTd37E16ya8SOR2//mUdqjJ8Z9zNHVCa96VZgaOPGlvA8hhBBCCCHEq0MmkMQLt23bNpycnLTKPD09OX++aAfwOjs7ExISwqhRo+jZsycBAQGEh4cX6Vlvb2/27t3L2LFjadKkCWq1mgoVKhT6VTJ/f3+uXLnCsGHDyMjIoHPnzgQGBhIZGalp06tXL06dOkVAQAB6enp88cUX+Pj4aMVZtmwZkydPZujQody8eRM7Ozvq169PmzZtgNzVRQMHDuTGjRtYWFjg5+fH3Llzn2vMCoWC33//ncGDB/Puu++io6ODn58fCxYs0LTx9fVl3LhxjBgxgoyMDHr16kVAQACnT58GwMLCgn379jFv3jzu37+Pq6srs2fP5v333wdyt96ZmJgwc+ZMhg8fjqmpKVWrVtUcVC6eXQVvd0LWTtXcB37VB4Ddv0SwaNh85g6eyf9GBBA0fyhmVmbcu3GX1TNXsmPlVgCys7Kp2qgaH/Rqi6GxEYnx9/h76yHWLVir1Y+zexlMzE0090+K+1jzzi1JjE/k1L4TL+oVCCGEEEIIIV5RCvV/D0MRQuTRqlUrHB0dWbFiRUmn8kbo5PphSacgxAv367WNJZ2CEEIIIcQb79HPr+fqeOPOX5V0Ck9NViAJ8R8PHz7km2++wdfXF11dXVavXs2ff/7Jzp07Szo1IYQQQgghhBD/JmtiXhqZQBLiPxQKBVu2bGHKlClkZGTg6enJunXraNmyZUmnJoQQQgghhBBClAiZQBLiP4yNjfnzzz9LOg0hhBBCCCGEEOKVIRNIQoiXrlWORUmnIIQQQgghhHgTqFQlncFbQ6ekExDiTdasWbMX8nWyCRMmUL169WKPK4QQQgghhBBC5EdWIIm3XmBgIMuXL89T7uvry7Zt24oUY8+ePfj4+JCcnIyVlZWmfP369ejr6xdXquINV31gW8q9XwcrdydyMjK5ffQSh6euJfVKvKaNsb0l9b/sRpkm76BvZkRKzG1OLPidq1uOaNpYlnOk/pfdKFWnIrr6eiRGx3F01q/cOhhdYN/l3q+N1yctsPd2w8janF/fG0PiuThNvVkZO/z/npfvszv7h3Flc+TzvwAhhBBCCCHEK0smkIQA/Pz8WLZsmVaZoaHhc8e1sbEptD4zMxMDA4Pn7ke8GUo38OLs8p3cPXUFha4udUd15oOfRvKzz0iyHykB8Jn3KYaWJmzrNYeMpAe4t29Iy8WDWd96HIlnrwHgt3woqVfvsKnLVLIzMvHu7Ydf+FBWNxrKo7up+fatZ2LI7SMXuLLpME1n9slTn34rkR9rDNQq8/L3odqnHxC3+1QxvwkhhBBCCCHEq0a2sAlB7mSRo6Oj1mVtba2pVygULF26lA4dOmBiYoKHhwcbN24EIDY2Fh8fHwCsra1RKBQEBgYCebewubm5MWnSJAICArCwsKBfv34A7N+/nyZNmmBsbIyLiwtBQUGkp6c/Me8VK1bg5uaGpaUlXbt25cGDB5o6pVJJUFAQDg4OGBkZ0bhxY44c+WeVyp49e1AoFGzfvp0aNWpgbGxM8+bNSUhIYOvWrXh5eWFhYcH//vc/Hj58qHlOpVIRGhpKuXLlMDY2plq1avz6669P/9JFHls+mcHFX/4i+eJNkqLj2PPFt5iXscPe203TxrG2B2eW7eDuySs8iLvLibDfybyfjr13OQCMrM2wKu/EyUV/kBR9nftX73A4dC36JkbYeJYpsO9L6w5wfN4Gbvx1Jt96tUrNo7upWlc5v9pc2XSY7IfKYn0PQgghhBBCFJlK9XperyGZQBKiiEJCQujcuTNRUVG0bt0af39/kpKScHFxYd26dQBcuHCB+Ph45s+fX2CcWbNmUa1aNU6cOMG4ceOIiYnBz8+Pjh07EhUVxdq1a9m/fz+DBg0qNJ+YmBg2bNjApk2b2LRpE3v37mXatGma+hEjRrBu3TqWL1/O8ePHcXd3x9fXl6SkJK04EyZMYOHChRw8eJDr16/TuXNn5s2bx08//cTmzZvZsWMHCxYs0LQPDQ3lxx9/5JtvvuHs2bN88cUXfPLJJ+zdu/dZXqsohIGFCQAZKf9MJt4+eokKbetjaGUKCgUVPqyPrqE+tw7lbk/LSE4j+fItKnZqjJ6xIQpdHbw+ac7Du6ncPX212HKzq+qG3TtunF8tf+5CCCGEEEK8DWQLmxDApk2bMDMz0yobM2YMY8aM0dwHBgbSrVs3AKZOnUpYWBiRkZH4+flptqo5ODhonYGUn+bNmzN06FDNfZ8+ffD399esVPLw8CAsLIymTZuyePFijIyM8o2jUqkIDw/H3NwcgO7duxMREcGUKVNIT09n8eLFhIeH8/777wOwZMkSdu7cyffff8/w4cM1cSZPnkyjRo0A6N27N6NHjyYmJoby5csD0KlTJ3bv3s3IkSNRKpVMnTqVP//8kwYNGgBQvnx59u/fz7fffkvTpk0LHbt4CgoFDSd8QnzkBZIv3NAU//nZAlp+PYjAM9+Sk5VN9qNMdvSZx/3YO5o2m7tNw3dpML0uLMldOXTvPls+mUFm6sP8enomlbo2I/niTe4cu1RsMYUQQgghhBCvLplAEgLw8fFh8eLFWmX/Pb/I29tb87OpqSkWFhYkJCQ8dV+1a9fWuj916hRRUVGsWrVKU6ZWq1GpVFy9ehUvL69847i5uWkmjwCcnJw0+cTExJCVlaWZGALQ19enbt26REdrH6T873GVKlUKExMTzeTR47LIyNwDki9fvszDhw9p1aqVVozMzExq1KiRb55KpRKlUnuLU5Y6B32Fbr7tRa7GU3pg41mG3z+apFVeZ3gnDCxN2NQllEdJDyjnV4uWiwezseMkks7nTjQ1ntyDR4n3+f2jSeRkZFGpWzP8wofy2wdf8TAh5blz0zXSx719A47P3/DcsYQQQgghhHgu6tdzO9jrSCaQhCB3Qsjd3b3QNv/9mppCoUD1DHtXTU1Nte7T0tLo378/QUFBedqWLVv2hefz7zgKhaLQuGlpaQBs3rwZZ2dnrXYFHToeGhpKSEiIVtkH5lVpa+Gdb3sBjSYH4NqyBhs7TiY9/p8thxauDrzT8z1+bj6S5Is3AUiKjsOxridVerTir9HLcG5UhbItaxBepT9ZaY8A2D82nDLvvkPFj5twctEfz51f+Q/qomdsyMVf9z93LCGEEEIIIcTrQSaQhCgGj7+klpOT89TP1qxZk3Pnzj1xAutpVKhQAQMDAw4cOICrqysAWVlZHDlyROtQ76dVuXJlDA0NiYuLK/J2tdGjRzNkyBCtsh+9+j9zDm+6RpMDKOdXm40fT+HB9btadXrGuf+cqVVqrXJ1jgqFjuI/bbQnE9UqNQqFolhyrNS1Gdd2Hicj6cGTGwshhBBCCCHeCDKBJAS526xu376tVaanp4ednV2Rnnd1dUWhULBp0yZat26NsbFxnjOVCjJy5Ejq16/PoEGD6NOnD6amppw7d46dO3eycOHCpx4L5K5y+uyzzxg+fDg2NjaULVuWGTNm8PDhQ3r37v1MMQHMzc0ZNmwYX3zxBSqVisaNG5OamsqBAwewsLCgR48eeZ4xNDTMszpJtq/lr/GUQNzbN2B777lkpWVgbG8JQOaDh+RkZJFyOZ7Uq7d5d1ovDk3+CWVyGm6+tSjz7jtsDZwNwJ1jl1CmpuMzrz/H5m4gJyMTL38fzF3suRZxUtNX5z0ziJz2M7HbjgJgaGWKWWlbTBxzvz5oVcEJgIf//8W1xyzcSuFUz5OtAbNexisRQgghhBBCvCJkAkkIYNu2bTg5OWmVeXp6cv78+SI97+zsTEhICKNGjaJnz54EBAQQHh5epGe9vb3Zu3cvY8eOpUmTJqjVaipUqECXLl2edhhapk2bhkqlonv37jx48IDatWuzfft2rK2tnyvupEmTsLe3JzQ0lCtXrmBlZUXNmjW1DhwXz6ZKj5YAfPjrl1rlu7/4lou//IUqO4ctATOpN7oLfsuGom9qyP3YO+z+4luu7zoF5H6FbcsnM6g74mPa/jwaHT09ki/eYHvvOSRFx2liWruXxsDcWHPv2qomPnP/WRnWcvFgAI7OWc+xOes15ZW6NCUtPonre08X/wsQQgghhBDiaT3DMR7i2SjUarX6yc2EEKL4fFvmk5JOQYgXrv+NlSWdghBCCCHEG+/Rj6NLOoVnYhwQWtIpPDWdkk5ACCGEEEIIIYQQQrzaZAJJCCGEEEIIIYQQQhRKzkASQgghhBBCCCHE60lO5XlpZAJJCPHSWajkP/JCCCGEEEII8TqRLWxCvOKaNWtGcHBwscedMGEC1atXf6pnzp8/T/369TEyMnrqZ4UQQgghhBBCvL5kBZIQxSAwMJDly5fnKff19WXbtm1FirFnzx58fHxITk7GyspKU75+/Xr09fWLK9XnMn78eExNTblw4QJmZmaEh4cTHBxMSkpKSaf2RnAPaIFHQEtMXewBSL1wgzNzfyN+9ykAdAz1qTHeH9cP66NjqM/tPVEcHb2MjHv3NTFsqpWn2pgu2HiXAzUknozh5OTVpJyLK1IOTVeOoHTzauzrNYeb245pyks1rkLVEZ2wquRC9kMlV3/5i6hpP6POkc+mCiGEEEKIEqSS/z/6ssgKJCGKiZ+fH/Hx8VrX6tWrnzuujY0N5ubmBdZnZmY+dx9FFRMTQ+PGjXF1dcXW1val9fu2eBifxMmpa9jmN5bt73/JnQNnabJsCBYVnQGoOeETnFvV4ED/MCI+moRxKWsaf/+F5nk9E0OarRrBw1uJ7Ggznp3tQ8hKy6DZTyNR6Ok+sX/Pvn757iG3qlyWpiuGE787im3vjeXApwtwfq8m1cZ2Lb7BCyGEEEIIIV5pMoEkRDExNDTE0dFR67K2ttbUKxQKli5dSocOHTAxMcHDw4ONGzcCEBsbi4+PDwDW1tYoFAoCAwOBvFvY3NzcmDRpEgEBAVhYWNCvXz8A9u/fT5MmTTA2NsbFxYWgoCDS09OLnL9KpWLixImUKVMGQ0NDqlevrrV6SqFQcOzYMSZOnIhCoaBZs2b07NmT1NRUFAoFCoWCCRMmPOPbEwC3dp4gftcp0q7e4cGV20RN/4Xs9Azsarmjb25M+W7NODFhFXcOnCP5dCx/D/kW+zoVsa3pDoCFe2kMbcw5PfNXHsTEc//iTc7MWY+xgxWmZewK7duqiiuV+n/A4SHf5akr+2F9UqLjODv3N9Ji73D37/OcnLwajx6t0DM1eiHvQgghhBBCCPFqkQkkIV6ikJAQOnfuTFRUFK1bt8bf35+kpCRcXFxYt24dABcuXCA+Pp758+cXGGfWrFlUq1aNEydOMG7cOGJiYvDz86Njx45ERUWxdu1a9u/fz6BBg4qc2/z585k9ezazZs0iKioKX19fPvzwQy5dugRAfHw8VapUYejQocTHx7Nx40bmzZuHhYWFZsXVsGHDnu8FCQ2FjoKy7eqjZ2LIvaOXsfEuh66BHrf/OqNp8+ByPOk37mFXK3cC6X5MPMqkB5Tv1gwdfV10jfSp0K0pqRdvkn79boF96Rob0HDRQI6ODSfjbmreegN9cpRZWmU5GZnoGRvkbpUTQgghhBBCvPFkAkmIYrJp0ybMzMy0rqlTp2q1CQwMpFu3bri7uzN16lTS0tKIjIxEV1cXGxsbABwcHHB0dMTS0rLAvpo3b87QoUOpUKECFSpUIDQ0FH9/f4KDg/Hw8KBhw4aEhYXx448/kpGRUaT8Z82axciRI+natSuenp5Mnz6d6tWrM2/ePAAcHR3R09PDzMwMR0dHLCwssLS0RKFQaFZcmZmZPdvLExqWlVzodOl7Oscup860XvzVey73L93EyMGKHGUWWfcfarXPuJuKkYMVANnpGUR0nIzbR434+Eo4nS79gJNPNfb4zyj0rKKaEz7h3tGL3Nx+LN/6+L1R2NWuiGv7Bih0FBg7WvPOFx8BYFzKqljGLYQQQgghxDNRqV7P6zUkh2gLUUx8fHxYvHixVtnjSaHHvL29NT+bmppiYWFBQkLCU/dVu3ZtrftTp04RFRXFqlWrNGVqtRqVSsXVq1fx8vIqNN79+/e5desWjRo10ipv1KgRp06deur8/k2pVKJUKrXKstQ56CuefCbP2+hBzC22tRqDvrkxZdvUo/78T4n4aHKRntU10qfu7L7cO3KRgwMWodDVodKnH9B0xTB2tB5HTkZWnmec36tJqUZV2PbemALj3t57mpOTfqL2tF7UD/sMVWYWZ+ZtwKF+JdSqvGcmCSGEEEIIId48MoEkRDExNTXF3d290Db//ZqaQqFA9Qyzz6amplr3aWlp9O/fn6CgoDxty5Yt+9Txi1NoaCghISFaZR+ZvUMnc+8Cnni7qbJySIu9A0Dy6VhsqpfHs48vcRv/RtdQH30LE61VSEb2lmQkpADg2qEhZi727Gw7QXMY9qGBC+kY/R3OvrWI+/3vPP2ValQZMzcHOp5folXeeEkwdw+fZ1enKQBc+G4rF77binEpKzJT0zEtY0/1MV1Ju/b0E6BCCCGEEEKI149MIAnxijAwMAAgJyfnqZ+tWbMm586de+IEVkEsLCwoXbo0Bw4coGnTppryAwcOULdu3QKfMzAweGK+o0ePZsiQIVplGzz7/R979x1f89k+cPxzsk72QGQQCRIRm6K1RbVJjbZoE6QlHkqRpmpviU1Rq0atoBRF0diUtIkVI6ESQYgYIYgge5zz+yM/p44MMSro9X69zuvJuef1/Z7kaVy57/v7XHH+FykUCnQM9Ek6fZncrBxsmlbn2o5wAMwq22FSvgx3TlwEQNdIiVql0nqSmlqlRq0GhU7BO5aj5v9O7NqDWmVtDkzjVMDPXN9zMl/79FvJADh2aETq9TvcO3P5JVylEEIIIYQQz0n9Zm4HexNJAkmIlyQzM5ObN29qlenp6VGmTNFPv3rE0dERhUJBcHAwbdq0wcjIqNhnCg0bNoz33nsPPz8/evXqhYmJCVFRUezdu5f58+cXa4whQ4Ywbtw4KleuTJ06dVixYgURERFa2+Ke5OTkREpKCvv376d27doYGxtjbGys1UapVKJUKrXKZPtawWqP8ObGH5GkXb+DnqkRTh0aU7axGwe7TiP7YTqXfjlIvYAvyEpOJfthGu9M6s7t4+e5ezIvgXTzzzPUHd2F+pN9Ob98D+goqOb3MeqcXG6FRQFgZGtFqw0jOey/kKSIS2Tcvl/gwdmp1+9oHbxdtW9bEg6cRq1S4dCmAW79Pybs67myhU0IIYQQQoj/CEkgCfGS7Nq1Czs7O60yV1dXzp07V6z+5cqVIzAwkOHDh9OjRw+6detGUFBQsfrWqlWLkJAQRo0aRbNmzVCr1VSuXBlvb+9ix+/v78/9+/cZNGgQiYmJVKtWjW3btuHi4lJon8aNG/P111/j7e3N3bt3GTduHAEBAcWeU2hTljHnvblfY1TWkuyHaSRHX+Vg12nc/DPvyWsnA35GrVbTdMm36Cr1SDh4huMjVmj6P7yYwJ++M6kxsCMf/B6AWqXm3t9xHPSZrtnmpqOni7mzPXpGyoJCKJS9e22q+3+CjoE+yVHx/NVjFgkHXux8LCGEEEIIIcSbQ6FWq+XPx0KIV+oXe5+SDkGIf12XG4Wv3hNCCCGEEC9H+tKBT2/0GjLqNaukQ3hmsgJJCCGEEEIIIYQQbyQ5UuHVKfhUVSGEEEIIIYQQQggh/p8kkIQQQgghhBBCCCFEkWQLmxDilatpmP+pX0IIIYQQQgghXl+SQBJCCCGEEEIIIcSbSaUq6Qj+M2QLmxCvQMuWLRkwYECJzO3r68unn35aInMLIYQQQgghhHg7yAokIf6fr68vK1euzFfu4eHBrl27ijXGwYMHcXd35969e1haWmrKN2/ejL6+/ssKVbylSvl8RCmfNuiXswEg80I8ifN+ISXkBPrlyuL61/IC+8X3n8KDnWEAmDSujc13X6B0dUSVnkny5v3cmrEKcgv/y4xeGUtsR/wPk6Z10TUxIvPSNW4v2MCDXYc0bQwq2mM7/H8Yv+OGQl+fjJjLJM76mdQjZ17iHRBCCCGEEEK8riSBJMRjPD09WbFihVaZUql84XFLlSpVZH1WVhYGBgYvPI94s2Un3OXm9JVkxd0ABVh2fJ8Ki0cT2/5bMmOvca7hF1rtrbp4UuarjqSEnADAsGpFHJcFcHvBeq4NnoWeTWnsJ/ZHoaPDzSkFJ58Ays8ciI65KfFfTSDn3n0sP26Jw7xhxH7yHRlRlwBwXDqOrLgbXP5iFOqMLEr3+BjHpeM437IXOXeS/7V7IoQQQgghRJHUsoXtVZEtbEI8RqlUYmtrq/WysrLS1CsUCpYuXUqHDh0wNjbGxcWFbdu2ARAXF4e7uzsAVlZWKBQKfH19gfxb2JycnJgwYQLdunXD3Nyc3r17AxAaGkqzZs0wMjLCwcEBf39/UlNTC403ICCAOnXqsHjxYhwcHDA2NsbLy4v79ws/pHrXrl00bdoUS0tLSpcuTbt27YiNjdVqc+3aNbp06UKpUqUwMTGhfv36HD16VFO/detW6tWrh6GhIZUqVSIwMJCcnJzi3WRRqId/HCPl4HGy4m6QdfkGiTNXo0rLwLiuK6hU5NxJ1nqZf9iIBztCUaVlAGDRrhkZMZe5PW8dWVcSSDv2N7emrqDUl23RMTEqdF6jem4krfyd9NPnyb56i9s/rif3QSpGNZwB0LUyR1mxHLcXbSTzXBxZcTe4NX0lOsaGKF0dX8m9EUIIIYQQQpQsSSAJ8YwCAwPx8vLi9OnTtGnTBh8fH5KSknBwcGDTpk0AxMTEkJCQwJw5cwodZ8aMGdSuXZtTp04xZswYYmNj8fT0pFOnTpw+fZr169cTGhqKn59fkfFcvHiRDRs28Pvvv7Nr1y5OnTpFv379Cm2fmprKwIEDOX78OPv370dHR4cOHTqg+v/D51JSUmjRogXXr19n27ZtREZGMnToUE39X3/9Rbdu3fj222+Jiopi8eLFBAUFMWnSpGe9laIoOjpYtGuOjpEhaSfP5as2rFEZo+qVSdqwR1OmMNBHnZmt1U6VmYmOoVKTDCpI+slozNs1Q9fCFBSKvHmVBqQezduelnvvAZmxV7Hs0AqFkRJ0dbDq4knOnXukn7n4ki5YCCGEEEII8TqTLWxCPCY4OBhTU1OtspEjRzJy5EjNe19fX7p06QLA5MmTmTt3LseOHcPT01OzVa1s2bJaZyAVpFWrVgwaNEjzvlevXvj4+GhWKrm4uDB37lxatGjBwoULMTQ0LHCcjIwMVq1aRbly5QCYN28ebdu2ZebMmdja2uZr36lTJ633y5cvx9ramqioKGrUqMHatWu5ffs24eHhmutxdv4n+RAYGMjw4cPp3r07AJUqVWLChAkMHTqUcePG5ZsvMzOTzMxMrbIsdS4GCt0i789/ldLVkUobZ6CjNECVlk5830lkXryar52V14dkXIgn/bHkUsqfJynd42Ms2jfn/vZQ9KytKPtN3veqXlmrfGM8Eu83DYd5w3A7tQ51dg6qjEziv55E1pUETZvLX47GcfFoqp35FVRqcu4mE+c7DtWDwlfICSGEEEIIId4ekkAS4jHu7u4sXLhQq+zJ84tq1aql+drExARzc3MSExOfea769etrvY+MjOT06dOsWbNGU6ZWq1GpVFy+fBk3N7cCx6lQoYImeQTQqFEjVCoVMTExBSaQLly4wNixYzl69Ch37tzRrCyKj4+nRo0aREREULdu3ULPbYqMjCQsLExrxVFubi4ZGRmkpaVhbGys1X7KlCkEBgZqlfW1dKGfVZUCx/+vy7p0ndh2/uiYGWPxUVPKf/8dl7sM10oiKZQGWH7cgsR567X6poSe4ubUFdhP7E/5mYNQZ2WTOH8dJg1roFapC53TZuAX6JqbcPmLUeQmPcDsw/dwmD+MS97DyIy5AoB9YF9y7t7nsvcwVBlZWHl/iOOSscR++h05t+/9OzdDCCGEEEKIpyni91zxckkCSYjHmJiYaK22KciTT1NTKBSaJMyzzvW4lJQU+vTpg7+/f762FSpUeObxC9O+fXscHR1ZsmQJ9vb2qFQqatSoQVZWFgBGRoWflfMozsDAQDp27JivrqBVUiNGjGDgwIFaZRdre7/AFbzd1Nk5mpU/GX/HYlTLhdK+H3Nj9I+aNhYfNUFhqCT5t/35+t9dtoW7y7agV7YUufdTMChfFtuhvmRfvVngfAYVbCndvT0XPPqReSE+b95zlzFpUJ3SX7bjxugfMWlcG7NWDYiu2xlVSjoACWMXYtq0Lpad3ufOoo0v+zYIIYQQQgghXjOSQBLiJXr0JLXc3Nxn7luvXj2ioqKemsB6Unx8PDdu3MDe3h6AI0eOoKOjg6ura762d+/eJSYmhiVLltCsWTMg7+Dux9WqVYulS5eSlJRU4CqkevXqERMTU+w4lUplvifZyfa1Z6BQoDDQTlpaeX3Iw/3HyE16UGi3nMQkACzatyDrRiLpf8cW2E5h9P+fzRNJUHWuChQKAHQMH7V54q87KhUKHUVxr0QIIYQQQgjxBpNDtIV4TGZmJjdv3tR63blzp9j9HR0dUSgUBAcHc/v2bVJSUordd9iwYRw6dAg/Pz8iIiK4cOECW7dufeoh2oaGhnTv3p3IyEj++usv/P398fLyKnD7mpWVFaVLl+ann37i4sWL/PHHH/lWB3Xp0gVbW1s+/fRTwsLCuHTpEps2beLw4cMAjB07llWrVhEYGMjZs2eJjo5m3bp1jB49utjXKgpmM6Q7xg2qo1+uLEpXR2yGdMfkvZokbzuoaWPgaIdxw+rcW7+7wDHKfNURpasjSpcKWPt1pszXn5EQ+JMmQaRnUxqXvQsxqpW3hTAz9hqZcTewn+SHUa0qeSuSenbAtGkdHuw9AkDaqXPk3k+h3IzvMKxaEYOK9tgM74F+eRse/nH8370pQgghhBBCFEWlejNfbyBZgSTEY3bt2oWdnZ1WmaurK+fO5X8KVkHKlSunOWS6R48edOvWjaCgoGL1rVWrFiEhIYwaNYpmzZqhVqupXLky3t5Fb/dydnamY8eOtGnThqSkJNq1a8eCBQsKbKujo8O6devw9/enRo0auLq6MnfuXFq2bKlpY2BgwJ49exg0aBBt2rQhJyeHatWq8eOPeVuoPDw8CA4OZvz48UybNg19fX2qVq1Kr169inWdonB6pS0oP3MgetalUD1MJSMmjjjfsaSGRmjaWH3+Adk375Dy16kCxzBt8Q7W/b1QGOiTEX2Z+D4TSQk5oalX6OmirOyAzqOVRzm5XPlfADZDu+O4dAw6xkZkXkng+uAfSDmYlxzKvfeAuB7jsBnUDac1k1Do6ZF5IZ74PhPJOHf537odQgghhBBCiNeIQq1Wy4lTQryhAgIC2LJlCxERESUdyjP5u1K7kg5BiH9djUvBJR2CEEIIIcRbL21ev5IO4bkYf1PwH/1fZ7KFTQghhBBCCCGEEEIUSbawCSGEEEIIIYQQ4s30hp4n9CaSLWxCiFeur5NXSYcgxL9uYdyGkg5BCCGEEOKtlzbn65IO4bkYf7uopEN4ZrKFTQghhBBCCCGEEEIUSRJI4q3VsmVLBgwYUNJhvBK+vr58+umn//o8Tk5OzJ49+1+fRwghhBBCCCHE60XOQBIlytfXl5UrV+Yr9/DwYNeuXcUa4+DBg7i7u3Pv3j0sLS015Zs3b0ZfX/9lhfpKtGzZkjp16ry2SZrw8HBMTEw07xUKBb/99tsrSV79F3j0+5Q6Hg2xrVyO7IwsYk+eZ8vUn7l1KUHTpmmX92nwSVMcqlfEyMyYgbV8SX+Qpql3ea8aA9cFFDj+1I9HcOV0bIF1XSd/RdUmNbGwKUVmagaXTsbw29Q13Iq9oWljZV+aLhO/wrVRdTJTMziyKYQt09eiypV950IIIYQQooTIqTyvjCSQRInz9PRkxYoVWmVKpfKFxy1VqlSR9VlZWRgYGLzwPC9rnDeBtbV1SYfwVnN5txohq3dzJTIWHT1dPhnShW9WjWb8BwPJSs8EwMBIydmQCM6GRNBhmE++MS6diGFYg6+0ytoP7EzVJjUKTR4BxJ+5xLEtoSTduIOJhSntBnyO/6rRjG7WH7VKjUJHQf/lI3hwO5nvO43GoqwV3Wf6kZuTy9bvf3m5N0IIIYQQQgjx2pEtbKLEKZVKbG1ttV5WVlaaeoVCwdKlS+nQoQPGxsa4uLiwbds2AOLi4nB3dwfAysoKhUKBr68vkH8Lm5OTExMmTKBbt26Ym5vTu3dvAEJDQ2nWrBlGRkY4ODjg7+9PampqofEGBARQp04dli5dSsWKFTE0NAQgOTmZXr16YW1tjbm5Oa1atSIyMjJfv9WrV+Pk5ISFhQWdO3fm4cOHQN5qrJCQEObMmYNCoUChUBAXF0dubi49e/akYsWKGBkZ4erqypw5c57pHj+a+3GzZ8/GyclJ8/7RNrgZM2ZgZ2dH6dKl6d+/P9nZ2Vr38NHqqEd9O3TogEKh0BpLPJ/53SdzZGMICReucT36CqsG/0jp8tZUqFlJ0+aP5TvYs3Arl09dKHCM3OxcHty+r3ml3Euh9gf1OfTrwSLnDv1lPxePRZN07TZXz15m28x1lCpXhtLlywJQrXlt7FzKs+K7eVyLusLZgxH8Pms9Lb70QFdf96XdAyGEEEIIIcTrSRJI4o0QGBiIl5cXp0+fpk2bNvj4+JCUlISDgwObNm0CICYmhoSEhCKTKzNmzKB27dqcOnWKMWPGEBsbi6enJ506deL06dOsX7+e0NBQ/Pz8iozn4sWLbNq0ic2bNxMREQHA559/TmJiIjt37uTEiRPUq1eP999/n6SkJE2/2NhYtmzZQnBwMMHBwYSEhDB16lQA5syZQ6NGjfjqq69ISEggISEBBwcHVCoV5cuX59dffyUqKoqxY8cycuRINmx4+U94OnDgALGxsRw4cICVK1cSFBREUFBQgW3Dw8MBWLFiBQkJCZr34uUxMjMGIC055bnHqN26PiZWZhz+9UCx+xgYKWn0uTt34m9xL+EOABXrVuF6TDwP79zXtIsKicDI3Bi7Kg7PHZ8QQgghhBAvRKV6M19vINnCJkpccHAwpqamWmUjR45k5MiRmve+vr506dIFgMmTJzN37lyOHTuGp6enZqta2bJltc5AKkirVq0YNGiQ5n2vXr3w8fHRrFRycXFh7ty5tGjRgoULF2pWFz0pKyuLVatWabZ0hYaGcuzYMRITEzXb72bMmMGWLVvYuHGjZrWTSqUiKCgIMzMzAL788kv279/PpEmTsLCwwMDAAGNjY2xtbTVz6erqEhgYqHlfsWJFDh8+zIYNG/Dy8iryep+VlZUV8+fPR1dXl6pVq9K2bVv279/PV199la/to2u3tLTUile8HAqFgs/H+nIx/Bw3zl997nEae7sT9WcEyTeTntq2+Rcf0mHEFxiaGHIz9jpzvphIbnYuAObWljy8k6zV/sH/J5MsrC259twRCiGEEEIIId4EkkASJc7d3Z2FCxdqlT15flGtWrU0X5uYmGBubk5iYuIzz1W/fn2t95GRkZw+fZo1a9ZoytRqNSqVisuXL+Pm5lbgOI6OjlrnAUVGRpKSkkLp0qW12qWnpxMb+8+5M05OTprkEYCdnV2xruPHH39k+fLlxMfHk56eTlZWVr4taS9D9erV0dX9ZzuSnZ0dZ86ceaExMzMzyczM1CrLVeeiq5BtT0XpPKEn9q4OzPhs7HOPYWlbimrN67C0/w/Fan9s619Eh57GoqwVH3zVnq9+/I7vPxtDTmb20zsLIYQQQggh3mqSQBIlzsTEBGdn5yLbPPk0NYVCgeo5lv09/gQxgJSUFPr06YO/v3++thUqVHimcezs7Dh48GC+to+vinqe61i3bh2DBw9m5syZNGrUCDMzM77//nuOHj1aZL/H6ejooH7i6QSPn230IvE9zZQpU7RWUAG8Y1GNBpbVX2jct5l34P+o0aoes7zGFWvlUGEafe5O6r2HRO47Xqz2GQ/TyXiYzu24m1w+dZ6ZkSuo49GQ49vCeHA7Gac62j+n5mUsALh/O/m5YxRCCCGEEEK8GSSBJN54j56Alpub+8x969WrR1RU1FMTWMUZ5+bNm+jp6b3QYdIGBgb5riMsLIzGjRvTr18/Tdnjq5qKw9ramps3b6JWq1EoFACas5tehL6+/lPv+4gRIxg4cKBW2eCaPV547reVd+D/qOPRkFmdA7h77fYLjdX485Yc2fwnqpxn/9l4dJC7nkHefyYunzrPR34dMSttzsO7DwBwa1aL9Adp3LwgG9iEEEIIIUQJUamf3ka8FHKItihxmZmZ3Lx5U+t1586dYvd3dHREoVAQHBzM7du3SUkp/oHDw4YN49ChQ/j5+REREcGFCxfYunXrUw/RflLr1q1p1KgRn376KXv27CEuLo5Dhw4xatQojh8v3uoPyNvidvToUeLi4rhz5w4qlQoXFxeOHz/O7t27OX/+PGPGjHnmA6tbtmzJ7du3mT59OrGxsfz444/s3LnzmcYoLN79+/dz8+ZN7t27V2AbpVKJubm51ku2rxWs84SeNOzQjOXfziEzNR1zawvMrS3QV/6zMszc2oLy1Rwp65h37lQ51wqUr+aIsYX2qjjXxjUoU8GGsPX7881jYWPFuP0/4Fi7MgBlHMri0e9TKtSoiJV9aSrVq8JXPw4kKyOLswdOARD1ZyQJF67h+4Mf5dwccWtem48HdSZk9W5ysnL+rVsihBBCCCGEeE1IAkmUuF27dmFnZ6f1atq0abH7lytXjsDAQIYPH46Njc0zJX9q1apFSEgI58+fp1mzZtStW5exY8dib2//TNegUCjYsWMHzZs3p0ePHlSpUoXOnTtz5coVbGxsij3O4MGD0dXVpVq1alhbWxMfH0+fPn3o2LEj3t7evPvuu9y9e1drNVJxuLm5sWDBAn788Udq167NsWPHGDx48DONUZCZM2eyd+9eHBwcqFu37guP91/X4ksPjM1NGLg+kGnhSzSvd9o31rRp5vMho3Z8zxfTvgZg0K/jGbXje2p9oH2+VxPvVsQeP8et2Bv55tHV18O2cjkMjPIOfM/OzMa5QVX6rxjB+IPz6Dl/ABmp6czoNFqz2kitUrOg51RUuSqGbp5Ijx++4cjmP/l91vp/63YIIYQQQgghXiMK9ZMHowghxL+sr9PLfXqcEK+jhXEbSjoEIYQQQoi3XtqMXiUdwnMxHry0pEN4ZnIGkhBCCCGEEEIIId5M6hd76I8oPtnCJoQQQgghhBBCCCGKJAkkIYQQQgghhBBCCFEk2cImhHjlvsiQZaZCCCGEEEKIl0Alxzq/KrIC6S3WsmVLBgwYUNJhvDROTk7Mnj37jZ9DCCGEEEIIIYR408gKpBLm6+vLypUr85V7eHiwa9euYo1x8OBB3N3duXfvHpaWlpryzZs3o6+v/7JCLXHh4eGYmJiUdBglqmXLltSpU+e1SXIFBASwZcsWIiIiSjqUt4Jt9w+x7e6B0sEagLSYq1ydtZHkP04BUGNzIBaNq2v1ublyD7HDfgJAz8qUKj9+i0k1R/SszMi+c5+k3eFcmbyW3JT0Qud9J3wBhg5ltcriJv7M9flbAFAo9ak8vTemtSph7FKepL0nONdj+su6bCGEEEIIIcQbQBJIrwFPT09WrFihVaZUKl943FKlShVZn5WVhYGBwQvP86KKG4e1tfUriOb19Lp8VuLflXnjLlcm/Uz6pQRQKCjr1RK3oKFEfDCE9JhrANxcvZf46es1fVTpmZqv1So1SbvDiZ+2juy79zF0sqPSlF5Unm7K+X5zipz7yrR13Pp5n+Z9buo/CSeFrg6qjCwSlu6kdNt3X9blCiGEEEIIId4gsoXtNaBUKrG1tdV6WVlZaeoVCgVLly6lQ4cOGBsb4+LiwrZt2wCIi4vD3d0dACsrKxQKBb6+vkD+LWxOTk5MmDCBbt26YW5uTu/evQEIDQ2lWbNmGBkZ4eDggL+/P6mpqYXGGxkZibu7O2ZmZpibm/POO+9w/PhxTf3TxisojsaNGzNs2DCteW7fvo2+vj5//vmnpt/jK2+Sk5Pp06cPNjY2GBoaUqNGDYKDg4sdR2JiIu3bt8fIyIiKFSuyZs2aIj8nyFsF9cEHH1CmTBksLCxo0aIFJ0+e1GqjUChYuHAhH330EUZGRlSqVImNGzdqtRk2bBhVqlTB2NiYSpUqMWbMGLKzszX1AQEB1KlTh6VLl1KxYkUMDQ3x9fUlJCSEOXPmoFAoUCgUxMXFcfDgQRQKBbt376Zu3boYGRnRqlUrEhMT2blzJ25ubpibm9O1a1fS0tI0c6hUKqZMmULFihUxMjKidu3aWnE+Gnf//v3Ur18fY2NjGjduTExMDABBQUEEBgYSGRmpiScoKOip91AU7t7eE9zbf4qMyzfJuJRA/NRfyE3NwKxeFU0bVXom2beTNa/HVxbl3k/l5so9pETGknntDvdDz3AzaDfm77o9de7clHStcVVp/ySmVGmZXBq2hFtr9pF1O/mlXrMQQgghhBAvQq1SvZGvN5EkkN4QgYGBeHl5cfr0adq0aYOPjw9JSUk4ODiwadMmAGJiYkhISGDOnMJXGsyYMYPatWtz6tQpxowZQ2xsLJ6ennTq1InTp0+zfv16QkND8fPzK3QMHx8fypcvT3h4OCdOnGD48OGarXLFHe/JOHx8fFi3bh1q9T8HoK1fvx57e3uaNWuWLwaVSsVHH31EWFgYP//8M1FRUUydOhVdXd1ix+Hr68vVq1c5cOAAGzduZMGCBSQmJhb5OTx8+JDu3bsTGhrKkSNHcHFxoU2bNjx8+FCr3ZgxY+jUqRORkZH4+PjQuXNnoqOjNfVmZmYEBQURFRXFnDlzWLJkCT/88IPWGBcvXmTTpk1s3ryZiIgI5syZQ6NGjfjqq69ISEggISEBBwcHTfuAgADmz5/PoUOHuHr1Kl5eXsyePZu1a9eyfft29uzZw7x58zTtp0yZwqpVq1i0aBFnz57lu+++44svviAkJEQrjlGjRjFz5kyOHz+Onp4e//vf/wDw9vZm0KBBVK9eXROPt7d3kfdPPAMdHcp80gRdY0MenjivKbbu1IyGZ5dT5+AsHEd2Rceo8JVpBjZWlG77LvcPRz11uvLffErDqBXU3vs95fp9DLrynwchhBBCCCHEP2QL22sgODgYU1NTrbKRI0cycuRIzXtfX1+6dOkCwOTJk5k7dy7Hjh3D09NTs1WtbNmyWmcgFaRVq1YMGjRI875Xr174+PhoViq5uLgwd+5cWrRowcKFCzE0NMw3Rnx8PEOGDKFq1aqaPo9MmTKlWOM9GYeXlxcDBgzQrBoCWLt2LV26dEGhUOSLYd++fRw7dozo6GiqVMlbnVGpUqVixxEfH8/OnTs5duwYDRo0AGDZsmW4uRW9UqNVq1Za73/66ScsLS0JCQmhXbt2mvLPP/+cXr16ATBhwgT27t3LvHnzWLBgAQCjR4/WtHVycmLw4MGsW7eOoUOHasqzsrJYtWqV1tY9AwMDjI2NsbW1zRfbxIkTadKkCQA9e/ZkxIgRxMbGau7LZ599xoEDBxg2bBiZmZlMnjyZffv20ahRI839Cw0NZfHixbRo0UIz7qRJkzTvhw8fTtu2bcnIyMDIyAhTU1P09PQKjEc8H+OqFai1fRI6SgNyUzM497/ppJ/P2752e/NfZF67TdbNe5hUc8Rx9BcYVS7HuZ7fa41RZeEASnk0QNdYSdLucC4OWljknAlLd5By5jI591Iwb+CK48iu6Je1Ii4g//lsQgghhBBCiP8mSSC9Btzd3Vm4UPsfeE+eX1SrVi3N1yYmJpibmz91tUxB6tevr/U+MjKS06dPa23fUqvVqFQqLl++XGBCZeDAgfTq1YvVq1fTunVrPv/8cypXrvxM4z0Zh7W1NR9++CFr1qyhWbNmXL58mcOHD7N48eICryMiIoLy5ctrkkdPeloc58+fR09Pj3feeUdTX7Vq1acm4G7dusXo0aM5ePAgiYmJ5ObmkpaWRnx8vFa7R0mZx98/ftD0+vXrmTt3LrGxsaSkpJCTk4O5ublWH0dHx2c69+nx7xEbGxvN9rjHy44dOwbkrW5KS0vjgw8+0BojKyuLunXrFjqunZ0dkLf9r0KFCsWKKzMzk8zMTK2yLHUuBgrdYvX/r0mPvUHE+0PQNTemTLv3cJnrx5kO40g/f03rjKK0c/Fk3bpHjU0BGDrakHHllqbu8tggrs7cgFElexxH+VAxsDuXhi8tdM4bi//Z+pkWfQVVdg6Vp/fmyuQ1qLNy/p0LFUIIIYQQ4mVQqZ/eRrwUkkB6DZiYmODs7FxkmyefpqZQKFA9x77JJ59ilpKSQp8+ffD398/XtrAEQUBAAF27dmX79u3s3LmTcePGsW7dOjp06FDs8Qp6mpqPjw/+/v7MmzePtWvXUrNmTWrWrFlgDEZGRkVe59PiOH/+fAG9nq579+7cvXuXOXPm4OjoiFKppFGjRmRlZRV7jMOHD+Pj40NgYCAeHh5YWFiwbt06Zs6cqdXuWZ849/j3iEKhKPJ7JiUlBYDt27dTrlw5rXZPHuD+5LjAM33vTZkyhcDAQK2yHiZu9DStVuwx/kvU2TlkxN0EIPX0JUzrOGPfqw2xQ3/K1/bhqQsAGFa01UogPTrHKP3iDbKTU6i1bSJXZ20kOzG5WDE8PHkeHX09DB3Kkh5748UvSgghhBBCCPHGkwTSW+DR07lyc3OfuW+9evWIiop6agLrSVWqVKFKlSp89913dOnShRUrVtChQ4fnHg/gk08+oXfv3uzatYu1a9fSrVu3QtvWqlWLa9eucf78+QJXIT0tjqpVq5KTk8OJEyc0W9hiYmJITk4uMsawsDAWLFhAmzZtALh69Sp37tzJ1+7IkSNa8R85ckSzsufQoUM4OjoyatQoTf2VK1eKnPcRAwOD5/qcn1StWjWUSiXx8fFa29WeVXHiGTFiBAMHDtQqO+HS/bnn/M/RUaBQ6hdYZVLdCYCsW8mFdlfo5CX9dAoZoyCm1Suizs0l6879YvcRQgghhBBCvN0kgfQayMzM5ObNm1plenp6lClTplj9HR0dUSgUBAcH06ZNG83ZNMUxbNgw3nvvPfz8/OjVqxcmJiZERUWxd+9e5s+fn699eno6Q4YM4bPPPqNixYpcu3aN8PBwOnXq9FzjPc7ExIRPP/2UMWPGEB0drTnzqSAtWrSgefPmdOrUiVmzZuHs7My5c+dQKBR4eno+NQ5XV1c8PT3p06cPCxcuRE9PjwEDBjx1ZZOLiwurV6+mfv36PHjwgCFDhhTY59dff6V+/fo0bdqUNWvWcOzYMZYtW6YZIz4+nnXr1tGgQQO2b9/Ob7/9VuS8jzg5OXH06FHi4uIwNTXNt9WxuMzMzBg8eDDfffcdKpWKpk2bcv/+fcLCwjA3N6d79+IleJycnLh8+bJmS6GZmVm+FUxKpTJfmWxfK5jjyK7c++MUmdfvoGtihHXHplg0rs7ZzhMxdLShTMdm3Nt/kpx7DzFxc8RpvC/3D58lLTovAWn1fl30rS1JibhIbmoGxq4OOI39kgdHo8m8ehsA07rOuMz9hrOfB5J1Mwmzd6pgWs+F+2F/k5uSjnl9V5zG+3J701/k3v/nqYVGVcqjo6+HvqUpuqZGmuRV6tm4V32bhBBCCCGEECVAEkivgV27dmnOlnnE1dWVc+fOFat/uXLlCAwMZPjw4fTo0YNu3boV+3HqtWrVIiQkhFGjRtGsWTPUajWVK1cu9Glaurq63L17l27dunHr1i3KlClDx44dNVuUnnW8J/n4+NCmTRuaN2/+1DN2Nm3axODBg+nSpQupqak4OzszderUYsexYsUKevXqRYsWLbCxsWHixImMGTOmyDmXLVtG7969qVevHg4ODkyePJnBgwfnaxcYGMi6devo168fdnZ2/PLLL1Srlrdl6+OPP+a7777Dz8+PzMxM2rZty5gxYwgICHjq/Rk8eDDdu3enWrVqpKenc/ny5af2KcyECROwtrZmypQpXLp0CUtLS+rVq6d1ePvTdOrUic2bN+Pu7k5ycjIrVqzA19f3uWP6r9MvY4HLvG8wKGtFzsM00qKucLbzRO7/eRoD+9JYNq+J/Vdt0TVWknnjLne3H+HaD5s0/VUZWdj4tKZioC8KAz2ybtzl7o6jXJv3T4JSx0iJsUs5FPp5STxVVjbWnzahwmAvFAZ6ZF5N5MbiYG4s/l0rtmprRmLoUFbzvs7+GQCE2X72b94SIYQQQgghiqZ+9qNdxPNRqB9/broQ4oUpFAp+++03Pv3005IO5bUlSQfxX9Dk5saSDkEIIYQQ4q2XOvGLkg7huZiM/rmkQ3hmOiUdgBBCCCGEEEIIIYR4vUkCSQghhBBCCCGEEEIUSc5AEuIlk12hQgghhBBCCPGKqOTfX6+KJJCEEK/cMQPDkg5BiH9dk5IOQAghhBBCiJdItrCJt0bLli0ZMGBASYfxrwkKCsLS0rKkwxBCCCGEEEII8R8kK5DEK+Xr68vKlSvzlXt4eLBr165ijXHw4EHc3d25d++eVkJl8+bN6Ovrv6xQNQICAtiyZQsREREvfWwhHtegf3ucPRtQqrIdORlZ3DhxgdAp67l3KQEA8/Jl6HlodoF9g/vO5cL2YxhamvLR3H6UcXPA0NKU9LsPiN1zgrDpv5KVkl7o3JYVbWk+qgv29augo6/HnXPxHJqxkWuHozVtHJpUp/GgTpSp6kB2WiZRm/4ibPqvqHPl0alCCCGEEKKEqOR30VdFEkjilfP09GTFihVaZUql8oXHLVWqVJH1WVlZGBgYvPA8Qvxbyr/rRuTKvdw6fQmFri5NhnrR8edhrHx/GDnpmTy8cZfF7/TX6lOzqzv1+7Ql7kAkAGq1itg9Jzg041fS7j7A0smWVhO6Y2hpyk7/BYXO/emKQdy7fIuNnSeTk5FF3Z6efLpiEMubDSLt9n3KuFXg06DBHJu/lV3fLcbU1or3J/dAoaPDX5N++VfvixBCCCGEEKLkyRY28coplUpsbW21XlZWVpp6hULB0qVL6dChA8bGxri4uLBt2zYA4uLicHd3B8DKygqFQoGvry+Qfwubk5MTEyZMoFu3bpibm9O7d28AQkNDadasGUZGRjg4OODv709qamqBsQYFBREYGEhkZCQKhQKFQkFQUBAA8fHxfPLJJ5iammJubo6Xlxe3bt0C4P79++jq6nL8+HEAVCoVpUqV4r333tOM/fPPP+Pg4KC5LoVCwebNm3F3d8fY2JjatWtz+PDhfDHt3r0bNzc3TE1N8fT0JCEhQVOnUqkYP3485cuXR6lUUqdOHa2VXQcPHkShUJCcnKwpi4iIQKFQEBcXB8CVK1do3749VlZWmJiYUL16dXbs2KFp//fff/PRRx9hamqKjY0NX375JXfu3Cnw/oln81u36URt/Iu7569zJzqePYMWY16+DDY1nQBQq9Sk3b6v9XL2qM/54KNkp2UCkHk/jdM/7+fW6cs8vH6Xq2FniVy9j3INXQud19DKFKtKdhxf+Dt3zl0lOe4WoVPXo29sSBnX8gC4tn+PO+eucnTOFu5fucX1o+cInbKOOt0/QN9EzrQSQgghhBDibScJJPFaCgwMxMvLi9OnT9OmTRt8fHxISkrCwcGBTZs2ARATE0NCQgJz5swpdJwZM2ZQu3ZtTp06xZgxY4iNjcXT05NOnTpx+vRp1q9fT2hoKH5+fgX29/b2ZtCgQVSvXp2EhAQSEhLw9vZGpVLxySefkJSUREhICHv37uXSpUt4e3sDYGFhQZ06dTh48CAAZ86cQaFQcOrUKVJSUgAICQmhRYsWWvONGjWKwYMHExERQZUqVejSpQs5OTma+rS0NGbMmMHq1av5888/iY+PZ/DgwZr6OXPmMHPmTGbMmMHp06fx8PDg448/5sKFC8W+9/379yczM5M///yTM2fOMG3aNExNTQFITk6mVatW1K1bl+PHj7Nr1y5u3bqFl5dXsccXxWdgZgxARnLBCc6yNZ0oW8OJv9eHFDqGiY0lzp4NuHbkXKFtMu6lkHTxBm6dmqJnpEShq0Mtn1ak3r7PrTOXAdA10CM3M1urX05GFnqGBtjUrPislyaEEEIIIYR4w0gCSbxywcHBmJqaar0mT56s1cbX15cuXbrg7OzM5MmTSUlJ4dixY+jq6mq2qpUtWxZbW1ssLCwKnatVq1YMGjSIypUrU7lyZaZMmYKPjw8DBgzAxcWFxo0bM3fuXFatWkVGRka+/kZGRpiamqKnp6dZLWVkZMT+/fs5c+YMa9eu5Z133uHdd99l1apVhISEEB4eDuStiHqUQDp48CAffPABbm5uhIaGasqeTCANHjyYtm3bUqVKFQIDA7ly5QoXL17U1GdnZ7No0SLq169PvXr18PPzY//+/Zr6GTNmMGzYMDp37oyrqyvTpk2jTp06zJ49u9ifT3x8PE2aNKFmzZpUqlSJdu3a0bx5cwDmz59P3bp1mTx5MlWrVqVu3bosX76cAwcOcP78+WLPIYpBoaBlwBdcD4/h7vlrBTap4d2Suxeuk3Aif4Lwo3n98YtZRu/w+WSlpLN32NIip9vUdSplqzviF70E/wsrqPfVR/zWbTqZ99MAiAs5jd07Lrh+3AiFjgITGyve/bYDACZlLV/sWoUQQgghhHheKvWb+XoDyRlI4pVzd3dn4cKFWmVPnl9Uq1YtzdcmJiaYm5uTmJj4zHPVr19f631kZCSnT59mzZo1mjK1Wo1KpeLy5cu4ubkVa9zo6GgcHBw0W9AAqlWrhqWlJdHR0TRo0IAWLVqwbNkycnNzCQkJ4cMPP8TW1paDBw9Sq1YtLl68SMuWLQu9bjs7OwASExOpWrUqAMbGxlSuXFmrzaP78uDBA27cuEGTJtoPD2/SpAmRkZHFui4Af39/+vbty549e2jdujWdOnXSxBUZGcmBAwc0K5IeFxsbS5UqVfKVZ2ZmkpmZqVWWo85FT6Fb7Jj+i1pN7E7pKuXZ0GlCgfW6Sn1cP2nE0blbCqwPGf8zR2ZvxqqSHU2HedFijA9/jA4qcr60Ow/Y8NkEcjKyqdG5JZ8sH8Qv7ceSmphM/F9/89ekX3h/cg88Z39NblY2R+dupfy7VVGr5eBCIYQQQggh3naSQBKvnImJCc7OzkW2efJpagqFAtVznK5vYmKi9T4lJYU+ffrg7++fr22FChWeefyiNG/enIcPH3Ly5En+/PNPJk+ejK2tLVOnTqV27drY29vj4uKi1efx61YoFABa113QfVGri5+91tHJW3T4eJ/sbO1tSb169cLDw4Pt27ezZ88epkyZwsyZM/nmm29ISUmhffv2TJs2Ld/YjxJeT5oyZQqBgYFaZR+a18TTolaB7QW4j+9GpffrsuHziaTcTCqwTZW2DdE3UhK9KbTA+kdnJN2LTSAjOQXvTWM5OncLqYnJ+do6NKlOxffrsrBmH82T2v4YHUSFZjWo9lkzwhf8DsDJpTs5uXQnJjaWZCSnYuFgTdPh3ty/cvvlXLgQQgghhBDitSVb2MQb59GT1HJzc5+5b7169YiKisLZ2Tnfq7AntBkYGOSby83NjatXr3L16lVNWVRUFMnJyVSrVg0AS0tLatWqxfz589HX16dq1ao0b96cU6dOERwcnG/72osyNzfH3t6esLAwrfKwsDBNTNbW1gBaB29HRETkG8vBwYGvv/6azZs3M2jQIJYsWQLk3b+zZ8/i5OSU7/49max7ZMSIEdy/f1/r1dq8+su45LeS+/huOHvWZ2PnyTy4Wnhiprp3Sy7tO0l60sOnjvkoGalrUPDfDPSN8r731U8kadUqNfx/38el3komNzMb148b8eD6HRL/vvzUGIQQQgghhPhXqFVv5usNJAkk8cplZmZy8+ZNrdezPMXL0dERhUJBcHAwt2/f1hxKXRzDhg3j0KFD+Pn5ERERwYULF9i6dWuhh2hD3tPcLl++TEREBHfu3CEzM5PWrVtTs2ZNfHx8OHnyJMeOHaNbt260aNFCa9tcy5YtWbNmjSZZVKpUKdzc3Fi/fv1LTyABDBkyhGnTprF+/XpiYmIYPnw4ERERfPvttwA4Ozvj4OBAQEAAFy5cYPv27cycOVNrjAEDBrB7924uX77MyZMnOXDggGZrX//+/UlKSqJLly6Eh4cTGxvL7t276dGjR6EJPaVSibm5udZLtq8VrNVEX6p2aMKObxaQlZqBsbUFxtYW6Cq1V55ZONpQ/l1XzvxyMN8YTu61qfZ5c0pXKY95+TJUbFWH96f8j+vhMTy4lvdzZlO7Et3/mI6JTd7TD2+cuEDm/VQ8ZvWhjFsFLCva0mxkFywcrLn8R4Rm7Hf6tKW0a3lKVynHu/6f0qBfew6OW52XaBJCCCGEEEK81WQLm3jldu3alW+7k6urK+fOFf6UqMeVK1eOwMBAhg8fTo8ePejWrRtBQUHF6lurVi1CQkIYNWoUzZo1Q61WU7lyZc3T0wrSqVMnNm/ejLu7O8nJyaxYsQJfX1+2bt3KN998Q/PmzdHR0cHT05N58+Zp9W3RogWzZ8/WOuuoZcuWREZG5jv/6GXw9/fn/v37DBo0iMTERKpVq8a2bds0W+X09fX55Zdf6Nu3L7Vq1aJBgwZMnDiRzz//XDNGbm4u/fv359q1a5ibm+Pp6ckPP/wAoFnhNGzYMD788EMyMzNxdHTE09NTsz1OPL/a3VoD4PXraK3y3QMXE7XxL837Gt4teJiQxJU/z+QbIycji5pdWtJirA96Sn0e3rjLxV3HNdvQAPSNlJRytkdXPy+Rl3Evhd+6TafxkM/5bN0IdPT0uHv+Gtt6zeJOdLymn1PLWjT0+xg9pT63o+LZ1msWcQdPv9R7IIQQQgghhHg9KdTPcoCKEEK8BD9U+KKkQxDiX/dd/M8lHYIQQgghxFsvdYxXSYfwXEwmbCjpEJ6ZrEASQgghhBBCCCHEm0mOU3hlZM+JEEIIIYQQQgghxGsqICAAhUKh9apataqmPiMjg/79+1O6dGlMTU3p1KkTt27d0hojPj6etm3bYmxsTNmyZRkyZAg5OTnPFIesQBJCCCGEEEIIIYR4jVWvXp19+/Zp3uvp/ZPO+e6779i+fTu//vorFhYW+Pn50bFjR80TunNzc2nbti22trYcOnSIhIQEunXrhr6+PpMnTy52DJJAEkK8csZv5lMrhRBCCCGEEKJE6OnpYWtrm6/8/v37LFu2jLVr19KqVSsAVqxYgZubG0eOHOG9995jz549REVFsW/fPmxsbKhTpw4TJkxg2LBhBAQEYGBgUKwYZAub+Fe1bNmSAQMGlHQYr5STkxOzZ8/+V+cICgrC0tLyX51DCCGEEEIIIV53apXqjXxlZmby4MEDrVdmZmah13nhwgXs7e2pVKkSPj4+xMfnPS35xIkTZGdn07p1a03bqlWrUqFCBQ4fPgzA4cOHqVmzJjY2Npo2Hh4ePHjwgLNnzxb7XssKJIGvry8rV67MV+7h4cGuXbuKNcbBgwdxd3fn3r17WomNzZs3o6+v/7JCfa0EBQUxYMAAkpOTtcrDw8MxMTEpmaDEG61O//ZU/KgBls525GZkcfP4BY5OXs/9SwmaNkbWFrw3ugvlm9VA39SQ5NibnJq3lcs7wjVtytRw4t2R3ljXroRapeLyjnAOBa4hJ63w/yD1uVbwE8OOTPyFyEXbAeh6+AfMHKy16o9OWU/Ej7+/yGULIYQQQgjxnzNlyhQCAwO1ysaNG0dAQEC+tu+++y5BQUG4urqSkJBAYGAgzZo14++//+bmzZsYGBjkW2BgY2PDzZs3Abh586ZW8uhR/aO64pIEkgDA09OTFStWaJUplcoXHrdUqVJF1mdlZRV7udybwtra+umNhCiAfSM3zq7cy+3ISyh0dWk43Iu2a4exwX0YOel5yR/32V+jtDBm1/9mkZH0EOdPG9N64TdsbjOGu2evYGxjSdt1w4nddoTQ0aswMDOiccAXuP/Qh7195hY696q6/bXeV3CvTYsZvbi045hWefj3G4lee0DzPjsl4yXeASGEEEIIIf4bRowYwcCBA7XKCvs3+EcffaT5ulatWrz77rs4OjqyYcMGjIyM/tU4Hydb2ASQ941qa2ur9bKystLUKxQKli5dSocOHTA2NsbFxYVt27YBEBcXh7u7OwBWVlYoFAp8fX2B/FvYnJycmDBhAt26dcPc3JzevXsDEBoaSrNmzTAyMsLBwQF/f39SU1MLjPX8+fMoFArOnTunVf7DDz9QuXJlIO+QsJ49e1KxYkWMjIxwdXVlzpw5+cZavnw51atXR6lUYmdnh5+fn6Zu1qxZ1KxZExMTExwcHOjXrx8pKSlA3oqrHj16cP/+fc0p+I8yxU9uYYuPj+eTTz7B1NQUc3NzvLy8tE7EDwgIoE6dOqxevRonJycsLCzo3LkzDx8+LPTzemT37t24ublhamqKp6cnCQn/rFRRqVSMHz+e8uXLo1QqqVOnjtaKsri4OBQKBRs2bNDc+wYNGnD+/HnCw8OpX78+pqamfPTRR9y+fVtr3qVLl+Lm5oahoSFVq1ZlwYIFT41VPN2OL6Zz/te/uHf+OknR8Rz8bjFm5ctgXctJ08a2vgt/r9jD7YhLPIy/zam5W8l6kIp1rYoAOLauiyo7l9BRK7l/KYHbkZf4a8RyKrVtiLmTTSEzQ/rt+1ovxw/rceNQNA/jtT/77JR0rXaPEltCCCGEEEKUCJX6jXwplUrMzc21XsVdxGFpaUmVKlW4ePEitra2ZGVl5dsZc+vWLc2ZSba2tvmeyvbofUHnKhVGEkii2AIDA/Hy8uL06dO0adMGHx8fkpKScHBwYNOmTQDExMSQkJBQYLLmkRkzZlC7dm1OnTrFmDFjiI2NxdPTk06dOnH69GnWr19PaGioVjLncVWqVKF+/fqsWbNGq3zNmjV07doVyEuelC9fnl9//ZWoqCjGjh3LyJEj2bBhg6b9woUL6d+/P7179+bMmTNs27YNZ2dnTb2Ojg5z587l7NmzrFy5kj/++IOhQ4cC0LhxY2bPno25uTkJCQkkJCQwePDgfLGqVCo++eQTkpKSCAkJYe/evVy6dAlvb2+tdrGxsWzZsoXg4GCCg4MJCQlh6tSpRX0cpKWlMWPGDFavXs2ff/5JfHy8Vgxz5sxh5syZzJgxg9OnT+Ph4cHHH3/MhQsXtMYZN24co0eP5uTJk+jp6dG1a1eGDh3KnDlz+Ouvv7h48SJjx47Vus9jx45l0qRJREdHM3nyZMaMGVPgNkjxYgzMjQHISP4nmXrz+AUqt38PpaUJKBRU/vg9dJX63DgcDYCOgR6q7BxQqzV9cjKyAbBtUKVY8xqVMafC+3U4t+5gvro6/dvT/cxCOu2aSO2v26LQlf+MCCGEEEII8SqlpKQQGxuLnZ0d77zzDvr6+uzfv19THxMTQ3x8PI0aNQKgUaNGnDlzhsTERE2bvXv3Ym5uTrVq1Yo9r2xhEwAEBwdjamqqVTZy5EhGjhypee/r60uXLl0AmDx5MnPnzuXYsWN4enpqtqqVLVv2qYc7t2rVikGDBmne9+rVCx8fH81KJRcXF+bOnUuLFi1YuHAhhoaG+cbw8fFh/vz5TJgwAchblXTixAl+/jnvHBd9fX2t/aQVK1bk8OHDbNiwAS8vLwAmTpzIoEGD+PbbbzXtGjRooPn6yZVTEydO5Ouvv2bBggUYGBhgYWGBQqEoMmO7f/9+zpw5w+XLl3FwcABg1apVVK9enfDwcM18KpWKoKAgzMzMAPjyyy/Zv38/kyZNKnTs7OxsFi1apFl15efnx/jx4zX1M2bMYNiwYXTu3BmAadOmceDAAWbPns2PP/6oaTd48GA8PDwA+Pbbb+nSpQv79++nSZMmAPTs2ZOgoCBN+3HjxjFz5kw6duyoubdRUVEsXryY7t27FxqveEYKBY0DviDhWAz3Yq5pivf1nUfrBX74/r2Y3OwcctKz2NNrNg/i8v6CcCMsikZjfaj9dVvOLNuFnrGSd0fkJSyNy1oWa+oqnzcjOzWDyzuPa5WfWb6HO3/HkZmcgs07Lrw73BvjspYcHr+mkJGEEEIIIYQQL2rw4MG0b98eR0dHbty4wbhx49DV1aVLly5YWFjQs2dPBg4cSKlSpTA3N+ebb76hUaNGvPfeewB8+OGHVKtWjS+//JLp06dz8+ZNRo8eTf/+/Z/p6BpJIAkA3N3dWbhwoVbZk+cX1apVS/O1iYkJ5ubmWhnM4qpfv77W+8jISE6fPq21okitVqNSqbh8+TJubm75xujcuTODBw/WPJZwzZo11KtXj6pVq2ra/Pjjjyxfvpz4+HjS09PJysqiTp06ACQmJnLjxg3ef//9QuPct28fU6ZM4dy5czx48ICcnBwyMjJIS0vD2Ni4WNcaHR2Ng4ODJnkEUK1aNSwtLYmOjtYkkJycnDTJIwA7O7un3ltjY2NN8ujJPg8ePODGjRuaJNAjTZo0ITIyUqvs8c/10UFqNWvW1Cp7NG5qaiqxsbH07NmTr776StMmJycHCwuLAuPMzMzM9zSBbHUu+grdIq/vv67ppO6Uci3P1o4TtMobDPkMAwtjgr2nkJ70kIqe79B64Tds6zSBpHPXuHf+Oge/W0yjsT40HO6FOlfF3yv2kJaYjPqxVUlFcfVuwcXfDpGbma1VfmbJTs3XSdFXUWXn0Gzq/zg6dT2qrJwXv2ghhBBCCCFEPteuXaNLly7cvXsXa2trmjZtypEjRzTn7/7www/o6OjQqVMnMjMz8fDw0DpmRFdXl+DgYPr27UujRo0wMTGhe/fuWgsQikMSSALISwg9vn2rIE8+TU2hUKBSqZ5rrselpKTQp08f/P3987WtUKFCgWPY2trSqlUr1q5dy3vvvcfatWvp27evpn7dunUMHjyYmTNn0qhRI8zMzPj+++85evQowFMPGouLi6Ndu3b07duXSZMmUapUKUJDQ+nZsydZWVnFTiAV1/Pc24L6FDdBUNg4CoWiwLJHsTw6A2rJkiW8++67WuPo6hacECro6QJtzWrS3rxWge0FNJnYDcfWddnWaSKpCUmacnPHstTo8SEbWg3j3vnrACRFx2Pb0JXq3T/grxF5B+Ff3HKYi1sOY1TGnOy0TFBDza8+4uGVpyd8bRu6YuVsz76+85/aNvFULLr6epiVt9Z6UpwQQgghhBCvjOrZ/w30plm3bl2R9YaGhvz4449aO02e5OjoyI4dO14oDkkgiZfi0ZPUcnNzn7lvvXr1iIqKemoC60k+Pj4MHTqULl26cOnSJc1WLYCwsDAaN25Mv379NGWxsbGar83MzHBycmL//v2aA8Afd+LECVQqFTNnzkRHJ++Ml8fPT4K8a37a9bq5uXH16lWuXr2qWYUUFRVFcnLyM+01fVbm5ubY29sTFhZGixYtNOVhYWE0bNjwuce1sbHB3t6eS5cu4ePjU6w+BT1dYJVbn+eO4W3XZGI3KnrWZ9vnk3h4VfsAaz2jvJ8z9RP/kVTnqlDoKPKNlX7nAQCu3s3Jzczi2l9/P3X+qp1bcDvyEknR8U9tW7q6I6pcFel37z+1rRBCCCGEEOLNJqefCiBvm9HNmze1Xnfu3Cl2f0dHRxQKBcHBwdy+fVuzUqU4hg0bxqFDh/Dz8yMiIoILFy6wdevWQg/RfqRjx448fPiQvn374u7ujr29vabOxcWF48ePs3v3bs6fP8+YMWMIDw/X6h8QEMDMmTOZO3cuFy5c4OTJk8ybNw8AZ2dnsrOzmTdvHpcuXWL16tUsWrRIq7+TkxMpKSns37+fO3fukJaWli/G1q1bU7NmTXx8fDh58iTHjh2jW7dutGjRIt9WvpdtyJAhTJs2jfXr1xMTE8Pw4cOJiIjQOvPpeQQGBjJlyhTmzp3L+fPnOXPmDCtWrGDWrFkFti/o6QKyfa1gTSf54tKhCfv9FpCdkoGRtQVG1hboGuatCEu+mMD9yzdpPvV/WNephLljWWr1/ojyzWtwefcJzTjVfT+gTA0nLCraUr17a5pM7M6xqRvIevDP96jXwek4eWp/D+qbGlGpXUOifzmYLzabes7U7OlBKbcKmFWwxrlDYxqP8+HC5jCy7uf/3hdCCCGEEEK8XWQFkgBg165d2NnZaZW5urpy7ty5YvUvV64cgYGBDB8+nB49etCtWzetg5eLUqtWLUJCQhg1ahTNmjVDrVZTuXLlfE8qe5KZmRnt27dnw4YNLF++XKuuT58+nDp1Cm9vbxQKBV26dKFfv37s3PnPGS7du3cnIyODH374gcGDB1OmTBk+++wzAGrXrs2sWbOYNm0aI0aMoHnz5kyZMoVu3bpp+jdu3Jivv/4ab29v7t69y7hx4wgICNCKQ6FQsHXrVr755huaN2+Ojo4Onp6emkTVv8nf35/79+8zaNAgEhMTqVatGtu2bcPFxeWFxu3VqxfGxsZ8//33DBkyBBMTE2rWrKl16Lh4PtW7twbg442jtcoPfLeY87/+hSonlx3dvufdEd54rhiEvomSB3G3OPDdYq7+8c/ZVmXrVKL+oI7oGxuSHHuDv4Yv58KmMK0xrZztMTDT3srp/Ml7oFAQu/Vwvthys3Ko/Ekj3hnYEV2lPg/jb3N6yS5OP3YukhBCCCGEEK+c+tmPVRHPR6F+nkNThBDiBSwu/0VJhyDEv67PtZ9LOgQhhBBCiLdeyuBPSjqE52I6Y2tJh/DMZAubEEIIIYQQQgghhCiSJJCEEEIIIYQQQgghRJHkDCQhhBBCCCGEEEK8mVRyKs+rIgkkIcQr9+UAw5IOQQghhBBCCCHEM5AtbEIIIYQQQgghhBCiSJJAEuI10bJlSwYMGPDK5z148CAKhYLk5GQAgoKCsLS01NQHBARQp06dVx6XEEIIIYQQQojXh2xhE+IZ+Pr6snLlynzlHh4e7Nq1q1hjHDx4EHd3d+7du6eVqNm8eTP6+vovK9Ria9y4MQkJCVhYWLzyuYU2/cYfo9/4Y60y1d0EMlaMAUMT9Bt/jK5TdRRmpVCnPyT3YgTZoVsgK12rj271xujX/xCFlQ1kpZMTc5zs/WsLn1hXD/2WXuhVbQi6euTGnSVr3xpIe5C/raEJht3HoWNWirR530Bmev42QgghhBBCvCJqOQPplZEEkhDPyNPTkxUrVmiVKZXKFx63VKlSRdZnZWVhYGDwwvM8ycDAAFtb25c+rng+qjvXydgw858CtQoAhakFClNLsg/+iuruDRTmpTH44AsUphZkbVukaa73zgfo1f+Q7JBfUSVcBn0lOhali5xT370zupVqkrltEeqsdAze74ryk35k/jI1X1sDD1/Ut6+DWdHfr0IIIYQQQoi3i2xhE+IZKZVKbG1ttV5WVlaaeoVCwdKlS+nQoQPGxsa4uLiwbds2AOLi4nB3dwfAysoKhUKBr68vkH8Lm5OTExMmTKBbt26Ym5vTu3dvAEJDQ2nWrBlGRkY4ODjg7+9PampqgbGeP38ehULBuXPntMp/+OEHKleuDOTfwvY04eHhfPDBB5QpUwYLCwtatGjByZMni9VXFIMqN2/lz6NXegoA6js3yNq2kNxLkajv30Z19RzZob+hW6k2KP7//8qVxug3/ZSsncvIPXcM9f3bqO9cIzc2svD5DIzQq9mU7IMbUF09h/rWFbJ2rUC3nDM6dpW0murVbonC0Jjs8N3/1tULIYQQQgghXlOSQBLiXxAYGIiXlxenT5+mTZs2+Pj4kJSUhIODA5s2bQIgJiaGhIQE5syZU+g4M2bMoHbt2pw6dYoxY8YQGxuLp6cnnTp14vTp06xfv57Q0FD8/PwK7F+lShXq16/PmjVrtMrXrFlD165dn+vaHj58SPfu3QkNDeXIkSO4uLjQpk0bHj58+FzjCW0KKxsMv56BYa8pGLTphaKolT5KY8jK0KxS0nWqBgodFKZWGPaYgGGf6Ri074PCzKrQIXRsHFHo6pF7JUpTpk66ierBXXTsK/8TV2k79Bu1I2vHMkCWCQshhBBCiNeESv1mvt5AkkAS4hkFBwdjamqq9Zo8ebJWG19fX7p06YKzszOTJ08mJSWFY8eOoaurq9mqVrZsWWxtbYs8e6hVq1YMGjSIypUrU7lyZaZMmYKPjw8DBgzAxcWFxo0bM3fuXFatWkVGRkaBY/j4+PDLL79o3p8/f54TJ07g4+PzXNffqlUrvvjiC6pWrYqbmxs//fQTaWlphISEFNg+MzOTBw8eaL0yc3Kfa+63XW7CJbJ2Lidz42yy9v2MwqIMyi7DQL+ALZJGpug3akfO6T81RQoLa1Ao0H+3DVkH1pG1bREKQxOUnw0EHd0C51SYmKPOyc53lpE69QEKE/O8N7p6KNv2JitkI+qHSS/teoUQQgghhBBvDkkgCfGM3N3diYiI0Hp9/fXXWm1q1aql+drExARzc3MSExOfea769etrvY+MjCQoKEgreeXh4YFKpeLy5csFjtG5c2fi4uI4cuQIkLf6qF69elStWvWZ4wG4desWX331FS4uLlhYWGBubk5KSgrx8fEFtp8yZQoWFhZarxl/FLGl6j9Mdflvcs+fQH3nGqq4s2RunoNCaYSuawPthgaGKDv6o757g+xD2/4pVyhQ6OqR9ccvqOLOokq4RGbwTyisbNCp8HyfN4B+s46okhLIjT7y3GMIIYQQQggh3mxyiLYQz8jExARnZ+ci2zz5NDWFQoFKpXquuR6XkpJCnz598Pf3z9e2QoUKBY5ha2tLq1atWLt2Le+99x5r166lb9++zxzLI927d+fu3bvMmTMHR0dHlEoljRo1Iisrq8D2I0aMYODAgVpluQu+fe75/1My01Hdu4WOVVk0a7b0lSg7DYCsDDK3/Jh3ZtL/U6fez/vfuwn/jJGeAukphW6FU6c+QKGnD0ojrVVIChNz1Kl5T2HTrVAVRZnyGA1851EtAEb9Z5NzZLt2EksIIYQQQgjxVpIEkhCv2KMnqeXmPvs2rnr16hEVFfXUBNaTfHx8GDp0KF26dOHSpUt07tz5med+JCwsjAULFtCmTRsArl69yp07dwptr1Qq8z2lLk2v4O1U4gn6SnQsypKb8v8rfwwMUX72HeTmkPnbfMjN0Wquun4RAEUpG9Qp9/IKDU3AyBT1g7sFTqG6dQV1bg66FdzIvZB3GLrCygYd89KobsQCkLl1ITyWFNWxrYjSsweZv0xDdf/2y7xiIYQQQgghns1z/KFePB/ZwibEM8rMzOTmzZtar6ISKE9ydHREoVAQHBzM7du3SUlJKXbfYcOGcejQIfz8/IiIiODChQts3bq10EO0H+nYsSMPHz6kb9++uLu7Y29vX+w5n+Ti4sLq1auJjo7m6NGj+Pj4YGRk9NzjiX/ot/gcnfJVUJiXRse+MspP+oNaRc65o5rkkUJfSdauIDAwBGPzvJcib0WQ+t4tci6cwqBVF3TsK6MoY4/yo/+hTkpAdTUGAIWpJYY9JqBjWzFv0qx0cs6Eou/ujY6DKwobRww8e5B7/SKqhEt5496/jfrOjX9e9/O+31VJCZAmh6cLIYQQQgjxXyArkIR4Rrt27cLOzk6rzNXVlXPnzhWrf7ly5QgMDGT48OH06NGDbt26ERQUVKy+tWrVIiQkhFGjRtGsWTPUajWVK1fG29u7yH5mZma0b9+eDRs2sHz58mLNVZhly5bRu3dv6tWrh4ODA5MnT2bw4MEvNKbIozCzwqBdbxSGJqjTH6K6fpGMNZMhPQUdB1d0//+paEZfTdHql/7TMM0Ko6ydyzBw90bZ0R/UanKvnidr0+x/trrp6KJT2g70DTT9sw+sA7UK5cf9QE+P3Mtnydr38yu5ZiGEEEIIIcSbQaFWq9/M58cJId5YaTN6lXQIQvzrjAcvLekQhBBCCCHeeg/7fVTSITwXswU7SzqEZyZb2IQQQgghhBBCCCFEkSSBJIQQQgghhBBCCCGKJAkkIYQQQgghhBBCCFEkOURbCPHK7Z2RVtIhCPGv+0TOlhdCCCGE+Pep5FjnV0VWIAnxlgkICKBOnTolHYYQQgghhBBCiLeIrEASoph8fX1JTk5my5YtWuUHDx7E3d2de/fuYWlpWSKxlYSAgAC2bNlCRERESYfy1nDq3hqn7q0xdigDwMOY68TM2kziH5HoW5pQdchnlG1RE6NyZci8+4Cbu44TPe1Xch6mA2BerQIu33xM6YauGJQyI+3qbeJW7efS0l3Fml/HQI/mO8ZjUcOJA++P4MHZK5o665a1qDqkE+au5cnNzObu4XP8Hfgz6VfvvPwbIYQQQgghhHjtSAJJCCFeE+k3koiatI7USzdBARW8mvNu0CAOfjACFAoMbaz4O3AtD89fw7h8GWpP74mhrRXhveYAYFm7Ipl3HnDC70fSrydRqoELtb/vhVql4vLyPU+dv9qYrmTcSsaihna5cQVr3g0aSOzinZzo9yP65sbUGP8lDZd9R8iHo/6NWyGEEEIIIYR4zcgWNiFesk2bNlG9enWUSiVOTk7MnDlTq16hUORbxWRpaUlQUBAAWVlZ+Pn5YWdnh6GhIY6OjkyZMkXTNjk5mV69emFtbY25uTmtWrUiMjIyXxyLFy/GwcEBY2NjvLy8uH//vqZOpVIxfvx4ypcvj1KppE6dOuzapb1KZdiwYVSpUgVjY2MqVarEmDFjyM7OBiAoKIjAwEAiIyNRKBQoFApN/OL53dp7ksT9EaRevknqpZtET91ATmoGVvVceHjuGuG9ZnNr70nSriRyJyyK6KkbsPmgHgrdvP8rj/8lhL/HrOLu4XOkxSdybVMYV9eHYNemwVPnLtuqNmVb1ORs4Jp8dRa1KqLQ1SF66gbSriRy/0wcFxdsx6KGIwo93Zd+H4QQQgghhCgutVr9Rr7eRJJAEuIlOnHiBF5eXnTu3JkzZ84QEBDAmDFjnim5MnfuXLZt28aGDRuIiYlhzZo1ODk5aeo///xzEhMT2blzJydOnKBevXq8//77JCUladpcvHiRDRs28Pvvv7Nr1y5OnTpFv379NPVz5sxh5syZzJgxg9OnT+Ph4cHHH3/MhQsXNG3MzMwICgoiKiqKOXPmsGTJEn744QcAvL29GTRoENWrVychIYGEhAS8vb2f/8aJ/HQUlPukEbrGSu6duFBgEz0zI3JS0lHnqgodRs/MmOzklCKnUpYxp86MXpz8ZgE56Zn56u+fvoxapaZC5xago0DPzAiHz5ty+8+/UefkPtt1CSGEEEIIId5IsoVNiGcQHByMqampVllu7j//gJ41axbvv/8+Y8aMAaBKlSpERUXx/fff4+vrW6w54uPjcXFxoWnTpigUChwdHTV1oaGhHDt2jMTERJRKJQAzZsxgy5YtbNy4kd69ewOQkZHBqlWrKFeuHADz5s2jbdu2zJw5E1tbW2bMmMGwYcPo3LkzANOmTePAgQPMnj2bH3/8EYDRo0dr5nVycmLw4MGsW7eOoUOHYmRkhKmpKXp6etja2j7LLRRPYVbVgebbA9FR6pObmsGx//3Aw/PX87UzKGWG68AOXFn9R6FjWdV3odwn73Hki++LnLPu3K+JW7Wf5MjLGP3/+UuPS4u/zeHOU6j/07fU/r4nOnq6JIWf57DP9Ge/QCGEEEIIIcQbSRJIQjwDd3d3Fi5cqFV29OhRvvjiCwCio6P55JNPtOqbNGnC7Nmzyc3NRVf36dt9fH19+eCDD3B1dcXT05N27drx4YcfAhAZGUlKSgqlS5fW6pOenk5sbKzmfYUKFTTJI4BGjRqhUqmIiYnB2NiYGzdu0KRJk3xxPr4Vbv369cydO5fY2FhSUlLIycnB3Nz8qfE/KTMzk8xM7VUt2epc9BWy9akgKbE3OPj+CPTMjbFv15B6c78mrMMErSSSnqkR7/08hIfnr3NuxqYCxzGrWp53Vw4iZuZmboecKXS+Sj090DMx4vzcrYW2UVpbUGfGV1zd8CfXfzuEnqkRVYd+RsOlAzjkNfn5L1YIIYQQQogXpXozt4O9iSSBJMQzMDExwdnZWavs2rVrzzSGQqHIt+f10dlCAPXq1ePy5cvs3LmTffv24eXlRevWrdm4cSMpKSnY2dlx8ODBfOO+zCfAHT58GB8fHwIDA/Hw8MDCwoJ169blO8+pOKZMmUJgYKBWmbdJDbqY1nxZ4b5V1Nm5pMbdAvK2jlnVqUylXp5EDl0GgJ6JIY1+GUZOSgbHevxQ4BYysyrlaPzrKK6s/oPzs7cUOV+ZptUpVd+F9vGrtMpb7J7Itc1hnPJfRMUeH5L9MI2oCb9o6k/0X4DHqflY1XPm3smLL3jVQgghhBBCiNedJJCEeInc3NwICwvTKgsLC6NKlSqa1UfW1tYkJCRo6i9cuEBaWppWH3Nzc7y9vfH29uazzz7D09OTpKQk6tWrx82bN9HT09M6F+lJ8fHx3LhxA3t7ewCOHDmCjo4Orq6umJubY29vT1hYGC1atNCKs2HDhgAcOnQIR0dHRo365wlbV65c0ZrDwMBAa/teYUaMGMHAgQO1yva4fPXUfuL/6SjQUeb9X7WeqRGN1g1HlZXN0e4zUGVm52tu5lqOxhtHc3XDn0RP3fDU4c+MXkn0tH/aGdpY0Xj9CI73mcu9k3mr2nSNDfL9ZUdz7pKO4nmvTAghhBBCCPEGkQSSEC/RoEGDaNCgARMmTMDb25vDhw8zf/58FixYoGnTqlUr5s+fT6NGjcjNzWXYsGHo6+tr6mfNmoWdnR1169ZFR0eHX3/9FVtbWywtLWndujWNGjXi008/Zfr06VSpUoUbN26wfft2OnToQP369QEwNDSke/fuzJgxgwcPHuDv74+Xl5fmvKIhQ4Ywbtw4KleuTJ06dVixYgURERGsWZP3BC4XFxfi4+NZt24dDRo0YPv27fz2229a1+rk5MTly5eJiIigfPnymJmZac5lepxSqcxXLtvXCuY20pvEPyJJu34HPRMjyndsTJnGbhzuPDUvebR+OLpGSk70/xE9UyP0TI0AyLz7AFRqzKqWp8nGUSQeOE3soh0orS0AUKtUZN19CIBl3crUm9uXQ59PIuPmPdKv39WKISc1A4DUuEQyEvIOZr+19xSVe39ElYEduP7bYfRMDXEb4U3a1dvc/zvuFd0dIYQQQgghREmSBJIQL1G9evXYsGEDY8eOZcKECdjZ2TF+/HitA7RnzpxJjx49aNasGfb29syZM4cTJ05o6s3MzJg+fToXLlxAV1eXBg0asGPHDnR08h6auGPHDkaNGkWPHj24ffs2tra2NG/eHBsbG80Yzs7OdOzYkTZt2pCUlES7du20klj+/v7cv3+fQYMGkZiYSLVq1di2bRsuLi4AfPzxx3z33Xf4+fmRmZlJ27ZtGTNmDAEBAZoxOnXqxObNm3F3dyc5OZkVK1YU+6BwUTBlGXPqzeuLsqwlOQ/TeBB1lcOdp3L7z78p3diNUu/kfT4fHJ2t1W9PA3/Sr97Bvt27KMtY4PB5Mxw+b6apT7t6m70NvgVA18gAMxd7FPrFT+LdCYviRN8fce7fDpf+7clNzyTp+AUOd5mGKiP/KighhBBCCCFeGTkD6ZVRqJ88jEUIIf5lW227lnQIQvzrPrm5tqRDEEIIIYR46z3o+UFJh/BczJftLekQnplOSQcghBBCCCGEEEIIIV5vkkASQgghhBBCCCGEEEWSM5CEEEIIIYQQQgjxRlLLGUivjCSQhBCvnJwNI4QQbwc/J++SDkGIf938uPUlHYIQQrwWZAubEMXg5OTE7NmzSzoMIYQQQgghhBCiRMgKJPGf4uvry8qVKwHQ19enQoUKdOvWjZEjR6KnV/iPQ3h4OCYmJi8tjri4OCpWrMipU6eoU6fOSxtXCCGEECXvw36fUtujITaV7cnOyOLSyfNsnbqGxEsJABhbmND2Oy+qNquFVbkypNx9wOk94QTPWk/Gw3QATCxN6T7nG8pVrYCxpRkpd+9zeu9xfv9+HRkp6YXOHRg6j9Lly2qVbZ22lr0Lt2re21etgNf4/+FYuzIpdx8QsnI3+xZv+xfuhBBCvAKyhe2VkQSS+M/x9PRkxYoVZGZmsmPHDvr374++vj4jRozI1zYrKwsDAwOsra1LINLn8yhmIYQQQpQM53fd+HP1bq5ExqKrp0v7IZ3xWzWKiR8MIis9EwubUljYWPHb5NXcvHCdUuXK0HlSLyxsrFjW7wcAVCo1p/ceJ3jGeh4mPcDa0RavCf/DxNKUoG/nFTl/8Mz1hK3br3mfmZKh+drQ1Ai/1aM4F3qGdaOWUq5qBXymf036g1TCftlf0HBCCCEEIFvYxH+QUqnE1tYWR0dH+vbtS+vWrdm2Le+vbr6+vnz66adMmjQJe3t7XF1dAe0tbF27dsXbW/vMh+zsbMqUKcOqVasA2LVrF02bNsXS0pLSpUvTrl07YmNjNe0rVqwIQN26dVEoFLRs2VJTt3TpUtzc3DA0NKRq1aosWLCgyOtp2bIlfn5+DBgwgDJlyuDh4QFASEgIDRs2RKlUYmdnx/Dhw8nJydH0y8zMxN/fn7Jly2JoaEjTpk0JDw/X1B88eBCFQsHu3bupW7cuRkZGtGrVisTERHbu3Imbmxvm5uZ07dqVtLS0Z/kIhBBCiLfagu5TOLoxhJsXrnE9+go/D15AqfLWONSsBEDC+ass7TuLv/ef5E78Lc4fPsvvM9ZT4/130NHN+/U8/UEqoT/vJf7MJe5dv8P5Q3/z1+o9VG5Q9anzZ6Rm8PD2fc0rKz1TU1f/06bo6uuxZuhCbl64xonfD3EwaCfuvdr+OzdDCCHEW0MSSOI/z8jIiKysLM37/fv3ExMTw969ewkODs7X3sfHh99//52UlBRN2e7du0lLS6NDhw4ApKamMnDgQI4fP87+/fvR0dGhQ4cOqFQqAI4dOwbAvn37SEhIYPPmzQCsWbOGsWPHMmnSJKKjo5k8eTJjxozRbLsrzMqVKzEwMCAsLIxFixZx/fp12rRpQ4MGDYiMjGThwoUsW7aMiRMnavoMHTqUTZs2sXLlSk6ePImzszMeHh4kJSVpjR0QEMD8+fM5dOgQV69excvLi9mzZ7N27Vq2b9/Onj17mDev6L+ECiGEEP9lhmbGAKQlpxTZJiMlHVWuqsB6i7JW1PFsyIWj0U+d78O+nzDt1FKGbZ/K+73ba5JSABXrVuHisWhys3M1ZdF/nsa2cjmMzF/edn0hhBBvH9nCJv6z1Go1+/fvZ/fu3XzzzTeachMTE5YuXVroNjAPDw9MTEz47bff+PLLLwFYu3YtH3/8MWZmZgB06tRJq8/y5cuxtrYmKiqKGjVqaLbElS5dGltbW027cePGMXPmTDp27AjkrVSKiopi8eLFdO/evdBrcXFxYfr06Zr3o0aNwsHBgfnz56NQKKhatSo3btxg2LBhjB07lvT0dBYuXEhQUBAfffQRAEuWLGHv3r0sW7aMIUOGaMaaOHEiTZo0AaBnz56MGDGC2NhYKlXK+yvqZ599xoEDBxg2bFhRt1sIIYT4T1IoFHw2tjux4edIOH+1wDYmVmZ89E1HDv2yL1+d71x/an1QHwMjJWf2Hmft8MVFzheyYhdXz14mNTmFSu9U4eOhXbAoa8nmiasBMLe24O6121p9Ht5O/v86S9IfpD7HVQohRAkqOO8u/gWSQBL/OcHBwZiampKdnY1KpaJr164EBARo6mvWrFnkGUJ6enp4eXmxZs0avvzyS1JTU9m6dSvr1q3TtLlw4QJjx47l6NGj3LlzR7PyKD4+nho1ahQ4bmpqKrGxsfTs2ZOvvvpKU56Tk4OFhUWR1/TOO+9ovY+OjqZRo0YoFApNWZMmTUhJSeHatWskJyeTnZ2tSQxB3qHiDRs2JDpa+y+btWrV0nxtY2ODsbGxJnn0qOzRiqqCZGZmkpmZqVWmVCpRKpVFXpMQQgjxNvCa8D/sXB344bNxBdYbmhrRd8UwEi5eY/vsjfnqN01Yyc45Gylb0Y6Ph3ah4+hubBizrND5/li2XfP1jXPx5GTl0GXyV2yb/gs5WTmF9hNCCCGeRhJI4j/H3d2dhQsXYmBggL29fb6nrxXnaWs+Pj60aNGCxMRE9u7di5GREZ6enpr69u3b4+joyJIlS7C3t0elUlGjRg2trXJPerQlbsmSJbz77rtadbq6ukXG8zKfEPckfX19zdcKhULr/aOyRwmygkyZMoXAwECtsnHjxmkl7YQQQoi30eeBPajRqh6zvQJIvpmUr15pYki/lSPISMlgSZ+ZqHJy87V5dI7RrdgbpCanMHDjeHbN3cSD/1819DRxERfR1dejVHlrEi8l8OD2fczKaP9hyszaEqDYYwohhPhvkgSS+M8xMTHB2dn5hcZo3LgxDg4OrF+/np07d/L5559rEit3794lJiaGJUuW0KxZMwBCQ0O1+j9a4ZSb+88vijY2Ntjb23Pp0iV8fHxeKD43Nzc2bdqEWq3WrEIKCwvDzMyM8uXLU7p0ac2ZSY6OjkDeQeDh4eEMGDDgheZ+0ogRIxg4cKBWmaw+EkII8bb7PLAHtT0aMqdzYL4tY5C38qj/qpHkZGWzuNd0cjKznzqmQifvLCM9pf5TWv6jfDUnVLkqHt55AMDlU+dpP7gzOnq6moRV1aY1uRl7XbavCSHeSGqVuqRD+M+QBJIQz6lr164sWrSI8+fPc+DAAU25lZUVpUuX5qeffsLOzo74+HiGDx+u1bds2bIYGRmxa9cuypcvj6GhIRYWFgQGBuLv74+FhQWenp5kZmZy/Phx7t27ly8JU5R+/foxe/ZsvvnmG/z8/IiJiWHcuHEMHDgQHR0dTExM6Nu3L0OGDKFUqVJUqFCB6dOnk5aWRs+ePV/aPQLZriaEEOK/x2tCT+p/0oSfvvqejNR0zKzzVvxkPEgjOzM7L3m0ehQGhgasHDAfQzMjDM2MAEi5+wC1Sk21lnUwt7bkSmQsmWkZ2LmU59ORXxAbfo6k/09IOdauzJez+jOv6wTu37pHxXouONZx4cLhs2SkpFOxXhU6jelG+Ja/NMmh41tDafPtZ/hM+5q9i7Zi7+pAyx4fsXnCqpK5WUIIId4YkkAS4jn5+PgwadIkHB0dtc4S0tHRYd26dfj7+1OjRg1cXV2ZO3cuLVu21LTR09Nj7ty5jB8/nrFjx9KsWTMOHjxIr169MDY25vvvv2fIkCGYmJhQs2bNZ14VVK5cOXbs2MGQIUOoXbs2pUqVomfPnowePVrTZurUqahUKr788ksePnxI/fr12b17N1ZWVi96a4QQQoj/tOZffgjAgPUBWuWrBy/g6MYQHGpUpGJdFwAC/pyr1WZsUz+Srt0mOzObxp1b0XFMN/QM9Em+cYeI3cfYu3Crpq2BkRLbyuXQ1c/7lT47M4d32jemzYDP0DPQ5+7VRA4s38EfS/95qmzGw3TmfzkJr/H/Y1jwFFKSHrJz7ibCftn/b9wKIYQQbxGFWq2W9V5CCCGEEOKZ+Tl5l3QIQvzr5setL+kQhBBFSPZpVdIhPBfLNX+UdAjPTFYgCSGEEEIIIYQQ4s0kZyC9MjolHYAQQgghhBBCCCGEeL1JAkkIIYQQQgghhBBCFEm2sAkhhBBCiOdyIfdBSYcghBBCiFfkrV2B5OTkxOzZs0s6jDdSUFAQlpaWJT5GYRQKBVu2bPlXxi7K064pLi4OhUJBRETEK4vpcb6+vnz66adFtvnpp59wcHBAR0dHfj6EEEIIIYQQbz7VG/p6A732CSRfX18UCgUKhQIDAwOcnZ0ZP348OTk5RfYLDw+nd+/eLy2Okk4OvEre3t6cP3++pMMQL9mDBw/w8/Nj2LBhXL9+/aX8fLRs2ZIBAwa8eHBCCCHEW6TGuzUIXB7A2uM/s/vqThp5NMrXxsHZgYDl49h8diNbY35jbvAcrO2tNfXTN0xj99WdWi//yX5FzmtZxpJBsway9vjPbD3/G5NWT8Deyb7Q9hNXjS80PiGEEOJJb8QWNk9PT1asWEFmZiY7duygf//+6OvrM2LEiHxts7KyMDAwwNrauoCRXk+PYn5dGBkZYWRkVNJh/Ceo1Wpyc3PR0/v3fxTj4+PJzs6mbdu22NnZ/evzCSGEEP9VhkaGXIq+xO4Nexi3ZEy+ejtHO2ZtnsGudbtZPfNn0lLScKxSgazMLK12O9bsZNXM1Zr3memZRc47bulYcnNyCOg5nrSHqXT8qiNTf5nMV6365OvbodenqOXBRUIIIZ7Ba78CCUCpVGJra4ujoyN9+/aldevWbNu2Dfhn286kSZOwt7fH1dUV0N7C1rVrV7y9vbXGzM7OpkyZMqxatQqAXbt20bRpUywtLSldujTt2rUjNjZW075ixYoA1K1bF4VCQcuWLTV1S5cuxc3NDUNDQ6pWrcqCBQuKvJ6WLVvi5+fHgAEDKFOmDB4eHgCEhITQsGFDlEoldnZ2DB8+XGulVWZmJv7+/pQtWxZDQ0OaNm1KeHi4pv7gwYMoFAp2795N3bp1MTIyolWrViQmJrJz507c3NwwNzena9eupKWlFRrfk1u1AgICqFOnDqtXr8bJyQkLCws6d+7Mw4cPi7xOgC1btuDi4oKhoSEeHh5cvXpVq37r1q3Uq1cPQ0NDKlWqRGBgoNY1X7hwgebNm2NoaEi1atXYu3fvU+d82mf5aDXZ5s2bcXd3x9jYmNq1a3P48OF896FChQoYGxvToUMH7t69+9S5Ac6dO0fjxo0xNDSkRo0ahISEaOoefUY7d+7knXfeQalUEhoaikqlYsqUKVSsWBEjIyNq167Nxo0bNf1yc3Pp2bOnpt7V1ZU5c+YUGUd4eDjW1tZMmzaNoKAgatasCUClSpVQKBTExcURGxvLJ598go2NDaampjRo0IB9+/ZpjbNgwQLNZ2hjY8Nnn30G5P3shYSEMGfOHM0qwbi4uGLdIyGEEOJtdvzgcVZ+v4pDuw4VWO87tDvH/ghn2eTlxJ6NJeFKAkf2HuX+3fta7TLTM7l3+57mlZZS+O9v5SqWo9o7bswbOZ/zkee5duk680bOR2moxP2TllptK1WrRKfenZg1+IcXvlYhhChpapX6jXy9id6IBNKTjIyMyMr65y80+/fvJyYmhr179xIcHJyvvY+PD7///jspKSmast27d5OWlkaHDh0ASE1NZeDAgRw/fpz9+/ejo6NDhw4dUKnyNiceO3YMgH379pGQkMDmzZsBWLNmDWPHjmXSpElER0czefJkxowZw8qVK4u8hpUrV2JgYEBYWBiLFi3i+vXrtGnThgYNGhAZGcnChQtZtmwZEydO1PQZOnQomzZtYuXKlZw8eRJnZ2c8PDxISkrSGjsgIID58+dz6NAhrl69ipeXF7Nnz2bt2rVs376dPXv2MG/evGe55cTGxrJlyxaCg4MJDg4mJCSEqVOnFtknLS2NSZMmsWrVKsLCwkhOTqZz586a+r/++otu3brx7bffEhUVxeLFiwkKCmLSpEkAqFQqOnbsiIGBAUePHmXRokUMGzbsqbE+7bN8ZNSoUQwePJiIiAiqVKlCly5dNMmro0eP0rNnT/z8/IiIiMDd3V3rsyjKkCFDGDRoEKdOnaJRo0a0b98+X/Jp+PDhTJ06lejoaGrVqsWUKVNYtWoVixYt4uzZs3z33Xd88cUXmuSTSqWifPny/Prrr0RFRTF27FhGjhzJhg0bCozhjz/+4IMPPmDSpEkMGzYMb29vTWLo2LFjJCQk4ODgQEpKCm3atGH//v2cOnUKT09P2rdvT3x8PADHjx/H39+f8ePHExMTw65du2jevDkAc+bMoVGjRnz11VckJCRoxhRCCCFE4RQKBQ1bNeD65etM+nki60/9wpxtPxS4jcy9gzsbItexeN9CegzzRWmoLHRcfaU+AFmZ2ZoytVpNdlY21RtW15QpDZUMnzeMH0f/yL3b917ilQkhhHjbvRFb2B5Rq9Xs37+f3bt3880332jKTUxMWLp0aaHbwDw8PDAxMeG3337jyy+/BGDt2rV8/PHHmJmZAdCpUyetPsuXL8fa2pqoqChq1Kih2RJXunRpbG1tNe3GjRvHzJkz6dixI5C3UulRMqR79+6FXouLiwvTp0/XvB81ahQODg7Mnz8fhUJB1apVuXHjBsOGDWPs2LGkp6ezcOFCgoKC+OijjwBYsmQJe/fuZdmyZQwZMkQz1sSJE2nSpAkAPXv2ZMSIEcTGxlKpUiUAPvvsMw4cOFCsZMwjKpWKoKAgzf368ssv2b9/vybZU5Ds7Gzmz5/Pu+++C+Qlzdzc3Dh27BgNGzYkMDCQ4cOHa+5TpUqVmDBhAkOHDmXcuHHs27ePc+fOsXv3buzt8/bvT548WXP9hXnaZ/nI4MGDadu2LQCBgYFUr16dixcvUrVqVebMmYOnpydDhw4FoEqVKhw6dIhdu3Y99V75+flpYli4cCG7du1i2bJlmrEAxo8fzwcffADkrSybPHky+/bto1GjRpp7ERoayuLFi2nRogX6+voEBgZq+lesWJHDhw+zYcMGvLy8tOb/7bff6NatG0uXLtWsvDMyMqJ06dIAWFtba76Ha9euTe3atTV9J0yYwG+//ca2bdvw8/MjPj4eExMT2rVrh5mZGY6OjtStWxcACwsLDAwMMDY21vqZEEIIIUThLMtYYmxqjHc/L4K+X8myycup3/Idxv40mqHewzlz5AwAB7YcJPH6Le7eSqJi1Yr0HPk/ylcuz4TeBf9B6+rFq9y6dov/DfNlzoh5ZKRl0LFXB6ztrSlVtpSmXZ9xvYk6EcXhPUdeyfUKIYR4e7wRCaTg4GBMTU3Jzs5GpVLRtWtXAgICNPU1a9Ys8gwhPT09vLy8WLNmDV9++SWpqals3bqVdevWadpcuHCBsWPHcvToUe7cuaNZrRIfH6+VdHhcamoqsbGx9OzZk6+++kpTnpOTg4WFRZHX9M4772i9j46OplGjRigUCk1ZkyZNSElJ4dq1ayQnJ5Odna1JDAHo6+vTsGFDoqOjtcaqVauW5msbGxuMjY01yaNHZY9WVBWXk5OTJnkEYGdnR2JiYpF99PT0aNCggeZ91apVsbS0JDo6moYNGxIZGUlYWJhWEio3N5eMjAzS0tKIjo7GwcFBkzwCNAmWohT3s3z8Pj06EygxMZGqVasSHR2tWZ32+NzFSSA9HqOenh7169fP9xnVr19f8/XFixdJS0vTJJQeycrK0iRrAH788UeWL19OfHw86enpZGVlUadOHa0+R48eJTg4mI0bNz71iWwAKSkpBAQEsH37dhISEsjJySE9PV2zAumDDz7A0dGRSpUq4enpiaenJx06dMDY2PipYz+SmZlJZqb2uQtKpRKlsvC/ogohhBBvK4VO3u96h/cc5relWwC4FHWJavWr0faLNpoE0s61OzV94s7FkZSYxPT1U7FztCPhSkK+cXNzchnfeyIDvx/Apr9/JTcnl1Ohpzj2RziPfr1874N3qdOkNv08iz6MWwghhCjIG5FAcnd3Z+HChRgYGGBvb5/vwGETE5OnjuHj40OLFi1ITExk7969GBkZ4enpqalv3749jo6OLFmyBHt7e1QqFTVq1NDaKvekR1vilixZolll84iurm6R8RQn5uelr6+v+VqhUGi9f1T25HauZxnzecd4UkpKCoGBgZrVW48zNDR87nGL+1k+eZ+AF76m4nr883/0fbR9+3bKlSun1e5RkmXdunUMHjyYmTNn0qhRI8zMzPj+++85evSoVvvKlStTunRpli9fTtu2bfN9bk8aPHgwe/fuZcaMGTg7O2NkZMRnn32muVdmZmacPHmSgwcPsmfPHsaOHUtAQADh4eFa52QVZcqUKVqrpyBv5d7jSWAhhBDiv+JB0gNysnO4ciFeq/zqhatUb1Ct0H7nTp0DwN6p4AQSwMUzF+nn6YexmTH6+vrcT7rPnG0/cP70BQDqNK6DnaMdm89u1Oo3ZvEo/j52lqFexV+dLoQQr41X8084wRuSQDIxMcHZ2fmFxmjcuDEODg6sX7+enTt38vnnn2v+cX337l1iYmJYsmQJzZo1AyA0NFSr/6MVTrm5uZoyGxsb7O3tuXTpEj4+Pi8Un5ubG5s2bUKtVmuSGWFhYZiZmVG+fHlKly6tOTPJ0dERyNsiFh4e/to+Rj0nJ4fjx4/TsGFDAGJiYkhOTsbNzQ2AevXqERMTU+hn6+bmxtWrV0lISNCsEDpypOjl1sX5LIvDzc0tX3LmaXM/3u7ROUE5OTmcOHECP7/C/9JXrVo1lEol8fHxtGjRosA2YWFhNG7cmH79+mnKHj8Y/JEyZcqwefNmWrZsiZeXFxs2bCgyiRQWFoavr69mtVVKSkq+g7D19PRo3bo1rVu3Zty4cVhaWvLHH39ozqd6/GeiICNGjGDgwIFaZbL6SAghxH9VTnYO5yPPU75Sea3ycpXKkXi98NXdlatXBiDpVlKhbR5Je5h32La9kz0utVxYOSPvSW7rF2xg5zrt1dQ/7VvE4sCfOLLvaL5xhBBCiMe9EQmkl6Vr164sWrSI8+fPc+DAAU25lZUVpUuX5qeffsLOzo74+HiGDx+u1bds2bIYGRmxa9cuypcvj6GhIRYWFgQGBuLv74+FhQWenp5kZmZy/Phx7t27l+8fzUXp168fs2fP5ptvvsHPz4+YmBjGjRvHwIED0dHRwcTEhL59+zJkyBBKlSpFhQoVmD59OmlpafTs2fOl3aOXSV9fn2+++Ya5c+eip6eHn58f7733niahNHbsWNq1a0eFChX47LPP0NHRITIykr///puJEyfSunVrqlSpQvfu3fn+++958OABo0aNKnLO4nyWxeHv70+TJk2YMWMGn3zyCbt37y7W9jXI22rm4uKCm5sbP/zwA/fu3eN///tfoe3NzMwYPHgw3333HSqViqZNm3L//n3CwsIwNzene/fuuLi4sGrVKnbv3k3FihVZvXo14eHhmqcDPq5s2bL88ccfuLu706VLF9atW5dv1d4jLi4ubN68mfbt26NQKBgzZozWKqzg4GAuXbpE8+bNsbKyYseOHahUKq2nHR49epS4uDhMTU0pVaoUOjraZ/PLdjUhhBD/NYbGhtg7/bMF39bBhkrVKvEw+SG3b9zm18WbGPnjcP4++jeRhyOp36I+77V+lyH/vwLIztEO909bcuyPcB7ee0BFt4r0GdeH00fOcPlcnGbcpQd+Yvm0IM3T3pq1bcr9u/dJvHGbilWd+Drgaw7vPszJP08CaJ7m9qTEG7e5dfXWv3hHhBBCvA3eyKewPS8fHx+ioqIoV66c1llCOjo6rFu3jhMnTlCjRg2+++47vv/+e62+enp6zJ07l8WLF2Nvb88nn3wCQK9evVi6dCkrVqygZs2atGjRgqCgoAL/YV+UcuXKsWPHDo4dO0bt2rX5+uuv6dmzJ6NHj9a0mTp1Kp06deLLL7+kXr16XLx4kd27d2NlZfUCd+XfY2xszLBhw+jatStNmjTB1NSU9evXa+o9PDwIDg5mz549NGjQgPfee48ffvhBs8JKR0eH3377jfT0dBo2bEivXr2KPLT7UZ+nfZbF8d5777FkyRLmzJlD7dq12bNnj9ZnUZSpU6cydepUateuTWhoKNu2baNMmTJF9pkwYQJjxoxhypQpuLm54enpyfbt2zXfR3369KFjx454e3vz7rvvcvfuXa3VSE+ytbXljz/+4MyZM/j4+BS6SmjWrFlYWVnRuHFj2rdvj4eHB/Xq1dPUW1pasnnzZlq1aoWbmxuLFi3il19+oXr1vKe5DB48GF1dXapVq4a1tbXm7CQhhBDiv6xKLRcW7v6Rhbt/BODrcX1YuPtHug3Oe5jLoV2HmDtyPp/3/YxFexfi2cWDCX0mcjb8LAA5WdnUbVqXKWsmsfTAEnqP+YrQHaGM6xGgNY+DswMmZv+cS1iqbCmGzhnC0gM/0Tfwa/Zv3s8Uv2mv5qKFEKKEqFXqN/L1JlKo1eo3M3IhhBBCCFGiPByKfjKqEG+D3Vd3Pr2REKLEJHUo+BiQ112p30JKOoRn9p9agSSEEEIIIYQQQgghnp0kkIQQQgghhBBCCCFEkf5Th2gLIYQQQgghhBDiLaJ6ehPxckgCSQghhBBCPBdjhfwqKYQQQvxXyBY2IYQQQgghhBBCCFEkSSCJf4WTkxOzZ88u6TDeSEFBQVhaWpb4GEIIIYQQQgghxCOSQBJF8vX1RaFQoFAoMDAwwNnZmfHjx5OTk1Nkv/DwcHr37v3S4oiLi0OhUBAREfHSxnxdeXt7c/78+ZIOo1gkUSWEEELkV61hdUYuH8Oy8CB+i/+dhh++p1VvaGzIV+P7sOToCtad38jc/T/i8YWnVpsPunowYf1k1pxdz2/xv2NsbvLUeXV0dOgyyIdFoUtZd34jC//6ic/9vfO1K+9cnhHLRvPz3+v45dyvTP99FmXsrV/sooUQooSoVW/m600kG9fFU3l6erJixQoyMzPZsWMH/fv3R19fnxEjRuRrm5WVhYGBAdbWb84vIY9ifl0YGRlhZGRU0mEIIYQQ4jkZGhsSF3WZ/ev3MnzJqHz1Pcb2pGbjWsz+diaJ1xKp07wufSb2JelWEuF7jwGgNFJyKuQkp0JO8uXw7sWat0PfTnh+2Ya5A38g/nw8zrWc+WbGt6Q9TGP7it8BsHW0ZfKmaexbv5d1s9aSnpKGQ5UKZGdmvbwbIIQQ4q0kK5DEUymVSmxtbXF0dKRv3760bt2abdu2AXkrlD799FMmTZqEvb09rq6ugPYWtq5du+Ltrf3Xr+zsbMqUKcOqVasA2LVrF02bNsXS0pLSpUvTrl07YmNjNe0rVqwIQN26dVEoFLRs2VJTt3TpUtzc3DA0NKRq1aosWLCgyOtp2bIlfn5+DBgwgDJlyuDh4QFASEgIDRs2RKlUYmdnx/Dhw7VWWmVmZuLv70/ZsmUxNDSkadOmhIeHa+oPHjyIQqFg9+7d1K1bFyMjI1q1akViYiI7d+7Ezc0Nc3NzunbtSlpaWqHxPbmqJyAggDp16rB69WqcnJywsLCgc+fOPHz4sMjrBNiyZQsuLi4YGhri4eHB1atXteoXLlxI5cqVMTAwwNXVldWrV2vVz5o1i5o1a2JiYoKDgwP9+vUjJSVFc709evTg/v37mlVqAQEBT41JCCGEeNudPHiCtTN+5ujuIwXWV33HjQMb/+Dskb+5fS2RvWt3Exd9GZfaVTRtgpdtY/OCjcScPFfseavWd+PYniOc+OM4t68lcnjHISL+jMCltoumTdchX3LiwAlWTQ7i8tlL3Lxyk/C9x7h/9/7zX7AQQoj/BEkgiWdmZGREVtY/f6Xav38/MTEx7N27l+Dg4HztfXx8+P333zWJB4Ddu3eTlpZGhw4dAEhNTWXgwIEcP36c/fv3o6OjQ4cOHVCp8tb2HTuW99e4ffv2kZCQwObNmwFYs2YNY8eOZdKkSURHRzN58mTGjBnDypUri7yGlStXYmBgQFhYGIsWLeL69eu0adOGBg0aEBkZycKFC1m2bBkTJ07U9Bk6dCibNm1i5cqVnDx5EmdnZzw8PEhKStIaOyAggPnz53Po0CGuXr2Kl5cXs2fPZu3atWzfvp09e/Ywb968Z7nlxMbGsmXLFoKDgwkODiYkJISpU6cW2SctLY1JkyaxatUqwsLCSE5OpnPnzpr63377jW+//ZZBgwbx999/06dPH3r06MGBAwc0bXR0dJg7dy5nz55l5cqV/PHHHwwdOpT/Y+/Ow6qq2oePfw8yHQ6DzIMiqDig4KzllGj6oKalOZDwIy2sHBCHRCQnNFBzitBERRM0TSvHcEAkoEJT0LAMQsUBBxJnRQxReP/g5eQRQUUSh/tzXfu62Guvvfa91jnPI92stTZAu3btCA0NxdjYmOzsbLKzsxk/fvxj9UsIIYR4Gf11IJ3W3V7BzNoMAJe2rtjVtiP1p9+erN2UdJq0b4pdbTsAHJ0dcW7tzMGEAwAoFApadWnFueNnmbp6OpEHV/PZlnmlltgJIcRzpfA5PZ5DsoRNPLKioiLi4uKIiYlh1KhR6nKVSsXy5cvLXAbm7u6OSqVi06ZNeHt7A7B27VrefPNNjIyMAOjXr5/GPV999RWWlpakpaXh4uKiXhJnbm6OjY2Nut60adOYP38+b7/9NlA8UyktLY2lS5cyeHDZ073r1avHnDlz1OeTJk3C3t6eRYsWoVAoaNiwIefOnSMgIICpU6dy69YtwsPDiYyMpEePHgBEREQQGxvLihUr8Pf3V7cVHBxM+/btAfDx8SEwMJDMzEzq1KkDQP/+/YmPjycgIKC84dZQWFhIZGSkery8vb2Ji4sjJCSkzHsKCgpYtGgRr7zyClCcNHN2dmb//v20adOGefPmMWTIEEaMGAHAuHHj+PXXX5k3bx6dO3cGYMyYMer2HB0dCQ4OZtiwYSxevBhdXV1MTExQKBQan8n98vPzyc/P1yjT09NDT0/vkfsvhBBCvEgipi5lxGxfViRHcafgDkWFRSyeuJC0/X8+UbsbF3+PgZEBC+PDKbxbiFY1LdbMXc1PmxMBMLEwQWlowNsj+rN27tesmhVJC7eWBCwLZKrHJP7cd7gyuieEEOIFJTOQxENFR0djaGiIvr4+PXr0wMPDQ2Opkqura7l7CGlrazNw4EDWrFkDFM822rJlC15eXuo6R48eZdCgQdSpUwdjY2McHR0ByMrKKrPdmzdvkpmZiY+PD4aGhuojODhYY/nbg7Rs2VLjPD09nbZt26JQKNRl7du3Jzc3lzNnzpCZmUlBQYE6MQSgo6NDmzZtSE9P12irSZMm6p+tra0xMDBQJ49KynJycsqN736Ojo7q5BGAra3tQ9vQ1tamdevW6vOGDRtSvXp1dbzp6eka/YHiPt/bn927d/P6669To0YNjIyM8Pb25tKlS+UuwbvfrFmzMDEx0ThmzZr1yPcLIYQQL5o3hvSmfvMGhLw/g/FvjGVl8Ao+/HQYTTo0faJ22/fqwGt9OvH5qHl83HMMYeNC6fNhXzr37wKAQqv4V//9u/bxw4otnEw7wcbF35MSl1xqE28hhBDifjIDSTxU586dCQ8PR1dXFzs7O7S1Nb82KtXD3wri5eVFp06dyMnJITY2FqVSSffu//6i0rt3bxwcHIiIiMDOzo7CwkJcXFw0lsrdr2RJXEREhHqWTYlq1aqVG8+jxFxROjo66p8VCoXGeUlZydK8irRZ0TYe18mTJ+nVqxfDhw8nJCQEoiK7DwABAABJREFUMzMzfvnlF3x8fLh9+zYGBgaP1E5gYCDjxo3TKJPZR0IIIV5Wunq6eE3w5rMPZ3LgxxQATv11ktqN6vDWh335/ZdDFW578KT32Lj4e3754WcAsjJOYVnDkrdHDCD++x+5cfk6dwrucPqo5h/ozhw7jXPrRhXvlBBCiJeCJJDEQ6lUKpycnJ6ojXbt2mFvb8/69evZsWMHAwYMUCdFLl26REZGBhEREXTs2BGAX375ReP+khlOd+/eVZdZW1tjZ2fH8ePHNWYzVYSzszMbNmygqKhIPQspKSkJIyMjatasibm5uXrPJAcHB6B4iVhycrLGMq9nyZ07d0hJSaFNmzYAZGRkcPXqVZydnYHiPiclJWks9UtKSqJRo+JfIA8cOEBhYSHz589H6///xfLbb7/VeIaurq7GZ/IgslxNCCGE+Fc1nWro6OpQVFikUV5YWKj+97ai9JR6FD6w3eLfbe4U3OHYoaPUqFtTo45d7RpcOHPhiZ4thBBVpeg53U/oeSQJJPHUeHp6smTJEo4cOaKxUbOpqSnm5uYsW7YMW1tbsrKymDhxosa9VlZWKJVKdu7cSc2aNdHX18fExITp06fj5+eHiYkJ3bt3Jz8/n5SUFK5cuVJq1kt5RowYQWhoKKNGjcLX15eMjAymTZvGuHHj0NLSQqVSMXz4cPz9/TEzM6NWrVrMmTOHvLw8fHx8Km2MKpOOjg6jRo0iLCwMbW1tfH19efXVV9UJJX9/fwYOHEjz5s3p2rUrP/zwAxs3bmT37t0AODk5UVBQwMKFC+ndu7d6w/F7OTo6kpubS1xcHE2bNsXAwOCRZyYJIYQQLyp9A31sHG3V59b21jg2qk3u1VwunrvA4b1/MHjSe+T/k8+Fsxdo/IoLbv06s3LGCvU91S2rU93SFFvH4g2xHRo6cCv3FhfPXiD3WvEs7OnfBPPrzr3siNoGQPLuZPqPGsjFcxfIOpJFncZ1eHNoH+K+jVW3u3npRj7+cgJp+w7zx54/aO7WgtZd2zDF45OnMTRCCCGeY7IHknhqvLy8SEtLo0aNGhp772hpabFu3ToOHDiAi4sLY8eOZe7cuRr3amtrExYWxtKlS7Gzs+Ott94CYOjQoSxfvpyVK1fi6upKp06diIyMpHbt2o8VW40aNdi+fTv79++nadOmDBs2DB8fHyZPnqyuM3v2bPr164e3tzctWrTg2LFjxMTEYGpq+gSj8t8xMDAgICAAT09P2rdvj6GhIevXr1df79OnD1988QXz5s2jcePGLF26lJUrV+Lm5gZA06ZNWbBgAZ999hkuLi6sWbOm1N5F7dq1Y9iwYXh4eGBpaamxMbkQQgjxsqrbxInPd4bx+c4wAN6fNpTPd4Yx6OPiGdPzfedw9NBRxoaNJyzuy+JNreesJubrHeo23P+vB5/vDGPknOIXl8z8/jM+3xlG627/Ltu3qWWDsZmx+jxi6lL2bk/iw+DhLPxxMUMmv8+uNTv5Zt4adZ19Mb+y9JPF9BnWj9DYhXR753/M+WgW6clp/+mYCCGEeP4pioqKih5eTQghhBBCCE19a/Wu6hCE+M9tyvqhqkMQQpTjonunqg6hQixiEqs6hMcmM5CEEEIIIYQQQgghRLkkgSSEEEIIIYQQQgghyiWbaAshhBBCiAo5lHemqkMQQgghxFMiCSQhhBBCCCGEEEI8l4oKqzqCl4csYXsBODo6EhoaWtVhPJciIyOpXr16lbfxNAUFBdGsWbOqDkMIIYQQQgghxHNEEkjPkCFDhqBQKFAoFOjq6uLk5MSMGTO4c+dOufclJyfz4YcfVlocJ0+eRKFQkJqaWmltPqs8PDw4cuRIVYchhBBCiBdM67YtiFgTyt7Duzh+8Te69XArVWfMxOH8+ucu0k7vZfWGJTjWqaVx/aeD2zh+8TeNY5jfe+U+V1dPl+mfTeTAkXj+OJnE4pXzsLA006hjV8OGFd+E8WfWHvanxzExaAzVqlV74j4LIYR4sUkC6RnTvXt3srOzOXr0KB9//DFBQUHMnTv3gXVv374NgKWlJQYGBk8zzAoriflZoVQqsbKyquowhBBCCPGCMTBQkn74CNMmzHrg9Y9GDWHIB4OYPH4mb7u/S17eLSK//RJdPV2NegtmLaZNo67qI2r5N+U+d0rweF53fw1fnwkMemsoVjaWLI6cr76upaXFim/C0NHRoX/PIfj7TqXfO28yduLwJ++0EEKIF5okkJ4xenp62NjY4ODgwPDhw+natStbt24Fimco9enTh5CQEOzs7GjQoAGguYTN09MTDw8PjTYLCgqwsLBg1apVAOzcuZMOHTpQvXp1zM3N6dWrF5mZmer6tWvXBqB58+YoFArc3NzU15YvX46zszP6+vo0bNiQxYsXl9sfNzc3fH19GTNmDBYWFri7uwOQmJhImzZt0NPTw9bWlokTJ2rMtMrPz8fPzw8rKyv09fXp0KEDycnJ6usJCQkoFApiYmJo3rw5SqWSLl26kJOTw44dO3B2dsbY2BhPT0/y8vLKjO/+5Wcly7tWr16No6MjJiYmvPPOO9y4caPcfgJs3ryZevXqoa+vj7u7O6dPn1ZfK/ns7jVmzBiNsXVzc8PPz48JEyZgZmaGjY0NQUFBGvf89ddfdOjQAX19fRo1asTu3btRKBRs3rxZXScgIID69etjYGBAnTp1mDJlCgUFBWXGXVhYyIwZM6hZsyZ6eno0a9aMnTt3qq/3798fX19fjbgVCgV//fUXUJwUVKlU7N69+6FjJIQQQrwsEuOSWDBrMbu2xz/w+nvDPFm0IILdOxL4K+0o40dMwdrGkv/17KxR72buTS7mXFIft/L+KfOZRkaGDPDqQ8iUBez9OZnDh9KZMGoarV5pRrOWrgB07NwWpwZ1GDd8EumHj5AYl8Tnsxfj7TMQHR3ZHlUI8fwpKnw+j+eRJJCecUqlUmPWTlxcHBkZGcTGxhIdHV2qvpeXFz/88AO5ubnqspiYGPLy8ujbty8AN2/eZNy4caSkpBAXF4eWlhZ9+/alsLD4W7x//34Adu/eTXZ2Nhs3bgRgzZo1TJ06lZCQENLT05k5cyZTpkwhKiqq3D5ERUWhq6tLUlISS5Ys4ezZs/Ts2ZPWrVtz6NAhwsPDWbFiBcHBwep7JkyYwIYNG4iKiuLgwYM4OTnh7u7O5cuXNdoOCgpi0aJF7Nmzh9OnTzNw4EBCQ0NZu3Yt27ZtY9euXSxcuPBxhpzMzEw2b95MdHQ00dHRJCYmMnv27HLvycvLIyQkhFWrVpGUlMTVq1d55513Huu5UDxWKpWKffv2MWfOHGbMmEFsbCwAd+/epU+fPhgYGLBv3z6WLVvGpEmTSrVhZGREZGQkaWlpfPHFF0RERPD555+X+cwvvviC+fPnM2/ePH7//Xfc3d158803OXr0KACdOnUiISFBXT8xMRELCwt1WXJyMgUFBbRr1+6x+yuEEEK8jOwdamBlbUlS4j512Y0buaQePEzzVk006g7ze48DR+L54cdv+MD33XKXmrk0c0ZXV4dfEn9Vlx0/dpKzp7Np0bq43eatm5CRdoyLF/79neqnH/dgZGxEvYZ1K6uLQgghXkDyZ4ZnVFFREXFxccTExDBq1Ch1uUqlYvny5ejq6j7wPnd3d1QqFZs2bcLb2xuAtWvX8uabb2JkZARAv379NO756quvsLS0JC0tDRcXFywtLQEwNzfHxsZGXW/atGnMnz+ft99+GyieqZSWlsbSpUsZPHhwmX2pV68ec+bMUZ9PmjQJe3t7Fi1ahEKhoGHDhpw7d46AgACmTp3KrVu3CA8PJzIykh49egAQERFBbGwsK1aswN/fX91WcHAw7du3B8DHx4fAwEAyMzOpU6cOUDx7Jj4+noCAgPKGW0NhYSGRkZHq8fL29iYuLo6QkJAy7ykoKGDRokW88sorQHEiyNnZmf3799OmTZtHfnaTJk2YNm0aUDxuixYtIi4ujm7duhEbG0tmZiYJCQnqzyUkJIRu3bpptDF58mT1z46OjowfP55169YxYcKEBz5z3rx5BAQEqBNen332GfHx8YSGhvLll1/i5ubG6NGjuXDhAtra2qSlpTFlyhQSEhIYNmwYCQkJtG7dusxllPn5+eTn52uU6enpoaen98jjIoQQQrxILK0sADSSOAAXcy5haW2uPo+K+IbDv6dz7cp1WrRpiv/kUVhZWxIyZT4PYmllTn7+bW5cz9Uov3jhEpZW5uo6Fy9cuu/65XviyniivgkhhHhxyQykZ0x0dDSGhobo6+vTo0cPPDw8NJYxubq6lpk8AtDW1mbgwIGsWbMGKJ5ttGXLFry8vNR1jh49yqBBg6hTpw7GxsY4OjoCkJWVVWa7N2/eJDMzEx8fHwwNDdVHcHCwxvK3B2nZsqXGeXp6Om3btkWhUKjL2rdvT25uLmfOnCEzM5OCggJ1YghAR0eHNm3akJ6ertFWkyb//pXO2tpavWzr3rKcnJxy47ufo6OjOnkEYGtr+9A2tLW1ad26tfq8YcOGVK9evVS8D3Nvf+5/dkZGBvb29hpJvQclp9avX0/79u2xsbHB0NCQyZMnl/nZXr9+nXPnzmmMNRR/HiWxu7i4YGZmRmJiIj///DPNmzenV69eJCYmAsUzku5dine/WbNmYWJionHMmvXg/SCEEEII8a8V4V+zL+kAf6UdZW3k98ycuoB3h3qgq6tT1aEJIcQzo6qXor1MS9hkBtIzpnPnzoSHh6Orq4udnR3a2pofkUqlemgbXl5edOrUiZycHGJjY1EqlXTv3l19vXfv3jg4OBAREYGdnR2FhYW4uLiUu8F1yZK4iIgI9SybEg97a8ejxFxROjr//gKlUCg0zkvKSpbmVaTNirZxPy0tLYqKijTKHrQv0ZM+e+/evXh5eTF9+nTc3d0xMTFh3bp1zJ//4L9UPgqFQsFrr71GQkICenp6uLm50aRJE/Lz8zl8+DB79uxh/PjxZd4fGBjIuHHjNMpk9pEQQoiX2YWciwBYWJpx4fxFdbmFlTlpf5Q9Ayj1wB/o6OhQo5YdJ46dekC7l9DT08XI2FBjFpKFpTkXci6p6zRt7qJxX8lb2kriEkIIIR5EZiA9Y1QqFU5OTtSqVatU8uhRtWvXDnt7e9avX8+aNWsYMGCAOjFx6dIlMjIymDx5Mq+//jrOzs5cuXJF4/6SGU53795Vl1lbW2NnZ8fx48dxcnLSOEo23X5Uzs7O7N27VyOhkpSUhJGRETVr1qRu3brqPZNKFBQUkJycTKNGjR57PJ6GO3fukJKSoj7PyMjg6tWrODs7A8VvysvOzta4JzU19bGe0aBBA06fPs358+fVZfduLA6wZ88eHBwcmDRpEq1ataJevXqcOlX6F8wSxsbG2NnZaYw1FH8e9451yT5ICQkJuLm5oaWlxWuvvcbcuXPJz88vNYPpXnp6ehgbG2sckkASQgjxMjt96iw55y/Q7rV//yhnaKiiWQsXfkv5vcz7Grk24O7du1y6b+lbicOp6dy+XUD7e9qt7eRADXtbDiYXt/tb8u80aOSEuYWpuk4Ht1e5cf0GxzKOP2nXhBBCvMBkBtILytPTkyVLlnDkyBHi4/99+4epqSnm5uYsW7YMW1tbsrKymDhxosa9VlZWKJVKdu7cSc2aNdHX18fExITp06fj5+eHiYkJ3bt3Jz8/n5SUFK5cuVJqhkl5RowYQWhoKKNGjcLX15eMjAymTZvGuHHj0NLSQqVSMXz4cPz9/TEzM6NWrVrMmTOHvLw8fHx8Km2MKpOOjg6jRo0iLCwMbW1tfH19efXVV9VLzLp06cLcuXNZtWoVbdu25euvv+bw4cM0b978kZ/RrVs36taty+DBg5kzZw43btxQ73dUshywXr16ZGVlsW7dOlq3bs22bdvYtGlTue36+/szbdo06tatS7NmzVi5ciWpqanqZZBQ/Ia4sWPHoqurS4cOHdRl48ePp3Xr1v/pLDMhhBDieWSgUuJQ2159bu9QA2eX+ly7cp1zZ/9m5ZK1+I4bysnjWZw5dZaxgSM4//cF9VvbmrdqQrOWLuz9JYWbuTdp0boJkz4dz+bvtnP9WvHbYa1tLPl601I+HjGF33/7kxs3cvluzWYmffoxV69eI/fGTabNCuDA/kOkHvgDgJ/j93Is4zjzFwcze/oXWFqZMy5wJKtXfMvt22W/tVUIIYSQBNILysvLi5CQEBwcHDRmh2hpabFu3Tr8/PxwcXGhQYMGhIWFaexho62tTVhYGDNmzGDq1Kl07NiRhIQEhg4dioGBAXPnzsXf3x+VSoWrqytjxox5rNhq1KjB9u3b8ff3p2nTppiZmeHj46Ox+fPs2bMpLCzE29ubGzdu0KpVK2JiYjA1NS2n5apjYGBAQEAAnp6enD17lo4dO7JixQr1dXd3d6ZMmcKECRP4559/eP/993n33Xf5448/HvkZ1apVY/PmzQwdOpTWrVtTp04d5s6dS+/evdHX1wfgzTffZOzYsfj6+pKfn88bb7zBlClTNPbRup+fnx/Xrl3j448/Jicnh0aNGrF161bq1aunruPq6kr16tWpX78+hoaGQHEC6e7du+XufySEEEK8rFybNeKbLcvV55ODi5d7f//NViaMmsbShZEoVUpmzp+MsYkRKftSec9jJLfzi7cUuH37Nr36ujN6wjB0dXU4nXWOlUvWsCJ8tbpNbR1t6tarjdJAX1326eR5FBYWsnjlPHR1dfk5fg9TJvy792BhYSE+nqMJnvsJG3ZEkpf3DxvX/8Dns8P/6yERQoj/RpHi4XVEpVAU3b8xixDiuZGUlESHDh04duwYdevKq3eFEEI8XXUsHn0mrRDPq+MXf6vqEIQQ5Tj/nP5B2zohoapDeGwyA0mI58imTZswNDSkXr16HDt2jNGjR9O+fXtJHgkhhBBCCCGE+E9JAkmI58iNGzcICAggKysLCwsLunbt+kRvWBNCCCGEEEKI51nRk70wWzwGWcImhBBCCCEqRJawiZeBLGET4tn292tuVR1Chdj8lFDVITw2mYEkhBBCCCEqRIFsXCqEEEK8LLSqOgDx/HJ0dCQ0NLSqw3guRUZGUr169SqN4eTJkygUClJTU8usk5CQgEKh4OrVq08tLiGEEEIIIYQQzx5JIAmGDBmCQqFAoVCgq6uLk5MTM2bM4M6dO+Xel5yczIcfflhpcTxKQuNF4eHhwZEjR6o6jIdq164d2dnZmJiYVHUoQgghxHOlddsWLFsTyp7DMWRePEi3Hm6l6oyZOIy9f8bw5+k9rNoQjmMd+1J13Lp1YENMFH+e3sPBYwksWVX+3odzFgaRefGgxrFy/SKNOibVjVmwJJjUEz/xW2Yis0KnYqBSPlF/hRCiqhQVKp7L43kkS9gEAN27d2flypXk5+ezfft2Ro4ciY6ODoGBgaXq3r59G11dXSwtLasg0oopiflZoVQqUSqf/V/UdHV1sbGxqeowhBBCiOeOgYE+fx0+wvdrthD+gKTPh6MGM/iDQfj7TuX0qXOMDRzOym+/xL19f27n3wbAvVcXZn4+hXkhi9j7czLa1apR39npoc9O3J3EBL8g9XlJeyU+XxKCpbUFg/uNQFtHmzkLgwhZMJmxH016sk4LIYR4ockMJAGAnp4eNjY2ODg4MHz4cLp27crWrVuB4hlKffr0ISQkBDs7Oxo0aABoLmHz9PTEw8NDo82CggIsLCxYtWoVADt37qRDhw5Ur14dc3NzevXqRWZmprp+7dq1AWjevDkKhQI3Nzf1teXLl+Ps7Iy+vj4NGzZk8eLF5fbHzc0NX19fxowZg4WFBe7u7gAkJibSpk0b9PT0sLW1ZeLEiRozrfLz8/Hz88PKygp9fX06dOhAcnKy+nrJkq6YmBiaN2+OUqmkS5cu5OTksGPHDpydnTE2NsbT05O8vLwy47t/CVtQUBDNmjVj9erVODo6YmJiwjvvvMONGzfK7WdSUhJubm4YGBhgamqKu7s7V65ceaTxLvHXX3/Rrl079PX1cXFxITExsVR/S5awlcQdExODs7MzhoaGdO/enezs7HLjFEIIIV42iXF7WDBrMbu2xz/w+nvDPPlywXJ270gkI+0o40dMxdrGkv/1dAOgWrVqTJnpz+ygUL6J3MDJzCyOHTnB9i2xD3327du3uZhzSX1cv/bv7xN169WmU9f2fDJ2BocOHubAvlSmT5xDr77uWNlYVErfhRBCvJgkgSQeSKlUcvv2v3+tiouLIyMjg9jYWKKjo0vV9/Ly4ocffiA3N1ddFhMTQ15eHn379gXg5s2bjBs3jpSUFOLi4tDS0qJv374UFha/d3H//v0A7N69m+zsbDZu3AjAmjVrmDp1KiEhIaSnpzNz5kymTJlCVFRUuX2IiopCV1eXpKQklixZwtmzZ+nZsyetW7fm0KFDhIeHs2LFCoKDg9X3TJgwgQ0bNhAVFcXBgwdxcnLC3d2dy5cva7QdFBTEokWL2LNnD6dPn2bgwIGEhoaydu1atm3bxq5du1i4cOHjDDmZmZls3ryZ6OhooqOjSUxMZPbs2WXWT01N5fXXX6dRo0bs3buXX375hd69e3P37t1HGu8S/v7+fPzxx/z222+0bduW3r17c+nSpTKfm5eXx7x581i9ejU//fQTWVlZjB8//rH6KoQQQrzM7B1qYGVtSVLiPnVZ7o1cUg8epnmrJgA0btIQWztrCguL2PrjWvb+GcNX6xZSv2Hdh7b/SvtW7E/fTeyvG5kxN5Dqpv8uRW/eugnXrl7nj9R0dVlS4j4KCwtp1sK1EnsphBDiRSNL2ISGoqIi4uLiiImJYdSoUepylUrF8uXLy1wG5u7ujkqlYtOmTXh7ewOwdu1a3nzzTYyMjADo16+fxj1fffUVlpaWpKWl4eLiol4SZ25urrFsatq0acyfP5+3334bKJ6plJaWxtKlSxk8eHCZfalXrx5z5sxRn0+aNAl7e3sWLVqEQqGgYcOGnDt3joCAAKZOncqtW7cIDw8nMjKSHj16ABAREUFsbCwrVqzA399f3VZwcDDt27cHwMfHh8DAQDIzM6lTpw4A/fv3Jz4+noCAgPKGW0NhYSGRkZHq8fL29iYuLo6QkJAH1p8zZw6tWrXSmI3VuHFj9c8PG+8Svr6+6rrh4eHs3LmTFStWMGHChAc+t6CggCVLllC3bl31/TNmzHjkfgohhBAvO0srcwAuXtD8A9XFnEtYWhfPAqrlWAOA0RM+ImTKfM6ezsZnxP+xZssyur7Sl2tXrz+w7Z9+3EPMth85feocDo41+XiyL1+tX0j/7kMoLCzE0sqcSxc1n3v37l2uXbmOhbV5ZXdVCCH+c0WFD68jKofMQBIAREdHY2hoiL6+Pj169MDDw4OgoCD1dVdX13L3ENLW1mbgwIGsWbMGKJ79smXLFry8vNR1jh49yqBBg6hTpw7GxsY4OjoCkJWVVWa7N2/eJDMzEx8fHwwNDdVHcHDwA5dj3atly5Ya5+np6bRt2xaF4t8Ny9q3b09ubi5nzpwhMzOTgoICdWIIQEdHhzZt2pCenq7RVpMmTdQ/W1tbY2BgoE4elZTl5OSUG9/9HB0d1ckjAFtb23LbKJmBVJZHHe+2bduqf9bW1qZVq1al+nsvAwMDdfLoUeLMz8/n+vXrGkd+fn6Z9YUQQggBCq3iX9MXf76CmOgfOXwonYBRQRQVQc+3upV5X/SmXcTt/Ikj6ceI3ZHAB56jadrChVfbt3paoQshhHhByQwkAUDnzp0JDw9HV1cXOzs7tLU1vxoqleqhbXh5edGpUydycnKIjY1FqVTSvXt39fXevXvj4OBAREQEdnZ2FBYW4uLiorFU7n4lS+IiIiJ45ZVXNK5Vq1at3HgeJeaK0tHRUf+sUCg0zkvK7l8q9jhtPkobD9uEuyLjXdE4i4qKyqw/a9Yspk+frlE2bdo0jQSlEEII8TK5kFO8VNzC0owL5y+qyy2szEn/I6O4zv8vP5pxXH399u0CTp86g12NR3/BxelTZ7l08QoOdezZ8/N+LuRcwtzCTKNOtWrVMDE15uL5spewCyGEEDIDSQDFyRYnJydq1apVKnn0qNq1a4e9vT3r169nzZo1DBgwQJ1suHTpEhkZGUyePJnXX38dZ2dn9WbPJUpmOJXs4QPFM3ns7Ow4fvw4Tk5OGkfJptuPytnZmb1792okO5KSkjAyMqJmzZrUrVtXvWdSiYKCApKTk2nUqNFjj8d/rUmTJsTFxT3w2qOMd4lff/1V/fOdO3c4cOAAzs7OlRZnYGAg165d0zge9HY/IYQQ4mVx+tRZcs5foN1rbdRlhoYqmrVw4beU3wE4nJpO/j/51HFyUNfR1tampr0dZ888+ssrbGytMDUzIef8BQB+S/4dk+rGuDT999/6th1bo6WlRerBP560a0II8dQVFSmey+N5JDOQRKXy9PRkyZIlHDlyhPj4f986Ympqirm5OcuWLcPW1pasrCwmTpyoca+VlRVKpZKdO3dSs2ZN9PX1MTExYfr06fj5+WFiYkL37t3Jz88nJSWFK1euMG7cuEeObcSIEYSGhjJq1Ch8fX3JyMhg2rRpjBs3Di0tLVQqFcOHD8ff3x8zMzNq1arFnDlzyMvLw8fHp9LGqLIEBgbi6urKiBEjGDZsGLq6usTHxzNgwADMzMweOt4lvvzyS+rVq4ezszOff/45V65c4f3336+0OPX09NDT06u09oQQQojngYFKiUNte/V5TYcaOLvU5+qV62Sf/ZuVS9YyctxQTh7P4vSpc4wLHM75vy+wa3sCALm5N1kbuYHRAcPIPnues2ey+cD3XQCNN7Ht2ruBeZ8uYtf2eAxUSvz8P2LnD3FcyLmIg6M9AUGjOXXiND//uBeAzKMnSNydRMjnk5ny8Ux0dLQJ+iyA6E0x5Pz972woIYQQ4n6SQBKVysvLi5CQEBwcHDT2EtLS0mLdunX4+fnh4uJCgwYNCAsLw83NTV1HW1ubsLAwZsyYwdSpU+nYsSMJCQkMHToUAwMD5s6di7+/PyqVCldXV8aMGfNYsdWoUYPt27fj7+9P06ZNMTMzw8fHh8mTJ6vrzJ49m8LCQry9vblx4watWrUiJiYGU1PTJx2aSle/fn127drFJ598Qps2bVAqlbzyyisMGjTokca7xOzZs5k9ezapqak4OTmxdetWLCzkNb5CCCHEk3Bt1oi1WyLU55ODPwZgwzdbmTAqiGULozBQKQmZPxljEyNS9qXynocvt/P/XWo+OyiUu3fvMH/xp+gp9Th04DD/1/cjrl+7oa5Tt15tjIwNAbh7t5AGjerxtkcvjEyMyPn7Ar8k/MqCWYu5fbtAfc/YYZMI+iyA1ZuWUFRYyM4ffmTGJ/++eEQIIYR4EEVReZuXCCGEEEIIUYa6Fi2qOgQh/nOZFw9WdQhCiHKcbdulqkOokBp7f6zqEB6bzEASQgghhBBCCCHEc6no8d5dJJ6AbKIthBBCCCGEEEIIIcolCSQhhBBCCCGEEEIIUS5ZwiaEEEIIISrEUFu/qkMQQgghxFMiM5AqwNHRkdDQ0KoO47kUGRlJ9erVqzqM515CQgIKhYKrV69WWpsKhYLNmzdXWntCCCGEEEII8V8rKlQ8l8fz6KVOIA0ZMgSFQoFCoUBXVxcnJydmzJjBnTt3yr0vOTmZDz/8sNLiOHnyJAqFgtTU1Epr81nl4eHBkSNHqjqM54qbmxtjxozRKGvXrh3Z2dmYmJhUTVBCCCGEKFeLV5sRtmoOsalbOPT3Hjp3f019TVu7GmMmj+D7+NX8ejyO2NQtBC+cgqW1Ral2OnZtx9fbI9h3Ip6f/9rJ5ytnP/TZIyYMZfehrew7Ec/Sb7+gVu2aGteNqxsx88tpJB2N5eeMGIIWBKI0UD55p4UQQrzQXuoEEkD37t3Jzs7m6NGjfPzxxwQFBTF37twH1r19+zYAlpaWGBgYPM0wK6wk5meFUqnEysqqqsN4LpT32enq6mJjY4NC8exkrp+175oQQghRlZQG+mT8eYxZgfNLXdNX6tPQtT7LPl+JR7f3GPf+JzjWrcUXqz7TqPf6G26ELJzKlnXbGPj6uwx+cxg7Nu0q97nv+f4fg3wGEDxhLv/Xcyi38v4hfN3n6OrpquvMWhxE3Qa1GTZwNH7e/rR4tRlT5wVUTseFEEK8sF76BJKenh42NjY4ODgwfPhwunbtytatW4HiGUp9+vQhJCQEOzs7GjRoAGguYfP09MTDw0OjzYKCAiwsLFi1ahUAO3fupEOHDlSvXh1zc3N69epFZmamun7t2rUBaN68OQqFAjc3N/W15cuX4+zsjL6+Pg0bNmTx4sXl9sfNzQ1fX1/GjBmDhYUF7u7uACQmJtKmTRv09PSwtbVl4sSJGjOt8vPz8fPzw8rKCn19fTp06EBycrL6esmSqZiYGJo3b45SqaRLly7k5O" id="176" name="Google Shape;176;p31"/>
          <p:cNvSpPr/>
          <p:nvPr/>
        </p:nvSpPr>
        <p:spPr>
          <a:xfrm>
            <a:off x="230981" y="5953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data:image/png;base64,iVBORw0KGgoAAAANSUhEUgAABJAAAAPbCAYAAAAD6HEIAAAAOXRFWHRTb2Z0d2FyZQBNYXRwbG90bGliIHZlcnNpb24zLjcuMSwgaHR0cHM6Ly9tYXRwbG90bGliLm9yZy/bCgiHAAAACXBIWXMAAA9hAAAPYQGoP6dpAAEAAElEQVR4nOzdd1iW1f/A8ffD3hsEEUEFEU3cW1McQaapaY4vibjLQeQemeLCPVCz0hJTUyvNzG24ciRuHLhQxIGiLAXlYTzP7w9+PvXEEBXF8Xld131d3Oec+3M+57b6fjmec26FWq1WI4QQQgghhBBCCCFEAXRKOgEhhBBCCCGEEEII8WqTCSQhhBBCCCGEEEIIUSiZQBJCCCGEEEIIIYQQhZIJJCGEEEIIIYQQQghRKJlAEkIIIYQQQgghhBCFkgkkIYQQQgghhBBCCFEomUASQgghhBBCCCGEEIWSCSQhhBBCCCGEEEIIUSiZQBJCCCGEEEIIIYQQhdIr6QSEEG+fUpaVSjoFIV64O6nnSzoFIYQQQog3Xta9KyWdwjPRtytf0ik8NVmBJIQQQgghhBBCCCEKJRNIQrxhAgMDUSgUmsvW1hY/Pz+ioqJKOjXxlHR0dBg5NogjUX8Se/skh0/u4Ivhn2m1mf91KHdSz2tdq9cteWLsnn3+x5GoCK7dOcXWiLXUqFlVq97Q0IDQWeOIvvo3V24e4/sVYdjb2xbr+IQQQgghhBCvD5lAEuIN5OfnR3x8PPHx8URERKCnp0ebNm2eOV5mZmYxZieKavAXfenRuxujh02iSd0PmDR+NoM+70Of/t212kXs3Mc7Ho0116e9hxYat91H7xMydRSzpy+i1bsfcfbMBdb8thQ7OxtNm4mho3nPz4e+PT6n/QcBODo68MPKBS9knEIIIYQQQjwzVc7reb2GZAJJiDeQoaEhjo6OODo6Ur16dUaNGsX169e5e/cuACNHjqRixYqYmJhQvnx5xo0bR1ZWlub5CRMmUL16dZYuXUq5cuUwMjICQKFQsHTpUjp06ICJiQkeHh5s3LixRMb4NqhTtwbbt0Tw5469XI+7yabft7Nn9wFq1NJeLZSpzORuwj3NlZpyv9C4nw4MZOXyX1izaj0XL8QwPHg8jx5m0K17RwDMLcz4X/eOjB87nf37DhN18iyfDxhN3fo1qVW72gsbrxBCCCGEEOLVJRNIQrzh0tLSWLlyJe7u7tja5m5BMjc3Jzw8nHPnzjF//nyWLFnC3LlztZ67fPky69atY/369Zw8eVJTHhISQufOnYmKiqJ169b4+/uTlJT0Mof01jgSeYLG7zagfAU3ACq/40m9+jXZtXOfVruGjety9vIBDhzdyvQ547G2tiowpr6+Pt7Vq/DXnoOaMrVazb49h6hdpzoA1apXwcDAgH3/anP50lWux92kdt3qxTU8IYQQQgghxGtEvsImxBto06ZNmJmZAZCeno6TkxObNm1CRyd3zvjLL7/UtHVzc2PYsGGsWbOGESNGaMozMzP58ccfsbe314odGBhIt27dAJg6dSphYWFERkbi5+f3oof11gmb8x3m5qYcOLqFnJwcdHV1CZ00j3W/bNK02R3xF1v+2EHctZu4lXNh9FdfsHrdd7Ru2RWVSpUnpo2tNXp6etxNSNQqv3v3Hh4VywHg4GCPUpnJ/dQHWm3u3U3EvpTdCxipEEIIIYQQ4lUnE0hCvIF8fHxYvHgxAMnJyXz99de8//77REZG4urqytq1awkLCyMmJoa0tDSys7OxsLDQiuHq6ppn8gjA29tb87OpqSkWFhYkJCQUmItSqUSpVGqVqdUqFApZAPkk7T56n48+bstnfYZxIfoyVapWYtK0MdyOT+Dn1RsA2LBui6Z99LmLnDt7gchTf9KoSV3+2vt3CWUuhBBCCCHES6LO+5em4sWQ3+CEeAOZmpri7u6Ou7s7derUYenSpaSnp7NkyRIOHTqEv78/rVu3ZtOmTZw4cYKxY8fmOSjb1NQ039j6+vpa9wqFIt+VLo+FhoZiaWmpdaUrZctbUXw1cTgL5i5hw7otRJ+7yK9rN/LdonCChvQr8JlrsTe4dy8Jt/Ku+dYnJSaTnZ2NvYP2F9Xs7e1IuHMPgISEuxgaGmBhaa7Vxs7elrv/30YIIYQQQgjxdpEJJCHeAgqFAh0dHR49esTBgwdxdXVl7Nix1K5dGw8PD65du/bC+h49ejSpqalal6mhzZMfFBibGKP6z9+o5KhUmq2I+XEqXQobGysSbue/KiwrK4uok2dp0rSBpkyhUNCkaX2OHjkJwKmTZ8nMzNRqU8G9HC5lnTkaefLZBySEEEIIIYR4bckWNiHeQEqlktu3bwO5W9gWLlxIWloabdu25f79+8TFxbFmzRrq1KnD5s2b+e23315YLoaGhhgaGmqVyfa1otmxdTfBQz/l5vV4Lpy/zDveXvQfGMjqlesAMDE1YdiogWz+fQcJCfdwK+fCuInDuXoljt0R+zVxft24jC1//MkPS1YB8M2icMIWT+PkiTOcOBZFvwE9MDE1Zs3K9QA8uJ/GTyvWETJlJCnJqTx4kMbUGV9y5PAJjh099fJfhBBCCCGEEKLEyQSSEG+gbdu24eTkBOR+ca1SpUr88ssvNGvWDIAvvviCQYMGoVQq+eCDDxg3bhwTJkwouYRFvsaMmMyosUFMm/0Vdva23LmdwIpla5k9/WsAVDk5VK7iSZdu7bGwNOd2/F327j7A9MnzyczM0sRxdSuLja215v739VuxtbVhxJjBOJSy5+zpaLp91Je7d/85WPur0aGoVCq+XzEfQwMDdu/az8ghE1/e4IUQQgghhCiKQo7TEMVLoVar1SWdhBDi7VLKslJJpyDEC3cn9XxJpyCEEEII8cbLio8u6RSeib6TV0mn8NRkH4kQQgghhBBCCCGEKJRsYRNCCCGEEEIIIcRrSa2WLWwvi6xAEkIIIYQQQgghhBCFkhVIQoiX7lDZsiWdghBCCCGEEEKIpyArkIQQQgghhBBCCCFEoWQCSYg3UGBgIAqFQnPZ2tri5+dHVFRUsfajUCjYsGFDscYU/7Ds3YXyp3dgO+JTTZnCQB/bsYNw/etX3A7/Tqk549C1tdJ6TtfRHsdFk3CL3Ijrnp+xGdIXdIv4n3t9fZx/WUz50zsw8CyvVWVQsRxO4bNxO7qJsjtXYdnz4+cdohBCCCGEEM9HpXo9r9eQTCAJ8Yby8/MjPj6e+Ph4IiIi0NPTo02bNiWdligiwyoVsej0AcoLMVrltiM+xbRpfe4MncytnsPQdbCl1Nzx/zTQ0cHp68mgr8+t7sEkfDkT83atsB7Yo0j92g7pQ87dxDzlClMTHL8NJTs+gZtdBpI4ewnWn3XHvFPr5xqnEEIIIYQQ4vUgE0hCvKEMDQ1xdHTE0dGR6tWrM2rUKK5fv87du3cBOH36NM2bN8fY2BhbW1v69etHWlqa5vkjR47QqlUr7OzssLS0pGnTphw/flxT7+bmBkCHDh1QKBSae/H8FMZG2E8bxb2Quaju//NnojAzwfwjPxJnfktG5Ekyz13i7rjZGNWogqF3JQCMG9ZCv3xZ7o6eRuaFKzzaf4Skhcux7Poh6BV+7J1x4zoYN6xF4qzv8tSZfdAchb4ed8fNJivmGunb9nD/pw1YBnQs3sELIYQQQgghXkkygSTEWyAtLY2VK1fi7u6Ora0t6enp+Pr6Ym1tzZEjR/jll1/4888/GTRokOaZBw8e0KNHD/bv38/ff/+Nh4cHrVu35sGDB0DuBBPAsmXLiI+P19yL52c3djCP/ork0d8ntMoNK1dEoa/Po7//mcjLunqdrFt3MKpWGQCjal5kXoolJzFF0+bRwWPomJti4O5aYJ+6tlbYTwgmYfR01BnKPPVG1bzIOHYGsrM1ZQ8PHMOgnAs6FmbPOlQhhBBCCCGej1r1el6vIfkKmxBvqE2bNmFmlvuLfXp6Ok5OTmzatAkdHR1++uknMjIy+PHHHzE1NQVg4cKFtG3blunTp1OqVCmaN2+uFe+7777DysqKvXv30qZNG+zt7QGwsrLC0dHx5Q7uDWbq1wzDyu7c7DooT52unTXqzExUD9K1ynMSk9G1s/7/NjbkJCbnqX9cB9pb4h6znzyc+z9vJvPcJfRKl8qnbxuyb97OP66ttdZKKSGEEEIIIcSbR1YgCfGG8vHx4eTJk5w8eZLIyEh8fX15//33uXbtGtHR0VSrVk0zeQTQqFEjVCoVFy5cAODOnTv07dsXDw8PLC0tsbCwIC0tjbi4uKfKQ6lUcv/+fa1L+ZoeGvei6Zayx3bUZySMmoY6M+ul9Wvxv/bomBiTsnTNS+tTCCGEEEII8XqRFUhCvKFMTU1xd3fX3C9duhRLS0uWLFlSpOd79OhBYmIi8+fPx9XVFUNDQxo0aEBmZuZT5REaGkpISIhWWZB9eT4vVeGp4rwNDKt4oGdrjfParzVlCj1djGpVxaJbO+I/HY3CwAAdc1OtVUi6ttbk3MtdDZRzLwnDdzy14uraWmvq8mNcrzqG1bwod2yzVrnzmkWkbd7F3S9nknMvSRMnT9z/rHgSQgghhBBCvHlkAkmIt4RCoUBHR4dHjx7h5eVFeHg46enpmlVIBw4cQEdHB09PT839119/TevWuV/Zun79Ovfu3dOKqa+vT05OTqH9jh49miFDhmiV3WzwUXEN643y6O8TXO/QT6vMftJQsq5eJ+WHn8m+nYA6KwvjejVI/3M/APpuZdAvXYqMU+cAyDgVjVXfbujYWKFKSgHAuEFNVA/SyYzJf/XYvdBF6CwI19zr2dvi9F0oCcOnkHH6vCauTVAg6OlCdo4mbubV67J9TQghhBBClBxV4b+PiOIjW9iEeEMplUpu377N7du3iY6OZvDgwaSlpdG2bVv8/f0xMjKiR48enDlzht27dzN48GC6d+9OqVK55994eHiwYsUKoqOjOXz4MP7+/hgbG2v14ebmRkREBLdv3yY5Of9VKIaGhlhYWGhdhjryn578qB8+IutyrNalfpSBKuV+7s9pD3mwfhs2w/tjVKcaBpU9sJ80lIyTZ1FG5U70PDp4jKwrcThMHYFBxfIYN6yFzaBAUtdshKzcbXGG73hSZuP36DrYApBz+652v9duAJB1/RY5d3InDdO27EKdlY19yBD0K7hi6tsUS/8OpP64rgTelBBCCCGEEOJlk9/ihHhDbdu2DScnJ5ycnKhXr57ma2vNmjXDxMSE7du3k5SURJ06dejUqRMtWrRg4cKFmue///57kpOTqVmzJt27dycoKAgHBwetPmbPns3OnTtxcXGhRo0aL3uIb6XEGd/wcN9hSs0dR+lls8m5l8yd4In/NFCpuD1wHKhUlF45D4fQkTz4YyfJi5ZrmiiMDDEo54JCr+iLUNVpD7ndfzR6zo44r12E7fB+JH+7kge/binO4QkhhBBCCCFeUQq1Wq0u6SSEEG+XK1XfK+kUhHjhyp/eUdIpCCGEEEK88TKvHS/pFJ6JgWvNkk7hqckZSEIIIYQQQgghhHg9qeULzy+LbGETQgghhBBCCCGEEIWSCSQhhBBCCCGEEEIIUSjZwiaEeOm6JipLOgUhXrjIkk5ACCGEEOJtoJItbC+LrEASQgghhBBCCCGEEIWSCSQhhBBCCCGEEEIIUSiZQBLiCW7fvs3gwYMpX748hoaGuLi40LZtWyIiIko6tefWs2dPvvzySwAUCoXmsrCwoE6dOvz+++8AHDt2DIVCwd9//51vnBYtWvDRRx+9tLzfZDXqeTN7eSibj68j8tZemvo1LrDtqGlDiLy1l659OmmVW1iZM3Hhl+y6sIWI6E18OXsExibGhfZrYGjA8KnB7DyzkT2XtjJtyURs7Ky12pRydmDOj9PYF7OdbVEbGDzuU3R1dZ99sEIIIYQQQojXhkwgCVGI2NhYatWqxa5du5g5cyanT59m27Zt+Pj4MHDgwJJO76llZmZqfs7JyWHTpk18+OGHmrJly5YRHx/P0aNHadSoEZ06deL06dPUqlWLatWq8cMPP+SJGRsby+7du+ndu/dLGcObzsjEmEtnLzNzzLxC2zXza8I7tSqTEH83T93EheMo7+nG4K5DGdJjNNXrVWPMzGGFxvtiwiCatGrI6P7j+fSjz7EvZcf07ydp6nV0dJj743T0DfTp/eFAQj4PpU3n9+k3vNczjVMIIYQQQojioFarXsvrdSQTSEIUYsCAASgUCiIjI+nYsSMVK1akSpUqDBkyRLMaZ86cOVStWhVTU1NcXFwYMGAAaWlpmhjh4eFYWVmxadMmPD09MTExoVOnTjx8+JDly5fj5uaGtbU1QUFB5OTkaJ5zc3Nj0qRJdOvWDVNTU5ydnVm0aJFWfikpKfTp0wd7e3ssLCxo3rw5p06d0tRPmDCB6tWrs3TpUsqVK4eRkZGm7uDBg+jr61OnTh1NmZWVFY6OjlSsWJFJkyaRnZ3N7t27Aejduzdr167l4cOHWjmEh4fj5OSEn59fMbxxcWj3Yb6Z8T17tv1VYBt7RzuGTg7iq4GTyc7O1qpzc3elYfN6TBk6k7MnojkVeZpZX86nVbvm2JWyzTeeqbkpH3ZrzbwJizh64ATnT19k4pBpVKtTlXdqVgagXtM6lKvoyvhBk7l09jKHdh/m2xnf83Fge/T05XsMQgghhBBCvOlkAkmIAiQlJbFt2zYGDhyIqalpnnorKysgd2VGWFgYZ8+eZfny5ezatYsRI0ZotX348CFhYWGsWbOGbdu2sWfPHjp06MCWLVvYsmULK1as4Ntvv+XXX3/Vem7mzJlUq1aNEydOMGrUKD7//HN27typqf/4449JSEhg69atHDt2jJo1a9KiRQuSkpI0bS5fvsy6detYv349J0+e1JRv3LiRtm3bolAo8owtOzub77//HgADAwMA/P39USqVWjmq1WqWL19OYGCgbGV6SRQKBSFhY1m5eA1XLsbmqa9auwr3Ux4QHXVBU3bkr2OoVCreqVE535he3hXRN9An8q9jmrJrl+OIv3GbqrWqaOLGnL9C0r1kTZu/90RiZmFGec9yxTQ6IYQQQgghxKtK/tpYiAJcvnwZtVpNpUqVCm0XHBys+dnNzY3Jkyfz6aef8vXXX2vKs7KyWLx4MRUqVACgU6dOrFixgjt37mBmZkblypXx8fFh9+7ddOnSRfNco0aNGDVqFAAVK1bkwIEDzJ07l1atWrF//34iIyNJSEjA0NAQgFmzZrFhwwZ+/fVX+vXrB+RuW/vxxx+xt7fXyvv3339n7ty5WmXdunVDV1eXR48eoVKpcHNzo3PnzgDY2NjQoUMHfvjhBwICAgDYvXs3sbGx9OzZs8D3o1QqUSqVWmUqtQodhcxfP4uAgf8jOyeHtd+vy7fe1t6G5MRkrbKcnBzupzzA1sEm/2ccbMlUZpJ2P02rPOlusuYZW3sbku5qx038/8kkW/v84wohhBBCCPHCqV7P7WCvI/kNTogCqNXqIrX7888/adGiBc7Ozpibm9O9e3cSExO1tnqZmJhoJo8ASpUqhZubG2ZmZlplCQkJWrEbNGiQ5z46OhqAU6dOkZaWhq2tLWZmZprr6tWrxMTEaJ5xdXXNM3kUHR3NrVu3aNGihVb53LlzOXnyJFu3bqVy5cosXboUG5t/Jgd69erFvn37NPF/+OEHmjZtiru7e4HvJzQ0FEtLS60rPi2uwPaiYJWqVqRrn45MDA4t6VSEEEIIIYQQbxmZQBKiAB4eHigUCs6fP19gm9jYWNq0aYO3tzfr1q3j2LFjmnOK/n1gtb6+vtZzCoUi3zLVU8yep6Wl4eTkxMmTJ7WuCxcuMHz4cE27/Lbfbdy4kVatWmmdiQTg6OiIu7s77733HsuWLaNLly5ak1otWrSgbNmyhIeHc//+fdavX//Ew7NHjx5Namqq1uVkVrbI4xT/qF7PG2s7azYe+ZmDcREcjIugtIsTn48fwIbDawBIvJuEta3219N0dXWxsDInMSEpv7AkJiRiYGiAmYWZVrmNvbXmmcS7SdjYa8e1/f+vtCXezT+uEEIIIYQQ4s0hW9iEKICNjQ2+vr4sWrSIoKCgPBMxKSkpHDuWe7bM7Nmz0dHJnY/9+eefiy2Hxwd1//vey8sLgJo1a3L79m309PRwc3N7qri///67ZotbQerWrUutWrWYMmUK8+fPB3LPe+rZsyfff/89zs7OGBgY0KlTp0LjGBoaarbYPSbb157N1nU7tM4pAgj7aSZb1+3gj7VbATh99CwWVuZUqlqR86cvAlC7cQ10dHQ4c+JcvnGjoy6SlZlFncY12b1lHwBlK7jgVMaR08fOauL2DPoEa1srkhNTAKj7bh3S7qdxNZ+zmIQQQgghhBBvFvktTohCLFq0iJycHOrWrcu6deu4dOkS0dHRhIWF0aBBA9zd3cnKymLBggVcuXKFFStW8M033xRb/wcOHGDGjBlcvHiRRYsW8csvv/D5558D0LJlSxo0aED79u3ZsWMHsbGxHDx4kLFjx3L06NECYyYkJHD06FHatGnzxP6Dg4P59ttvuXnzpqasZ8+e3Lx5kzFjxtCtWzeMjY2ff6BCw9jEGI8q7nhUyd0WWNrFCY8q7pRydiA1+T5XLlzVurKzs0lMSCIu5joAsZevcXDXYcbMGk7l6pXwrvMOwycHs/P3Xdy7kwjkfsXt530/Url67vle6Q/S2bh6C8ETBlKrYQ0qVa3IV3NHEXX0DGeO5046Hd57hKsXrxGyYCwelStQv2kdPh3Zm1/CN5CVmVUCb0oIIYQQQghArXo9r9eQTCAJUYjy5ctz/PhxfHx8GDp0KO+88w6tWrUiIiKCxYsXU61aNebMmcP06dN55513WLVqFaGhxXc+zdChQzl69Cg1atRg8uTJzJkzB19fXyB3y9uWLVt499136dmzJxUrVqRr165cu3aNUqVKFRjzjz/+oG7dutjZ2T2xfz8/P8qVK8eUKVM0ZWXLlqVly5YkJyfTq1ev5x+k0OJVzZNVO79n1c7cr+B9ETKIVTu/p/+wor/rrwZN4trlOBb9PJd5K6Zz8shppg6fpanX09PDzd0VI+N/tjDOnbCQ/X8eYtqSiXz7WxiJCUmM7D1OU69SqRgSMIqcHBXf//E1IQu/ZMuv2/lu5g/FMGohhBBCCCHEq06hLupJwUKIl8rNzY3g4GCtr7wVhw8//JDGjRszYsSIYo37NOqWblpifQvxskTe2lvSKQghhBBCvPGUF/eXdArPxLBi45JO4anJCiQh3jKNGzemW7duJZ2GEEIIIYQQQojXiByiLcRbpiRXHgkhhBBCCCFEsVLllHQGbw2ZQBLiFRUbG1vSKbwwjQycSjoFIYQQQgghhBBPQbawCSGEEEIIIYQQQohCyQSSEK+pCRMmUL169WKLt2fPHhQKBSkpKcUWUwghhBBCCCFeKLXq9bxeQ7KFTbx2bt++zZQpU9i8eTM3b97EwcGB6tWrExwcTIsWLUo6vRdCoVDw22+/0b59e03ZsGHDGDx4cMklJYpdiwHt8Pati0OF0mRlZBJ7/CJ/TPuJu1fiNW0+ntqHio2qYlHKmsz0DK4ev8imaT+REHNL06bD+B6Uq+2JU0UX7sTcZFbrUU/sW89Qn3ZjP6FG24boGehzft8pfh33A2n3UjVtrErb8vHk3rg3qIIyPYMj6/axecZqVDmv5/8ACiGEEEIIIYpOViCJ10psbCy1atVi165dzJw5k9OnT7Nt2zZ8fHwYOHBgSadX7DIzMwusMzMzw9bW9iVm82SF5SuerEI9L/av2MH8DuP4pvsUdPV0+fTHMRgYG2ra3Dh9ldXDFzOt5VC+DZiKAvj0xzEodBRasQ7/vIcTmw4Vue/24wKo0qIW4QPmsbBLCJalrOn1zRBNvUJHQd8fRqKrr8f8jl/x07DF1O3UFL8hnZ973EIIIYQQQohXn0wgidfKgAEDUCgUREZG0rFjRypWrEiVKlUYMmQIf//9t6bdnDlzqFq1Kqampri4uDBgwADS0tI09deuXaNt27ZYW1tjampKlSpV2LJlCwA5OTn07t2bcuXKYWxsjKenJ/Pnzy80r8fbvzZv3oy3tzdGRkbUr1+fM2fOaNokJibSrVs3nJ2dMTExoWrVqqxevVorTrNmzRg0aBDBwcHY2dnh6+uLm5sbAB06dEChUGju89vC9sMPP1ClShUMDQ1xcnJi0KBBQO7Em0Kh4OTJk5q2KSkpKBQK9uzZk++YnjVf8ey+6zGNI7/u5falG9yKjuOnYYuxKWNPmarlNG0OrY7gSuR5km/c5cbZWLbM/hlrZztsyjho2vwWspwDK3aQeD2hSP0amRtTr7MPv09eweVDZ7lx5iqrh39DudqeuNZwB8Dz3Wo4epRh5ReLuHXuGuf3nGTrnJ9p3P09dPV1i/dFCCGEEEIIIV45MoEkXhtJSUls27aNgQMHYmpqmqfeyspK87OOjg5hYWGcPXuW5cuXs2vXLq3P1w8cOBClUsm+ffs4ffo006dPx8zMDACVSkWZMmX45ZdfOHfuHF999RVjxozh559/fmKOw4cPZ/bs2Rw5cgR7e3vatm1LVlYWABkZGdSqVYvNmzdz5swZ+vXrR/fu3YmMjNSKsXz5cgwMDDhw4ADffPMNR44cAWDZsmXEx8dr7v9r8eLFDBw4kH79+nH69Gk2btyIu7v7E3MuyLPmK4qPsbkJAA9T0vKtNzA2pN7HzUiMu0NK/L1n7qfMO+XRM9DjwoHTmrKEmFsk3biLW82KALjV8CD+QpzWlrbze09hbGGCY0WXZ+5bCCGEEEKI56JSvZ7Xa0jOQBKvjcuXL6NWq6lUqdIT2wYHB2t+dnNzY/LkyXz66ad8/fXXAMTFxdGxY0eqVq0KQPny5TXt9fX1CQkJ0dyXK1eOQ4cO8fPPP9O5c+HbdcaPH0+rVq2A3ImVMmXK8Ntvv9G5c2ecnZ0ZNmyYpu3gwYPZvn07P//8M3Xr1tWUe3h4MGPGjDyxrayscHR0LLDvyZMnM3ToUD7//HNNWZ06dQrNtzDPm+9jSqUSpVKpVZatzkFPIatWCqNQKGj/VQ+uHDnP7Ys3tOoafdKKtqP9MTQ14k7MTRZ/MpWcrJxn7svC3opsZRYZ9x9qlT+4l4q5vZWmzYN/TR49rgc0bYQQQgghhBBvLlmBJF4barW6yG3//PNPWrRogbOzM+bm5nTv3p3ExEQePsz9BTkoKIjJkyfTqFEjxo8fT1RUlNbzixYtolatWtjb22NmZsZ3331HXFzcE/tt0KCB5mcbGxs8PT2Jjo4GcrfGTZo0iapVq2JjY4OZmRnbt2/PE7dWrVpFHudjCQkJ3Lp1q1gPES+ufENDQ7G0tNS6jqRGF1ueb6qOk3rh5OnCj4PD8tQd+30/sz4YxYLOE7h7JZ4eiz5Hz1C/BLIUQgghhBBCvC1kAkm8Njw8PFAoFJw/f77QdrGxsbRp0wZvb2/WrVvHsWPHWLRoEfDPIc99+vThypUrdO/endOnT1O7dm0WLFgAwJo1axg2bBi9e/dmx44dnDx5kp49ez73AdEzZ85k/vz5jBw5kt27d3Py5El8fX3zxM1ve96TGBsbF1qvo5P7r/q/J+Eeb6170fmOHj2a1NRUrauOpVehz7ztPgrpSeXmNVnUdSKpt5Py1Gc8eMS92NtciTxP+IC5OFQoTVXfZ19tdv9uCnqG+hhZmGiVm9tZ8uBuiqaNuZ1lnnpA00YIIYQQQoiXTq16Pa/XkEwgideGjY0Nvr6+LFq0iPT09Dz1KSkpABw7dgyVSsXs2bOpX78+FStW5NatW3nau7i48Omnn7J+/XqGDh3KkiVLADhw4AANGzZkwIAB1KhRA3d3d2JiYoqU478P8k5OTubixYt4eXlp4rZr145PPvmEatWqUb58eS5evFikuPr6+uTkFLxFydzcHDc3NyIiIvKtt7e3ByA+/p/Pwf/7QO38PE++/2ZoaIiFhYXWJdvXCvZRSE+q+tbh6/9NIunG3Sc/oFCgUCjQM3j2FUg3zlwhOzObig3f0ZTZl3fCpow9scdz/8xjT1zCybMsZrYWmjaeTbx5dP8hty/dyBNTCCGEEEII8WaRCSTxWlm0aBE5OTnUrVuXdevWcenSJaKjowkLC9NsH3N3dycrK4sFCxZw5coVVqxYkedw5+DgYLZv387Vq1c5fvw4u3fv1kz0eHh4cPToUbZv387FixcZN25cgQdX/9fEiROJiIjgzJkzBAYGYmdnR/v27TVxd+7cycGDB4mOjqZ///7cuXOnSHEfTw7dvn2b5OTkfNtMmDCB2bNnExYWxqVLlzh+/LhmVZWxsTH169dn2rRpREdHs3fvXr788stC+3yefMWz6TipF7U7NGbl5wtQpj/C3N4Sc3tL9P9/e5qtiwMtBrSjzDvlsCpti1vNigQuCiYrI5Po3Sc0cexcS1G6sisW9pboGxpQurIrpSu7ar6WZlnKmlERsylbrQKQu6Lp8M+7afdld9wbVKbMO+XoNvMzrh67yLUTlwG4sO8Uty/dwH/uQEp7lcXzXW/eH9qZ/St2kJOZ/ZLflBBCCCGEEOJlk0O0xWulfPnyHD9+nClTpjB06FDi4+Oxt7enVq1aLF68GIBq1aoxZ84cpk+fzujRo3n33XcJDQ0lICBAEycnJ4eBAwdy48YNLCws8PPzY+7cuQD079+fEydO0KVLFxQKBd26dWPAgAFs3br1iflNmzaNzz//nEuXLlG9enX++OMPDAwMAPjyyy+5cuUKvr6+mJiY0K9fP9q3b09qauoTosLs2bMZMmQIS5YswdnZmdjY2DxtevToQUZGBnPnzmXYsGHY2dnRqVMnTf0PP/xA7969qVWrFp6ensyYMYP33nuvwD6fJ1/xbBp3z/3zGLR2vFb5T8MWc+TXvWQpsyhfpxJNe76PsaUZD+6lciUymvkdvyIt8b6mfZfp/XGvX1lzP3zLdAAmNh5M8o276OjrUaqCM/rGhpo2Gyb9iFqlInDxkNwvsu2L4tdx32vq1So1S3vPoNPk3ny+fhKZD5UcWbePbXOe/HVCIYQQQgghxOtPoX6ak4mFEPnas2cPPj4+JCcnY2VlVdLpvPK+cOta0ikI8cLNjV1T0ikIIYQQQrzxlFHbSzqFZ2Lo7VvSKTw12cImhBBCCCGEEEIIIQolE0hCCCGEEEIIIYQQolByBpIQxaBZs2bIblAhhBBCCCGEEG8qmUASQrx0e5Xy2XchhBBCCCHE81Orc0o6hbeGbGET4gVr1qwZwcHBJZ1GHnv27EGhUJCSklJgm/DwcDkUXAghhBBCCCGETCAJARAYGIhCochz+fn5FTlGQRMy69evZ9KkScWc8cvRpUsXLl68WNJpvFVq1q/GvOXT2X5iA8fj99PMr4lWff+hvVj31yoOxOxkT/RWFq+dxzs1Kmvqnco48tXsUfxx+GcOXong90Nr+XRYL/T0C15wamFlzojJwaz/6ycOXolg89F1DJ/0OWbmplrtHJ1LMX/FDA5c+ZM/T/9B8LgB6OrqFu8LEEIIIYQQQrySZAubEP/Pz8+PZcuWaZUZGho+d1wbG5tC6zMzMzEwMHjufl4EY2NjjI2NSzqNt4qRiTEXz13m9zWbmf3D1Dz1165cZ/qYudy8dgtDI0P8+3Vm0Zo5tGvYlZTEFMp5uKKjo2DKiJlcv3qTCpXKMW7WSIxMjJk3cVG+fdqXssPe0Y55Exdx5eJVnMo4Mmb6cOwd7RjRdxwAOjo6zF8xg8SEJHq2/RS7UnZMChtLdnY2C0O/e6HvRAghhBBCiAKpVSWdwVtDViAJ8f8MDQ1xdHTUuqytrTX1CoWCpUuX0qFDB0xMTPDw8GDjxo0AxMbG4uPjA4C1tTUKhYLAwEAg7xY2Nzc3Jk2aREBAABYWFvTr1w+A/fv306RJE4yNjXFxcSEoKIj09PRCc/7jjz+oU6cORkZG2NnZ0aFDB03dihUrqF27Nubm5jg6OvK///2PhISEPDEOHDiAt7c3RkZG1K9fnzNnzmjq/ruFbcKECVSvXp0VK1bg5uaGpaUlXbt25cGDB0V7yeKJDu76m6+nL2H31n351m/7bSeRfx3lZtwtrly8ypwJCzC3MKOiV4Xc53cfZsIXofy99wg3426xb8cBVixeTfPWTQvsM+bCVYb3+ZJ9Ow9w49otjhw4zqJp3/Fuq0aaFUb1m9WlfEU3vhw0kYtnL+fmOWMpHwd+VOjqJiGEEEIIIcSbQSaQhHgKISEhdO7cmaioKFq3bo2/vz9JSUm4uLiwbt06AC5cuEB8fDzz588vMM6sWbOoVq0aJ06cYNy4ccTExODn50fHjh2Jiopi7dq17N+/n0GDBhUYY/PmzXTo0IHWrVtz4sQJIiIiqFu3rqY+KyuLSZMmcerUKTZs2EBsbKxmUuvfhg8fzuzZszly5Aj29va0bduWrKysAvuNiYlhw4YNbNq0iU2bNrF3716mTZtWhLcnipuevh4ffdKOB6kPuHjucoHtzCzMuJ9y/6lim1mYkp6WTk5O7qGE3rWqcDn6Ckn3kjVtDu2OxNzCjAqe5Z5tAEIIIYQQQojXhvy1sRD/b9OmTZiZmWmVjRkzhjFjxmjuAwMD6datGwBTp04lLCyMyMhI/Pz8NFvVHBwcnnjwdPPmzRk6dKjmvk+fPvj7+2tWKnl4eBAWFkbTpk1ZvHgxRkZGeWJMmTKFrl27EhISoimrVq2a5udevXppfi5fvjxhYWHUqVOHtLQ0rXGOHz+eVq1aAbB8+XLKlCnDb7/9RufOnfPNXaVSER4ejrm5OQDdu3cnIiKCKVOmFDpmUXyatGxI6DcTMDI24t6dRD7r8gUpSan5tnVxc6ZLr44Fbl/Lj5WNJX2/CGT9yj80ZXYOtiTdS9Jq9/je1sEWuPT0AxFCCCGEEEK8NmQCSYj/5+Pjw+LFi7XK/nt+kbe3t+ZnU1NTLCws8t0W9iS1a9fWuj916hRRUVGsWrVKU6ZWq1GpVFy9ehUvL688MU6ePEnfvn0L7OPYsWNMmDCBU6dOkZycjEqVuzc4Li6OypX/OXS5QYMGmp9tbGzw9PQkOjq6wLhubm6aySMAJyenQt+BUqlEqVRqlanUKnQUsgDyWR05cJxuLXtiZWNFB/+2TP9uIgGt+5GcmKLVzt7RjoU/zebPP3bz26o/8g/2H6ZmJsxfMZMrF2P5dtb3LyB7IYQQQgghipFKzkB6WWQCSYj/Z2pqiru7e6Ft9PX1te4VCoVmYuZp+/q3tLQ0+vfvT1BQUJ62ZcuWzTdGYYdbp6en4+vri6+vL6tWrcLe3p64uDh8fX3JzMx86nz/7WnfQWhoqNYqKQBHUxeczPMfl3iyjEcZXI+9yfXYm5w+fpYNB1bT/n9tWLZgpaaNXSlbvvt1AaeOnmHy8BlFimtiaszCn2bzMO0hQ3uNITs7R1N3LyGRKtW1JzJt7HInWBMTEothVEIIIYQQQohXmSwBEKKYPP6S2uMzY55GzZo1OXfuHO7u7nmugr7Q5u3tTURERL5158+fJzExkWnTptGkSRMqVapU4Cqhv//+W/NzcnIyFy9ezHfF07MaPXo0qampWlcpszLFFl+AQkdH658Te0c7lqxbSHTUBSYET0WtVj8xhqmZCV+vmUtWVjZfBI4kU6k90Rh17CzuXuWxtrXSlNVvWocH99O4cjG2uIYihBBCCCGEeEXJBJIQ/0+pVHL79m2t6969e0V+3tXVFYVCwaZNm7h79y5paWlFfnbkyJEcPHiQQYMGcfLkSS5dusTvv/9e6CHa48ePZ/Xq1YwfP57o6GhOnz7N9OnTgdxVSwYGBixYsIArV66wceNGJk2alG+ciRMnEhERwZkzZwgMDMTOzo727dsXOfcnMTQ0xMLCQuuS7WsFMzYxpmIVdypWyV0N51zWiYpV3HF0LoWRsRGDRvejas0qOJUphZe3J+PnjMbB0Y6df+wGHk8eLeD2zTvMnbgQa1srbO1tsLX/ZzumvaMd6/5apVlR9HjyyNjEiIlDQjE1M9U8o6OT+2f1955IrlyMZfLCcXhUdqdBs7oMGNmXX8LXk5VZ8KHrQgghhBBCiDeDbGET4v9t27YNJycnrTJPT0/Onz9fpOednZ0JCQlh1KhR9OzZk4CAAMLDw4v0rLe3N3v37mXs2LE0adIEtVpNhQoV6NKlS4HPNGvWjF9++YVJkyYxbdo0LCwsePfddwGwt7cnPDycMWPGEBYWRs2aNZk1axYffvhhnjjTpk3j888/59KlS1SvXp0//vijwFVP4sWrXK0SS9Yv0NwPDcnd1rhx7RamjpyFm7srbT5+HysbS1KT73P2ZDS92w/kysWrANR/tw5ly7tQtrwL209s0Ipd06kxAHp6epRzd8XIOPdw9kpVPalaq0puP3//rPXMB3U6EX/jNiqViuCAEYyeNozwTd+Q8fARf/y8jcUz5JwkIYQQQghRgtRyBtLLolAXZW+DEEIUo8cTGUK8yY7H7y/pFIQQQggh3ngZxzaUdArPxKhW+5JO4anJPhIhhBBCCCGEEEIIUSjZwiaEEEIIIYQQQojXk+rpP2Ikno2sQBJCCCGEEEIIIYQQhZIVSEKIl06pkq92CSGEEEIIIcTrRFYgCVGMmjVrRnBw8Evv183NjXnz5j1XjAkTJlC9evViyUcIIYQQQgghxJtFJpDEWycwMBCFQpHn8vPzK3KMPXv2oFAoSElJ0Spfv349kyZNKuaMX02xsbEoFApOnjxZ0qm8UWrVr86iFbPYfWoTZ+8cpvn772rq9PR0GfLlQH7bs4ojV/ew+9Qmpi4Yj30pO60YllYWTP86hMOXd3Ho4p9MnDsWExPjQvs1MDTgy9DhHIjewZEru5n3/TRs7W202jg5l+LrlXM4enUv+85uZehXg9HV1S2+wQshhBBCCPG01KrX83oNyQSSeCv5+fkRHx+vda1evfq549rY2GBubl5gfWZm5nP3Id5sxibGXDh7icmjZuapMzI2wsvbk2/m/MDHLQP4vNcoyrmXZeGPs7TaTf86BHfP8vTpPJiBnwyldv0aTJg9utB+R04Mptl7jRnSdzQ92n+GvaMd83+YpqnX0dHh61Vz0DfQ45M2fRgzeCLtu3zAoJH9imfgQgghhBBCiFeaTCCJt5KhoSGOjo5al7W1taZeoVCwdOlSOnTogImJCR4eHmzcuBHIXXnj4+MDgLW1NQqFgsDAQCDvFjY3NzcmTZpEQEAAFhYW9OuX+8v2/v37adKkCcbGxri4uBAUFER6enqhOf/xxx/UqVMHIyMj7Ozs6NChg1b9w4cP6dWrF+bm5pQtW5bvvvtOq37kyJFUrFgRExMTypcvz7hx48jKKvwsoqVLl+Ll5YWRkRGVKlXi66+/1tSVK1cOgBo1aqBQKGjWrFmhsUTR7N91iLBp3xKxdW+eurQH6fTtHMT2jRHExsQRdewMU0bP4p3qXjg5lwKgvIcbTVo05KshUzh9/CzHI08xdcws3m/fKs9KpcfMzE3p+L8PmTF+Pof3H+Nc1Hm+/HwSNepWw7vWOwA0bFaPChXLMWrgBM6fvcT+XYdYMP1buvXshL6+HKcnhBBCCCHEm04mkIQoQEhICJ07dyYqKorWrVvj7+9PUlISLi4urFu3DoALFy4QHx/P/PnzC4wza9YsqlWrxokTJxg3bhwxMTH4+fnRsWNHoqKiWLt2Lfv372fQoEEFxti8eTMdOnSgdevWnDhxgoiICOrWravVZvbs2dSuXZsTJ04wYMAAPvvsMy5cuKCpNzc3Jzw8nHPnzjF//nyWLFnC3LlzC+xz1apVfPXVV0yZMoXo6GimTp3KuHHjWL58OQCRkZEA/Pnnn8THx7N+/fonv1RR7MwszFCpVNxPTQOgWu2qpKbc5+yp85o2h/YdQaVS4V2zSr4xqlSrhL6BPof2RWrKrl6+xq3r8VSvnTuBVL12VS5Fx5B4N0nT5sCevzG3MKOCZ/kXMTQhhBBCCCGeTKV6Pa/XkPy1sXgrbdq0CTMzM62yMWPGMGbMGM19YGAg3bp1A2Dq1KmEhYURGRmJn58fNja5Z8M4ODhgZWVVaF/Nmzdn6NChmvs+ffrg7++vWank4eFBWFgYTZs2ZfHixRgZGeWJMWXKFLp27UpISIimrFq1alptWrduzYABA4Dc1UZz585l9+7deHp6AvDll19q2rq5uTFs2DDWrFnDiBEj8s17/PjxzJ49m48++gjIXXF07tw5vv32W3r06IG9vT0Atra2ODo6FvoOxIthYGjAkC8HseW3HaSn5a5gs3OwIelesla7nJwcUlPuY+dgm28cOwdbMpWZPLifplWeeC8JO3tbTZt/Tx4BmvuC4gohhBBCCCHeHDKBJN5KPj4+LF68WKvs8aTQY97e3pqfTU1NsbCwICEh4an7ql27ttb9qVOniIqKYtWqVZoytVqNSqXi6tWreHl55Ylx8uRJ+vbtW2g//85XoVDg6Oiole/atWsJCwsjJiaGtLQ0srOzsbCwyDdWeno6MTEx9O7dW6vf7OxsLC0tCx/wfyiVSpRKpVaZSq1CRyELIJ+Hnp4uc5ZMQaGAiSNmlHQ6QgghhBBCiDecTCCJt5KpqSnu7u6FttHX19e6VygUqJ5hqaGpqanWfVpaGv379ycoKChP27Jly+Ybw9i48C9oQeH5Hjp0CH9/f0JCQvD19cXS0pI1a9Ywe/bsfGOlpeWuRFmyZAn16tXTqnvar26FhoZqrZwCsDMpjYNZmaeKI/6hp6fL7CVTKV3GiZ4dB2hWHwHcS0jCxs5aq72uri6WVhbcS0jMN969hEQMDA0wtzDTWoVka2fDvbuJmjZVa1TWeu7xV9oKiiuEEEIIIYR4c8gSACGegYGBAZC7Nehp1axZk3PnzuHu7p7nehz3v7y9vYmIiHjmfA8ePIirqytjx46ldu3aeHh4cO3atQLblypVitKlS3PlypU8OT4+PLuo72D06NGkpqZqXXampZ95LG+7x5NHruVd6P3xIFKT72vVnzp6GksrCyp7V9KU1WtcGx0dHaKOn8035tlT58nKzKJ+kzqaMrcKZSnt4sTJo2cAOHn0NB5eFbQmpxo2rceD+2nEXLxanEMUQgghhBCi6NSq1/N6DckKJPFWUiqV3L59W6tMT08PO7v8v1L1X66urigUCjZt2kTr1q0xNjbOc6ZSQUaOHEn9+vUZNGgQffr0wdTUlHPnzrFz504WLlyY7zPjx4+nRYsWVKhQga5du5Kdnc2WLVsYOXJkkfr08PAgLi6ONWvWUKdOHTZv3sxvv/1W6DMhISEEBQVhaWmJn58fSqWSo0ePkpyczJAhQ3BwcMDY2Jht27ZRpkwZjIyM8t3eZmhoiKGhoVaZbF8rmImJMWXL/bM6q0zZ0lSq4kFqyn3u3rnH3O+n4VXVk4GfDEVXRwe7/18FlJpyn6ysbK5ciuWviIOEzB7NxBHT0dPTY2zoMLZu2MndO/cAcHC05/tfFzJmcAinT5wj7UE6637ayIiQz0lNuU/ag3TGTB3KiSNRRB3LnUA6uOcwMRevMm3hBGZPXIidgw2DR/Vn9bJfycos/Gt+QgghhBBCiNef/BYn3krbtm3DyclJ62rcuHGRn3d2diYkJIRRo0ZRqlSpQr+g9l/e3t7s3buXixcv0qRJE2rUqMFXX31F6dIFr8pp1qwZv/zyCxs3bqR69eo0b95c8xW0ovjwww/54osvGDRoENWrV+fgwYOMGzeu0Gf69OnD0qVLWbZsGVWrVqVp06aEh4drViDp6ekRFhbGt99+S+nSpWnXrl2R8xEFq1Ldi3W7VrJu10oARk78gnW7VjJoRD8cnBxo7vcuTs6lWL97JXvPbNVc1ev8cwbWyAHjuXr5Gt//upDFP83leOQpJgwN1dTr6etR3sMNI+N/Dmyf/tU89u48wLzvQ1n++zfcS0gkuOc/E5QqlYoBnwwlJ0fFqs1LmbYohI0/b2Xh9O9ewlsRQgghhBBClDSFWq1Wl3QSQoi3S5VS9Z7cSIjX3Nk7h0s6BSGEEEKIN17GodUlncIzMWrQraRTeGqyhU0IIYQQQgghhBCvp2f40JF4NrKFTQghhBBCCCGEEEIUSiaQhBBCCCGEEEIIIUShZAubEOKl627kUdIpCCGEEEIIId4EsoXtpZEVSEIUs2bNmhEcHFzSaRSbwMBA2rdvX9JpCCGEEEIIIYQoQbICSbyVAgMDWb58eZ5yX19ftm3bVqQYe/bswcfHh+TkZKysrDTl69evR19fv7hSFW+R+gPa4ulXB5sKTmRnZHLz2CX2TFtL0pV4rXala7rTdPjHOFWvgDpHTcK5a6ztPp1sZZZWO10DPQI2hFCqiis/vD+GhHNxBfbtO7UXbo2rYFbKmqz0DG4eu8TuaWtIivmnb9dGVWgytCP2ni5kPVRyZt1f7J35C+oc+VsfIYQQQggh3nQygSTeWn5+fixbtkyrzNDQ8Lnj2tjYFFqfmZmJgYHBc/cj3jxl63lx/MedxJ+6go6eLu+O6EyXFSNZ2nIkWY+UQO7kUeflI/j76z/Y+dWPqHJUOHiVRa1W54nnM7obaQnJlKri+sS+b5++yrkNB7h/KxEjKzMaB39ElxUj+abxF6hVahy8yvLxsmEcWvg7m774FnNHa3yn9kShq8PuKa/np1OFEEIIIYQQRSdb2MRby9DQEEdHR63L2tpaU69QKFi6dCkdOnTAxMQEDw8PNm7cCEBsbCw+Pj4AWFtbo1AoCAwMBPJuYXNzc2PSpEkEBARgYWFBv379ANi/fz9NmjTB2NgYFxcXgoKCSE9PLzTnP/74gzp16mBkZISdnR0dOnTQ1CUnJxMQEIC1tTUmJia8//77XLp0SVMfHh6OlZUV27dvx8vLCzMzM/z8/IiP/2eFSU5ODkOGDMHKygpbW1tGjBiRZ2JCqVQSFBSEg4MDRkZGNG7cmCNHjjzFmxcF+bnHDE7/+hf3Lt0kITqOzUO/xbKMHY5V3TRtWoz7hGPhO/h78R/cu3STpCvxnN98mJzMbK1Y5Zt54/buO+ya8lOR+j61ejfXIy+QeuMed87Esm/WL1g622FZxh6ASm3qc/f8dQ6EbSDl2h2uHz7PnqlrqBnQCgNTo2J7B0IIIYQQQjwNtTrntbxeRzKBJEQhQkJC6Ny5M1FRUbRu3Rp/f3+SkpJwcXFh3bp1AFy4cIH4+Hjmz59fYJxZs2ZRrVo1Tpw4wbhx44iJicHPz4+OHTsSFRXF2rVr2b9/P4MGDSowxubNm+nQoQOtW7fmxIkTREREULduXU19YGAgR48eZePGjRw6dAi1Wk3r1q3JyvpnW9PDhw+ZNWsWK1asYN++fcTFxTFs2DBN/ezZswkPD+eHH35g//79JCUl8dtvv2nlMWLECNatW8fy5cs5fvw47u7u+Pr6kpSU9NTvVxTO0NwEgEcpuROLJrYWONd052FiKp+s/4rBRxfxv7VjKVO7otZzJnYW+E3rw6bgb8h+lPnU/eobG+L98bukxCVwPz4RAD1DvTxb5LIyMtE3MsCxarlnGZ4QQgghhBDiNSITSOKttWnTJszMzLSuqVOnarUJDAykW7duuLu7M3XqVNLS0oiMjERXV1ezVc3BwQFHR0csLS0L7Kt58+YMHTqUChUqUKFCBUJDQ/H39yc4OBgPDw8aNmxIWFgYP/74IxkZGfnGmDJlCl27diUkJAQvLy+qVavG6NGjAbh06RIbN25k6dKlNGnShGrVqrFq1Spu3rzJhg0bNDGysrL45ptvqF27NjVr1mTQoEFERERo6ufNm8fo0aP56KOP8PLy4ptvvtEaV3p6OosXL2bmzJm8//77VK5cmSVLlmBsbMz333//1H8GohAKBS3Hf8L1Ixe4d/EGAFZlc1cDNQ7+iFOr9/BzjxncORNL159GY+1WSvPoB7P7c3JVBLdPX32qLmt0b8mQc0sZev57yjerxhr/aaiycv925MreKJxreeD1YQMUOgrMSlnT+PPcFXCmDlbFMGAhhBBCCCHEq0zOQBJvLR8fHxYvXqxV9t/zi7y9vTU/m5qaYmFhQUJCwlP3Vbt2ba37U6dOERUVxapVqzRlarUalUrF1atX8fLyyhPj5MmT9O3bN9/40dHR6OnpUa9ePU2Zra0tnp6eREdHa8pMTEyoUKGC5t7JyUkzntTUVOLj47Vi6OnpUbt2bc02tpiYGLKysmjUqJGmjb6+PnXr1tXq59+USiVKpVKrLFudg55CN9/2Itd7k3pgX7EMKztN0pQpdHLn/E+s2s3pX/YBcOfsNVwbVcG7c1P2zviZWoHvYWBqxKFFG5+6z3MbDhD712nMHKyo2+8D2n89mBUdJ5KjzCL2rzPsnroa3yk9aTv3U7IzszgY9jsu9Sqhlk+nCiGEEEKIkiL/X/SlkQkk8dYyNTXF3d290Db//ZqaQqFA9Qz/gTI1NdW6T0tLo3///gQFBeVpW7Zs2XxjGBsbP3W//5XfePI7fLk4hYaGEhISolXWwqIqLa28C3hCtJoYgHuLGqzqPJkHt//ZGpiWkAJA4uWbWu0TL9/CwtkWANeGlXGu6cHwS+FabQL/mMTZDQfZPPTbAvtVPniE8sEjkmPvcPPEZYKjvqWib22iNx4C4MjSrRxZuhUzBysyUtOxdLGn2agupMTdLYZRCyGEEEIIIV5lsoVNiGf0+EtqOTlPfwBazZo1OXfuHO7u7nmugr7Q5u3trbXd7N+8vLzIzs7m8OHDmrLExEQuXLhA5cqVi5STpaUlTk5OWjGys7M5duyY5r5ChQoYGBhw4MABTVlWVhZHjhwpsJ/Ro0eTmpqqdTWzrFKknN5GrSYGUNG3Nqu7TSX1uvbETOr1uzy4nYRNeSetcpvyjqTeyD2r6M8JK/jBbww/vD+WH94fy8+BMwH4fdBC9s38pch5KBQKFAoFegZ5/54hLSGFbGUWlT9sQOrNe9w583Rb5YQQQgghhBCvH1mBJN5aSqWS27dva5Xp6elhZ2dXpOddXV1RKBRs2rSJ1q1bY2xsjJmZWZGeHTlyJPXr12fQoEH06dMHU1NTzp07x86dO1m4cGG+z4wfP54WLVpQoUIFunbtSnZ2Nlu2bGHkyJF4eHjQrl07+vbty7fffou5uTmjRo3C2dmZdu3aFSkngM8//5xp06bh4eFBpUqVmDNnDikpKZp6U1NTPvvsM4YPH46NjQ1ly5ZlxowZPHz4kN69e+cb09DQEENDQ60y2b6Wv/cmB1L5wwas6zuXzPQMTO1zz59S3n+oOcD68LebafxFRxKir3HnbBxVOzXBpkJpfvs0DID7txK1YmY9zD1TK/naHc1qJrNS1nT7aTSbhnxD/KkrWLrY49W2Plf3neZR0gPMnWyo/1lbsjMyidl9ShOrbv8PuLrnFGqVmorv16H+Z23ZMHABatWLXcUmhBBCCCGEKHkygSTeWtu2bcPJSXslh6enJ+fPny/S887OzoSEhDBq1Ch69uxJQEAA4eHhRXrW29ubvXv3MnbsWJo0aYJaraZChQp06dKlwGeaNWvGL7/8wqRJk5g2bRoWFha8++67mvply5bx+eef06ZNGzIzM3n33XfZsmVLnm1rhRk6dCjx8fH06NEDHR0devXqRYcOHUhNTdW0mTZtGiqViu7du/PgwQNq167N9u3bsba2LnI/In81u7cEwP/nL7XKNw/9ltO//gXA0R+2o2doQItxn2BkZUpCdBxr/aeRElf0s7l09XWxdS+NvnHuxF6OMguXup7U6eWHkaUp6fdSuR55nhUfTeRh4n3NcxWaedNw4IfoGuqTcC6OdX3ncGVP1PMOWwghhBBCiGenljOQXhaF+kUfgCKEEP8xzfWTkk5BiBdu1LWVJZ2CEEIIIcQb79HupSWdwjMx9ulT0ik8NTkDSQghhBBCCCGEEOIVdvPmTT755BNsbW0xNjamatWqHD16VFOvVqv56quvcHJywtjYmJYtW3Lp0iWtGElJSfj7+2NhYYGVlRW9e/cmLS2tyDnIBJIQQgghhBBCCCHEKyo5OZlGjRqhr6/P1q1bOXfuHLNnz9Y6RmTGjBmEhYXxzTffcPjwYUxNTfH19SUjI0PTxt/fn7Nnz7Jz5042bdrEvn376NevX5HzkC1sQoiXTrawibeBbGETQgghhHjxHkV8V9IpPBPjFkWfuBk1ahQHDhzgr7/+yrderVZTunRphg4dyrBhwwBITU2lVKlShIeH07VrV6Kjo6lcuTJHjhyhdu3aQO65wK1bt+bGjRuULl36iXnIIdpCiJeuTFZJZyCEEEIIIYQQJUepVKJUKrXK8vuCNcDGjRvx9fXl448/Zu/evTg7OzNgwAD69u0LwNWrV7l9+zYtW7bUPGNpaUm9evU4dOgQXbt25dChQ1hZWWkmjwBatmyJjo4Ohw8fpkOHDk/MWbawCSGEEEIIIYQQQrxEoaGhWFpaal2hoaH5tr1y5QqLFy/Gw8OD7du389lnnxEUFMTy5csBuH37NgClSpXSeq5UqVKautu3b+Pg4KBVr6enh42NjabNk8gKJCGKoFmzZlSvXp158+aVdCpCCCGEEEIIIR5Tq0o6g2cyevRohgwZolWW3+ojAJVKRe3atZk6dSoANWrU4MyZM3zzzTf06NHjhef6mEwgiTdGYGCgZgb233x9fdm2bVuRYuzZswcfHx+Sk5OxsrLSlK9fvx59ff3iSrXYhIeHExwcTEpKila5m5sbwcHBBAcHl0he4tl4BLSgYkALTF3sAUi9cIPTc3/j1u4oAHQM9ak1/n+4fVgfHUN94vdEETk6nIx79wEwsDaj8cIBWHm5YGhtRkbifW5sP8bJ0F/ISnuUb5+lGnjRat3YfOu2vv8ViaeuYFrGjg6R8/LUb2sznnvHY4ph5EIIIYQQQrxdCtqulh8nJycqV66sVebl5cW6desAcHR0BODOnTs4OTlp2ty5c4fq1atr2iQkJGjFyM7OJikpSfP8k8gEknij+Pn5sWzZMq2yov5LWRgbG5tC6zMzMzEwMHjufsTb7WF8EiemruXB1dugUFD+4yY0XTaELe+NJfXiTWpP8Me5ZXX29V9A1v2H1JnSg3e/D2ZHu4m5AVQqrm8/xsnpv6BMvI95OUfqTO1BXSszDgz8Ot8+7x69yK/VBmqVVRvRCcfGVUg8dUWr/M/OoaRcuKG5VyYX/ZOfQgghhBBCiGfTqFEjLly4oFV28eJFXF1dAShXrhyOjo5ERERoJozu37/P4cOH+eyzzwBo0KABKSkpHDt2jFq1agGwa9cuVCoV9erVK1IecgaSeKMYGhri6Oiodf3704YKhYKlS5fSoUMHTExM8PDwYOPGjQDExsbi4+MDgLW1NQqFgsDAQCB3C9u/V/O4ubkxadIkAgICsLCw0Hz6cP/+/TRp0gRjY2NcXFwICgoiPT290Jz/+OMP6tSpg5GREXZ2dlqHlyUnJxMQEIC1tTUmJia8//77XLp0CchdLdWzZ09SU1NRKBQoFAomTJhAs2bNuHbtGl988YWmHCAxMZFu3brh7OyMiYkJVatWZfXq1Vq5PHjwAH9/f0xNTXFycmLu3Ll5xq5UKhk2bBjOzs6YmppSr1499uzZU/Q/JFGgmztPcGvXKR5cvcODK7c5Nf0XstMzsKvljr65MRW6NePYhFXcOXCOpNOxHBryHQ51KmJXswIAmakPufRjBElRV0m/mcjt/We5uPxPHOp5FtinKiuHjLupmkuZnIaLb02urN2Xp60y+YFWW3V2zgt7F0IIIYQQQohcX3zxBX///TdTp07l8uXL/PTTT3z33XcMHJj7F8EKhYLg4GAmT57Mxo0bOX36NAEBAZQuXZr27dsDuSuW/Pz86Nu3L5GRkRw4cIBBgwbRtWvXIn2BDWQCSbyFQkJC6Ny5M1FRUbRu3Rp/f3+SkpJwcXHRLAG8cOEC8fHxzJ8/v8A4s2bNolq1apw4cYJx48YRExODn58fHTt2JCoqirVr17J//34GDRpUYIzNmzfToUMHWrduzYkTJ4iIiKBu3bqa+sDAQI4ePcrGjRs5dOgQarWa1q1bk5WVRcOGDZk3bx4WFhbEx8cTHx/PsGHDWL9+PWXKlGHixImacoCMjAxq1arF5s2bOXPmDP369aN79+5ERkZq+hsyZAgHDhxg48aN7Ny5k7/++ovjx49r5Txo0CAOHTrEmjVriIqK4uOPP8bPz08zsSWKh0JHgWu7+uiZGHLv6CVsvMuha6BH/F9nNW3uX44n7cY97Gp55BvDuJQVZd+vQ8Kh80Xut8x7NTGwNicmnwmkZuFD6BS1iPc2jKPMezWfflBCCCGEEEIUN5Xq9byeQp06dfjtt99YvXo177zzDpMmTWLevHn4+/tr2owYMYLBgwfTr18/6tSpQ1paGtu2bcPIyEjTZtWqVVSqVIkWLVrQunVrGjduzHfffVfkPBRqtVr9VJkL8YoKDAxk5cqVWv+CAIwZM4YxY8YAuTOzX375JZMmTQIgPT0dMzMztm7dip+fX4FnIP33EG03Nzdq1KjBb7/9pmnTp08fdHV1+fbbbzVl+/fvp2nTpqSnp+fJC6Bhw4aUL1+elStX5qm7dOkSFStW5MCBAzRs2BDIXUXk4uLC8uXL+fjjj5/7DKQ2bdpQqVIlZs2axYMHD7C1teWnn36iU6dOAKSmplK6dGn69u3LvHnziIuLo3z58sTFxWnNUrds2ZK6detqDnX7t/w+T7nOsz/6Ct1Cc3tbWVUqg+8fE9A11Cc7PYP9A7/m1q5TuHVoQIM5/VhdrqdWe7/NIdw5eI4TU9Zqyhp/PZAyvjXRMzbkxo7j7Ou/AJUyq0j9+6wYBsDu7rM0ZYY2ZpTv1ISEIxdBpcblgzpUGfABe3vN48aO4wWFeut9civvv9dCCCGEEKJ4PdqR/1ENrzrj9waUdApPTc5AEm8UHx8fFi9erFX23/OLvL29NT+bmppiYWGR5zCxoqhdu7bW/alTp4iKimLVqlWaMrVajUql4urVq3h5eeWJcfLkSfr27Ztv/OjoaPT09LT2o9ra2uLp6Ul0dPRT55uTk8PUqVP5+eefuXnzJpmZmSiVSkxMTIDcT0NmZWVprYCytLTE0/Of7U+nT58mJyeHihUrasVWKpXY2trm229oaCghISFaZR3MqvKRuXe+7d9292Pi2dxqLAbmxpRtU5eG8/uz86PJTxXj6PiVRM1Zj0V5J6qP7kyt8f4cGRP+xOdMnGxwaubNX/0XaJUrk9KI/m6r5j7x1BVMSllR+bMPZAJJCCGEEEKIt4RMIIk3iqmpKe7u7oW2+e/X1BQKBaqnXEL4uK9/S0tLo3///gQFBeVpW7Zs2XxjGBsbP3W/z2rmzJnMnz+fefPmUbVqVUxNTQkODiYzM7PIMdLS0tDV1eXYsWPo6mqvIDIzM8v3mfw+T7nOs//TD+AtocrKIS32DgBJp2OxrV6eSn38iN34N7qG+uhbmJB1/6GmvZG9JY8SUrViPD6j6P7leJQpafhu+Ioz8zbwKCGl0L4rdHmXzOQHRZoUunciBqd3qz79AIUQQgghhChO6qf/XU48G5lAEuJfHn9JLSfn6Q8HrlmzJufOnXviBNa/eXt7ExERQc+ePfPUeXl5kZ2dzeHDh7W2sF24cEHzCUcDA4N8c82v/MCBA7Rr145PPvkEAJVKxcWLFzWxypcvj76+PkeOHNFMeKWmpnLx4kXeffddAGrUqEFOTg4JCQk0adKkSGPM7/OUsn2t6BQKBToGeiRFXSUnMxvHxlW4vuUIABYVnDArY8e9YwWfP/X4EHUdgyf/5758l3e58uv+Ih2ObV3F9YkTUkIIIYQQQog3hxyiLd4oSqWS27dva1337t0r8vOurq4oFAo2bdrE3bt3SUsr+mfKR44cycGDBxk0aBAnT57k0qVL/P7774Ueoj1+/HhWr17N+PHjiY6O5vTp00yfPh0ADw8P2rVrR9++fdm/fz+nTp3ik08+wdnZmXbt2gG5Zx2lpaURERHBvXv3ePjwoaZ837593Lx5UzN+Dw8Pdu7cycGDB4mOjqZ///7cuXNHk4u5uTk9evRg+PDh7N69m7Nnz9K7d290dHQ0kxAVK1bE39+fgIAA1q9fz9WrV4mMjCQ0NJTNmzcX+V2J/FUf3RmHep6YlrHDqlIZqo/uTKmGXlz97SBZDx4Rs3oPtSb4U6qhFzZV3Wgwty93j17k3vEYAEo3r0b5Lu9i6VkG0zJ2OLeoTt3pvUiIvED6jdx/Dmyrl6ftvhkYO1pr9e3YuArmrg5c/mlPnrzKf9wEt/YNsHB3wsLdiSqDP6RC16ac/2HHC38nQgghhBBCiFeDrEASb5Rt27bh5OSkVebp6cn580X7CpWzszMhISGMGjWKnj17EhAQQHh4eJGe9fb2Zu/evYwdO5YmTZqgVqupUKECXbp0KfCZZs2a8csvvzBp0iSmTZuGhYWFZrUPwLJly/j8889p06YNmZmZvPvuu2zZskWzDa9hw4Z8+umndOnShcTERMaPH8+ECROYOHEi/fv3p0KFCiiVStRqNV9++SVXrlzB19cXExMT+vXrR/v27UlN/Wf705w5c/j0009p06YNFhYWjBgxguvXr2sdAL5s2TImT57M0KFDuXnzJnZ2dtSvX582bdoU6T2JghnZWdAw7FOMHazIevCQ5OjrRPxvBrf3nQHg6IRV1FKreXfJ5+ga6nFrz2kiR4drns/JyMTDvxm1J/ijY6DPw1uJxG09ytmFf2ja6BkbYuleGh097VVgFbo1JeHIRe5fjs83t3eC22NWxhZVtor7l2+x/9MFxG0+UvwvQQghhBBCCPFKkq+wCSEKlJ6ejrOzM7Nnz6Z3797FFndl6U+KLZYQryr5CpsQQgghxIv3aGtYSafwTIzfz3t27qtOViAJITROnDjB+fPnqVu3LqmpqUycOBFAs2VOCCGEEEIIIcTbSSaQhBBaZs2axYULFzAwMKBWrVr89ddf2NnZlXRaQgghhBBCCCFKkEwgCSE0atSowbFjx154P8t0El54H0KUNNmoKYQQQggh3iQygSSEEEIIIYQQQojXk0pV0hm8NXRKOgEhikOzZs0IDg4u6TReaxMmTKB69eolnYYQQgghhBBCiFeQTCCJlyYwMBCFQpHn8vPzK3KMPXv2oFAoSElJ0Spfv349kyZNKuaMXw0Fjbm4DRs2jIiICM19YGAg7du3f6F9iryq1qvK5GUTWXt0NRE3dtDIt6FW/Yg5w4i4sUPrCl05RauNxzvuzPhpGr+fXc9vp3/li+nBGJkYPbHvwGEB/HxsNVsu/8GM1dNwLldaq97cypzRC0axMfo3fj+7nmGzhhQprhBCCCGEEOL1JxNI4qXy8/MjPj5e61q9evVzx7WxscHc3LzA+szMzOfu401nZmaGra1tSafx1jM2MSLm3BXCvlxYYJvI3UfoVKOL5poyMFRTZ1vKhhlrpnEz9iYD2wYx6pMxuFV0ZeTc4YX223VAZzr0bM+80WEMahtExsMMpq0MRd9QX9NmzIJRuFV0ZcT/RjM2cBxV61VlyIzg5x6zEEIIIYQQz0ytej2v15BMIImXytDQEEdHR63L2tpaU69QKFi6dCkdOnTAxMQEDw8PNm7cCEBsbCw+Pj4AWFtbo1AoCAwMBPJuYXNzc2PSpEkEBARgYWFBv379ANi/fz9NmjTB2NgYFxcXgoKCSE9PLzTnyZMn4+DggLm5OX369GHUqFFaW73y2z7Xvn17TW4ASqWSYcOG4ezsjKmpKfXq1WPPnj2a+mvXrtG2bVusra0xNTWlSpUqbNmypdAx/1dBMQDCw8OxsrLSar9hwwYUCoXm/t9b2CZMmMDy5cv5/fffNSvFHud7/fp1OnfujJWVFTY2NrRr147Y2NhC36EousjdR1g2M5wD2w4U2CZLmUXy3WTNlZaapqmr37I+OVk5hI1dyI0rN7hw6iLzRs/n3Q+aUNqtdIExP+rdgZVhP3FwxyGuRF9levAM7ErZ0ti3EQBl3V2o61OH2cPncP7Eec4cOcvCcYvw+bAZtqVsiu8FCCGEEEIIIV5JMoEkXjkhISF07tyZqKgoWrdujb+/P0lJSbi4uLBu3ToALly4QHx8PPPnzy8wzqxZs6hWrRonTpxg3LhxxMTE4OfnR8eOHYmKimLt2rXs37+fQYMGFRhj1apVTJkyhenTp3Ps2DHKli3L4sWLn3pMgwYN4tChQ6xZs4aoqCg+/vhj/Pz8uHTpEgADBw5EqVSyb98+Tp8+zfTp0zEzM3uqMRcU41kMGzaMzp07a60Ya9iwIVlZWfj6+mJubs5ff/3FgQMHMDMzw8/PT1Z5vUTVGnjz68mfCd/7PZ9PHYyF1T+r7/QN9MnKykatVmvKlBm5fzZV61TJN55TWUdsS9ly/K/jmrL0Bw+JPnmeyrW8AKhcqzIPUh5wMeqSps2xv46jVqmpVMOrWMcnhBBCCCGEePXIV9jES7Vp06Y8kxpjxoxhzJgxmvvAwEC6desGwNSpUwkLCyMyMhI/Pz9sbHJXOjg4OORZUfNfzZs3Z+jQoZr7Pn364O/vr1kt5OHhQVhYGE2bNmXx4sUYGeU9y2XBggX07t2bnj17AvDVV1+xY8cO0tLS8rQtSFxcHMuWLSMuLo7SpXNXgAwbNoxt27axbNkypk6dSlxcHB07dqRq1aoAlC9fXvN8UcdcWIynZWZmhrGxMUqlEkdHR035ypUrUalULF26VLN6admyZVhZWbFnzx7ee++9Z+5TFM2RPUf5a+t+bl+/TWnX0vQe2ZPQlVMY/GEwKpWKEwdO8tlX/en86ces//43jEyM6Du6NwA2DvlvUbS2z/1nLPleilZ58t1krO1zVwja2FuTkqhdr8pRcT/lATb21gghhBBCCCHebDKBJF4qHx+fPCt4Hk+QPObt7a352dTUFAsLCxISEp66r9q1a2vdnzp1iqioKFatWqUpU6vVqFQqrl69ipdX3lUUFy5cYMCAAVpldevWZdeuXUXO4/Tp0+Tk5FCxYkWtcqVSqTlzKCgoiM8++4wdO3bQsmVLOnbsqPUeiqI4YjzJqVOnuHz5cp7zpjIyMoiJicn3GaVSiVKp1CpTqVXoKGQB5LPYvXGP5uer52O5En2FlQd/pFoDb04cOMm1i9eY/sVMPvuqP31G9SInJ4fflv1OUkIS6td0r7UQQgghhBAFUsn/x31ZZAJJvFSmpqa4u7sX2kZfX1/rXqFQoHqG/yiYmppq3aelpdG/f3+CgoLytC1btuxTx39MR0dHa7sQQFZWlla/urq6HDt2DF1dXa12j1dj9enTB19fXzZv3syOHTsIDQ1l9uzZDB48uMh5FBbjSTkWVVpaGrVq1dKahHvM3t4+32dCQ0MJCQnRKnMzL095iwpP3b/IKz7uNimJKTi7OXPiwEkAdm3Yza4Nu7G2s+LRwwxQQ6e+H3HrWny+MZLvJgFgbWdFUkKSptza3pqYs7kTg0l3k7GytdJ6TkdXBwsrc5LuJhf/wIQQQgghhBCvFFkCIF4rBgYGAOTk5Dz1szVr1uTcuXO4u7vnuR7H/S9PT0+OHDmiVfbfe3t7e+Lj//nFPCcnhzNnzmjua9SoQU5ODgkJCXn6/ff2MBcXFz799FPWr1/P0KFDWbJkyVOPuaAY9vb2PHjwQOvA8JMnTxYay8DAIE+fNWvW5NKlSzg4OOQZi6WlZb5xRo8eTWpqqtblZl7uiWMRRWPnZIeFtQWJCYl56pLvpZDxMINmHzYlU5nFsX+dcfRv8XG3SbyTSM3GNTRlJmYmeFWvxLlj0QCcO3YOcytzPKp6aNrUaFQDhY6C8yeii3lUQgghhBBCiFeNTCCJl0qpVHL79m2t6969e0V+3tXVFYVCwaZNm7h79+5TnUU0cuRIDh48yKBBgzh58iSXLl3i999/L/QQ7cGDB/P999+zfPlyLl26xOTJk4mKitL6elnz5s3ZvHkzmzdv5vz583z22WekpKRo6itWrIi/vz8BAQGsX7+eq1evEhkZSWhoKJs3bwYgODiY7du3c/XqVY4fP87u3bs1W+qKOubCYtSrVw8TExPGjBlDTEwMP/30E+Hh4YW+Lzc3N6Kiorhw4QL37t0jKysLf39/7OzsaNeuHX/99RdXr15lz549BAUFcePGjXzjGBoaYmFhoXXJ9rWCGZkYUaFyeSpUzj3DytHFkQqVy+NQ2h4jEyP6fdkXr5qVKFWmFDUaVWfS9yHcir3F0b3HNDHaBX6IxzvulCnnTLsebRk8eSDfT/uB9Pv/TCAu2/M9jfwaae7Xf/8b/kH/o0Gr+pSr5MaoeSO4dyeR/dtzvwYXd/k6kbuPMHRGMJ7VPalSuzJBkweye+MeEu/8s2pJCCGEEEKIl0qtej2v15BsYRMv1bZt23ByctIq8/T05Pz580V63tnZmZCQEEaNGkXPnj0JCAh44kTIY97e3uzdu5exY8fSpEkT1Go1FSpUoEuXLgU+4+/vz5UrVxg2bBgZGRl07tyZwMBAIiMjNW169erFqVOnCAgIQE9Pjy+++AIfHx+tOMuWLWPy5MkMHTqUmzdvYmdnR/369WnTpg2Qu7po4MCB3LhxAwsLC/z8/Jg7d+5TjbmwGDY2NqxcuZLhw4ezZMkSWrRowYQJE+jXr1+BY+/bty979uyhdu3apKWlsXv3bpo1a8a+ffsYOXIkH330EQ8ePMDZ2ZkWLVpgYWFRpD8HUTjPahWZ88sszf2ACZ8CsP3nHcwbE0b5SuV4r1MrzCxMSbyTyNF9xwmfGU5W5j9bEitV9yRwaABGJkZcj7nO3FHz+XNdhFY/Zd1dMDM30dyv+fpnjEyMGDI9GDMLM04fOcPoT8aQpfwn7tTB0xg8eSCz1kxHpVLz15a/WPjV1y/qVQghhBBCCCFeIQr1fw9GEUIUqlWrVjg6OrJixYqSTuW11aKMfK1NvPkibuwo6RSEEEIIId54j36fUdIpPBPjdiNKOoWnJiuQhCjEw4cP+eabb/D19UVXV5fVq1fz559/snPnzpJOTQghhBBCCCGEeGlkAkmIQigUCrZs2cKUKVPIyMjA09OTdevW0bJly5JOTQghhBBCCCHEM3yxWzwbmUASohDGxsb8+eefJZ2GEEIIIYQQQghRomQCSQjx0lnrGpV0CkIIIYQQQgghnoJ8S1u8tpo1a0ZwcHBJp/FSvY1jFkIIIYQQQghR8mQFknihAgMDWb58eZ5yX19ftm3bVqQYe/bswcfHh+TkZKysrDTl69evR19fv7hSfaUUNGbxZvOqW4V2/TtQvmoFbErZMr3vFI7sOKypNzIxwn9UD+q+Vw8za3MSrt9h67JN7Fj1z79LIWumUKVBVa24O1Zu5buxiwvs90lx7cs4sPjA0nyfnf3ZdA5tOfA8wxZCCCGEEOLZqeUMpJdFJpDEC+fn58eyZcu0ygwNDZ87ro2NTaH1mZmZGBgYPHc/QrwsRiaGxEZfZdfPfzLiuzF56nuM6807Db0JC55Dwo0EqjWpQd/Jn5J0J4mjf0Zq2u38aTtr56zS3CsfKQvt90lxE2/do0/tAK1nWnbzpV3/DpzYc+w5Ry2EEEIIIYR4HcgWNvHCGRoa4ujoqHVZW1tr6hUKBUuXLqVDhw6YmJjg4eHBxo0bAYiNjcXHxwcAa2trFAoFgYGBQN7tXG5ubkyaNImAgAAsLCzo168fAPv376dJkyYYGxvj4uJCUFAQ6enpheY8efJkHBwcMDc3p0+fPowaNYrq1atr6vPbSta+fXtNbgBKpZJhw4bh7OyMqakp9erVY8+ePZr6a9eu0bZtW6ytrTE1NaVKlSps2bKl0DEDqFQqRowYgY2NDY6OjkyYMEErj7i4ONq1a4eZmRkWFhZ07tyZO3fuaOoDAwNp37691jPBwcE0a9ZMc//rr79StWpVjI2NsbW1pWXLllrvbOnSpXh5eWFkZESlSpX4+uuvC32fomhO7DnOmlmriNz+d771nrUqsXfdLs7+fYa7NxL4c/V2YqOv4l7dQ6ud8pGSlLspmutR2qNC+31SXJVKpRUv5W4K9fwacHDzATIeZhTP4IUQQgghhBCvNJlAEq+EkJAQOnfuTFRUFK1bt8bf35+kpCRcXFxYt24dABcuXCA+Pp758+cXGGfWrFlUq1aNEydOMG7cOGJiYvDz86Njx45ERUWxdu1a9u/fz6BBgwqMsWrVKqZMmcL06dM5duwYZcuWZfHigrf/FGTQoEEcOnSINWvWEBUVxccff4yfnx+XLl0CYODAgSiVSvbt28fp06eZPn06ZmZmTxzz8uXLMTU15fDhw8yYMYOJEyeyc+dOIPcX/Xbt2pGUlMTevXvZuXMnV65coUuXLkXOOz4+nm7dutGrVy+io6PZs2cPH330EWq1WvN+vvrqK6ZMmUJ0dDRTp05l3Lhx+W5VFMXrwrHz1G5ZF5tSuavvqjSoSulypTm176RWuybtm/LDiZXM2bGA/40IwMCo8JV4RY37WPl3KlCuSnl2rd353GMSQgghhBDiuahUr+f1GpItbOKF27RpE2ZmZlplY8aMYcyYf7boBAYG0q1bNwCmTp1KWFgYkZGR+Pn5abaqOTg4PPE8oObNmzN06FDNfZ8+ffD399esFvLw8CAsLIymTZuyePFijIzyfg1swYIF9O7dm549ewLw1VdfsWPHDtLS0oo85ri4OJYtW0ZcXBylS5cGYNiwYWzbto1ly5YxdepU4uLi6NixI1Wr5p5XU758ec3zhY3Z29ub8ePHa8azcOFCIiIiaNWqFREREZw+fZqrV6/i4uICwI8//kiVKlU4cuQIderUeWLu8fHxZGdn89FHH+Hq6gqgyRFg/PjxzJ49m48++giAcuXKce7cOb799lt69OhR5Hcknt7347/l09BBfBcZTnZWNmqVmm9GLSQ68qymzV+/7+PuzQSS7yTh6uXGJ6N64FzBmZn9Q58r7r8179qK65fiuHDsfLGPUQghhBBCCPFqkgkk8cL5+PjkWcHz3/OLvL29NT+bmppiYWFBQkLCU/dVu3ZtrftTp04RFRXFqlX/nAejVqtRqVRcvXoVLy+vPDEuXLjAgAEDtMrq1q3Lrl27ipzH6dOnycnJoWLFilrlSqUSW1tbAIKCgvjss8/YsWMHLVu2pGPHjlrvoSD/bePk5KR5V9HR0bi4uGgmjwAqV66MlZUV0dHRRZpAqlatGi1atKBq1ar4+vry3nvv0alTJ6ytrUlPTycmJobevXvTt29fzTPZ2dlYWlrmG0+pVKJUap/Bk6POQVeh+8RchLbWgW3wqFGR0F6TuHfzLl71qtBnUn+S7iRx+sApAP5cvV3TPu7CNZITkpmwejKlyjpyJ+72M8d9zMDQgCYfvsuvC35+cQMVQgghhBBCvHJkAkm8cKampri7uxfa5r9fU1MoFKieYVmfqamp1n1aWhr9+/cnKCgoT9uyZcs+dfzHdHR0NFu6HsvKytLqV1dXl2PHjqGrqz1R8ng1Vp8+ffD19WXz5s3s2LGD0NBQZs+ezeDBgwvt+3nf1ZNy19XVZefOnRw8eJAdO3awYMECxo4dy+HDhzExMQFgyZIl1KtXTyvGf8f5WGhoKCEhIVplXhYVqWzlWeScRe7ETbfh3ZnZP5Tju44CcO18LG6Vy/Fhvw55Jnoeu3TiAgCObk75TiA9bdz6rRtiYGzI3nVFn1AVQgghhBBCvP7kDCTxynv8JbWcnJynfrZmzZqcO3cOd3f3PFdBX2jz9PTkyJEjWmX/vbe3tyc+Pl5zn5OTw5kzZzT3NWrUICcnh4SEhDz9Ojo6atq5uLjw6aefsn79eoYOHcqSJUuea8xeXl5cv36d69eva8rOnTtHSkoKlStXzjd3gJMnT2rdKxQKGjVqREhICCdOnMDAwIDffvuNUqVKUbp0aa5cuZJnXOXKlcs3p9GjR5Oamqp1eVoWPqEo8tLV10XfQB/1fyYLVTkqdHQUBT7nViV3a2RKQnKxxG3RpRVH/4zkftL9px2CEEIIIYQQxa+kzzKSM5CEKD5KpZLbt7VXPujp6WFnZ1ek511dXVEoFGzatInWrVtjbGyc50ylgowcOZL69eszaNAg+vTpg6mpKefOnWPnzp0sXLgw32cGDx5M3759qV27Ng0bNmTt2rVERUVpnVHUvHlzhgwZwubNm6lQoQJz5swhJSVFU1+xYkX8/f0JCAhg9uzZ1KhRg7t37xIREYG3tzcffPABwcHBvP/++1SsWJHk5GR2796t2VL3rGNu2bIlVatWxd/fn3nz5pGdnc2AAQNo2rSpZntf8+bNmTlzJj/++CMNGjRg5cqVnDlzhho1agBw+PBhIiIieO+993BwcODw4cPcvXtXk1tISAhBQUFYWlri5+eHUqnk6NGjJCcnM2TIkDw5GRoaYmhoqFUm29fyZ2RihKObk+a+lEsp3CqXIy3lAfdu3ePsodN0H9OTzIxM7t68S+V6VWja0Yflk37IbV/WkSbtm3J811EepDzAtZIbgV/15uzfZ7h2PlYTd37E16ya8SOR2//mUdqjJ8Z9zNHVCa96VZgaOPGlvA8hhBBCCCHEq0MmkMQLt23bNpycnLTKPD09OX++aAfwOjs7ExISwqhRo+jZsycBAQGEh4cX6Vlvb2/27t3L2LFjadKkCWq1mgoVKhT6VTJ/f3+uXLnCsGHDyMjIoHPnzgQGBhIZGalp06tXL06dOkVAQAB6enp88cUX+Pj4aMVZtmwZkydPZujQody8eRM7Ozvq169PmzZtgNzVRQMHDuTGjRtYWFjg5+fH3Llzn2vMCoWC33//ncGDB/Puu++io6ODn58fCxYs0LTx9fVl3LhxjBgxgoyMDHr16kVAQACnT58GwMLCgn379jFv3jzu37+Pq6srs2fP5v333wdyt96ZmJgwc+ZMhg8fjqmpKVWrVtUcVC6eXQVvd0LWTtXcB37VB4Ddv0SwaNh85g6eyf9GBBA0fyhmVmbcu3GX1TNXsmPlVgCys7Kp2qgaH/Rqi6GxEYnx9/h76yHWLVir1Y+zexlMzE0090+K+1jzzi1JjE/k1L4TL+oVCCGEEEIIIV5RCvV/D0MRQuTRqlUrHB0dWbFiRUmn8kbo5PphSacgxAv367WNJZ2CEEIIIcQb79HPr+fqeOPOX5V0Ck9NViAJ8R8PHz7km2++wdfXF11dXVavXs2ff/7Jzp07Szo1IYQQQgghhBD/JmtiXhqZQBLiPxQKBVu2bGHKlClkZGTg6enJunXraNmyZUmnJoQQQgghhBBClAiZQBLiP4yNjfnzzz9LOg0hhBBCCCGEEOKVIRNIQoiXrlWORUmnIIQQQgghhHgTqFQlncFbQ6ekExDiTdasWbMX8nWyCRMmUL169WKPK4QQQgghhBBC5EdWIIm3XmBgIMuXL89T7uvry7Zt24oUY8+ePfj4+JCcnIyVlZWmfP369ejr6xdXquINV31gW8q9XwcrdydyMjK5ffQSh6euJfVKvKaNsb0l9b/sRpkm76BvZkRKzG1OLPidq1uOaNpYlnOk/pfdKFWnIrr6eiRGx3F01q/cOhhdYN/l3q+N1yctsPd2w8janF/fG0PiuThNvVkZO/z/npfvszv7h3Flc+TzvwAhhBBCCCHEK0smkIQA/Pz8WLZsmVaZoaHhc8e1sbEptD4zMxMDA4Pn7ke8GUo38OLs8p3cPXUFha4udUd15oOfRvKzz0iyHykB8Jn3KYaWJmzrNYeMpAe4t29Iy8WDWd96HIlnrwHgt3woqVfvsKnLVLIzMvHu7Ydf+FBWNxrKo7up+fatZ2LI7SMXuLLpME1n9slTn34rkR9rDNQq8/L3odqnHxC3+1QxvwkhhBBCCCHEq0a2sAlB7mSRo6Oj1mVtba2pVygULF26lA4dOmBiYoKHhwcbN24EIDY2Fh8fHwCsra1RKBQEBgYCebewubm5MWnSJAICArCwsKBfv34A7N+/nyZNmmBsbIyLiwtBQUGkp6c/Me8VK1bg5uaGpaUlXbt25cGDB5o6pVJJUFAQDg4OGBkZ0bhxY44c+WeVyp49e1AoFGzfvp0aNWpgbGxM8+bNSUhIYOvWrXh5eWFhYcH//vc/Hj58qHlOpVIRGhpKuXLlMDY2plq1avz6669P/9JFHls+mcHFX/4i+eJNkqLj2PPFt5iXscPe203TxrG2B2eW7eDuySs8iLvLibDfybyfjr13OQCMrM2wKu/EyUV/kBR9nftX73A4dC36JkbYeJYpsO9L6w5wfN4Gbvx1Jt96tUrNo7upWlc5v9pc2XSY7IfKYn0PQgghhBBCFJlK9XperyGZQBKiiEJCQujcuTNRUVG0bt0af39/kpKScHFxYd26dQBcuHCB+Ph45s+fX2CcWbNmUa1aNU6cOMG4ceOIiYnBz8+Pjh07EhUVxdq1a9m/fz+DBg0qNJ+YmBg2bNjApk2b2LRpE3v37mXatGma+hEjRrBu3TqWL1/O8ePHcXd3x9fXl6SkJK04EyZMYOHChRw8eJDr16/TuXNn5s2bx08//cTmzZvZsWMHCxYs0LQPDQ3lxx9/5JtvvuHs2bN88cUXfPLJJ+zdu/dZXqsohIGFCQAZKf9MJt4+eokKbetjaGUKCgUVPqyPrqE+tw7lbk/LSE4j+fItKnZqjJ6xIQpdHbw+ac7Du6ncPX212HKzq+qG3TtunF8tf+5CCCGEEEK8DWQLmxDApk2bMDMz0yobM2YMY8aM0dwHBgbSrVs3AKZOnUpYWBiRkZH4+flptqo5ODhonYGUn+bNmzN06FDNfZ8+ffD399esVPLw8CAsLIymTZuyePFijIyM8o2jUqkIDw/H3NwcgO7duxMREcGUKVNIT09n8eLFhIeH8/777wOwZMkSdu7cyffff8/w4cM1cSZPnkyjRo0A6N27N6NHjyYmJoby5csD0KlTJ3bv3s3IkSNRKpVMnTqVP//8kwYNGgBQvnx59u/fz7fffkvTpk0LHbt4CgoFDSd8QnzkBZIv3NAU//nZAlp+PYjAM9+Sk5VN9qNMdvSZx/3YO5o2m7tNw3dpML0uLMldOXTvPls+mUFm6sP8enomlbo2I/niTe4cu1RsMYUQQgghhBCvLplAEgLw8fFh8eLFWmX/Pb/I29tb87OpqSkWFhYkJCQ8dV+1a9fWuj916hRRUVGsWrVKU6ZWq1GpVFy9ehUvL69847i5uWkmjwCcnJw0+cTExJCVlaWZGALQ19enbt26REdrH6T873GVKlUKExMTzeTR47LIyNwDki9fvszDhw9p1aqVVozMzExq1KiRb55KpRKlUnuLU5Y6B32Fbr7tRa7GU3pg41mG3z+apFVeZ3gnDCxN2NQllEdJDyjnV4uWiwezseMkks7nTjQ1ntyDR4n3+f2jSeRkZFGpWzP8wofy2wdf8TAh5blz0zXSx719A47P3/DcsYQQQgghhHgu6tdzO9jrSCaQhCB3Qsjd3b3QNv/9mppCoUD1DHtXTU1Nte7T0tLo378/QUFBedqWLVv2hefz7zgKhaLQuGlpaQBs3rwZZ2dnrXYFHToeGhpKSEiIVtkH5lVpa+Gdb3sBjSYH4NqyBhs7TiY9/p8thxauDrzT8z1+bj6S5Is3AUiKjsOxridVerTir9HLcG5UhbItaxBepT9ZaY8A2D82nDLvvkPFj5twctEfz51f+Q/qomdsyMVf9z93LCGEEEIIIcTrQSaQhCgGj7+klpOT89TP1qxZk3Pnzj1xAutpVKhQAQMDAw4cOICrqysAWVlZHDlyROtQ76dVuXJlDA0NiYuLK/J2tdGjRzNkyBCtsh+9+j9zDm+6RpMDKOdXm40fT+HB9btadXrGuf+cqVVqrXJ1jgqFjuI/bbQnE9UqNQqFolhyrNS1Gdd2Hicj6cGTGwshhBBCCCHeCDKBJAS526xu376tVaanp4ednV2Rnnd1dUWhULBp0yZat26NsbFxnjOVCjJy5Ejq16/PoEGD6NOnD6amppw7d46dO3eycOHCpx4L5K5y+uyzzxg+fDg2NjaULVuWGTNm8PDhQ3r37v1MMQHMzc0ZNmwYX3zxBSqVisaNG5OamsqBAwewsLCgR48eeZ4xNDTMszpJtq/lr/GUQNzbN2B777lkpWVgbG8JQOaDh+RkZJFyOZ7Uq7d5d1ovDk3+CWVyGm6+tSjz7jtsDZwNwJ1jl1CmpuMzrz/H5m4gJyMTL38fzF3suRZxUtNX5z0ziJz2M7HbjgJgaGWKWWlbTBxzvz5oVcEJgIf//8W1xyzcSuFUz5OtAbNexisRQgghhBBCvCJkAkkIYNu2bTg5OWmVeXp6cv78+SI97+zsTEhICKNGjaJnz54EBAQQHh5epGe9vb3Zu3cvY8eOpUmTJqjVaipUqECXLl2edhhapk2bhkqlonv37jx48IDatWuzfft2rK2tnyvupEmTsLe3JzQ0lCtXrmBlZUXNmjW1DhwXz6ZKj5YAfPjrl1rlu7/4lou//IUqO4ctATOpN7oLfsuGom9qyP3YO+z+4luu7zoF5H6FbcsnM6g74mPa/jwaHT09ki/eYHvvOSRFx2liWruXxsDcWHPv2qomPnP/WRnWcvFgAI7OWc+xOes15ZW6NCUtPonre08X/wsQQgghhBDiaT3DMR7i2SjUarX6yc2EEKL4fFvmk5JOQYgXrv+NlSWdghBCCCHEG+/Rj6NLOoVnYhwQWtIpPDWdkk5ACCGEEEIIIYQQQrzaZAJJCCGEEEIIIYQQQhRKzkASQgghhBBCCCHE60lO5XlpZAJJCPHSWajkP/JCCCGEEEII8TqRLWxCvOKaNWtGcHBwscedMGEC1atXf6pnzp8/T/369TEyMnrqZ4UQQgghhBBCvL5kBZIQxSAwMJDly5fnKff19WXbtm1FirFnzx58fHxITk7GyspKU75+/Xr09fWLK9XnMn78eExNTblw4QJmZmaEh4cTHBxMSkpKSaf2RnAPaIFHQEtMXewBSL1wgzNzfyN+9ykAdAz1qTHeH9cP66NjqM/tPVEcHb2MjHv3NTFsqpWn2pgu2HiXAzUknozh5OTVpJyLK1IOTVeOoHTzauzrNYeb245pyks1rkLVEZ2wquRC9kMlV3/5i6hpP6POkc+mCiGEEEKIEqSS/z/6ssgKJCGKiZ+fH/Hx8VrX6tWrnzuujY0N5ubmBdZnZmY+dx9FFRMTQ+PGjXF1dcXW1val9fu2eBifxMmpa9jmN5bt73/JnQNnabJsCBYVnQGoOeETnFvV4ED/MCI+moRxKWsaf/+F5nk9E0OarRrBw1uJ7Ggznp3tQ8hKy6DZTyNR6Ok+sX/Pvn757iG3qlyWpiuGE787im3vjeXApwtwfq8m1cZ2Lb7BCyGEEEIIIV5pMoEkRDExNDTE0dFR67K2ttbUKxQKli5dSocOHTAxMcHDw4ONGzcCEBsbi4+PDwDW1tYoFAoCAwOBvFvY3NzcmDRpEgEBAVhYWNCvXz8A9u/fT5MmTTA2NsbFxYWgoCDS09OLnL9KpWLixImUKVMGQ0NDqlevrrV6SqFQcOzYMSZOnIhCoaBZs2b07NmT1NRUFAoFCoWCCRMmPOPbEwC3dp4gftcp0q7e4cGV20RN/4Xs9Azsarmjb25M+W7NODFhFXcOnCP5dCx/D/kW+zoVsa3pDoCFe2kMbcw5PfNXHsTEc//iTc7MWY+xgxWmZewK7duqiiuV+n/A4SHf5akr+2F9UqLjODv3N9Ji73D37/OcnLwajx6t0DM1eiHvQgghhBBCCPFqkQkkIV6ikJAQOnfuTFRUFK1bt8bf35+kpCRcXFxYt24dABcuXCA+Pp758+cXGGfWrFlUq1aNEydOMG7cOGJiYvDz86Njx45ERUWxdu1a9u/fz6BBg4qc2/z585k9ezazZs0iKioKX19fPvzwQy5dugRAfHw8VapUYejQocTHx7Nx40bmzZuHhYWFZsXVsGHDnu8FCQ2FjoKy7eqjZ2LIvaOXsfEuh66BHrf/OqNp8+ByPOk37mFXK3cC6X5MPMqkB5Tv1gwdfV10jfSp0K0pqRdvkn79boF96Rob0HDRQI6ODSfjbmreegN9cpRZWmU5GZnoGRvkbpUTQgghhBBCvPFkAkmIYrJp0ybMzMy0rqlTp2q1CQwMpFu3bri7uzN16lTS0tKIjIxEV1cXGxsbABwcHHB0dMTS0rLAvpo3b87QoUOpUKECFSpUIDQ0FH9/f4KDg/Hw8KBhw4aEhYXx448/kpGRUaT8Z82axciRI+natSuenp5Mnz6d6tWrM2/ePAAcHR3R09PDzMwMR0dHLCwssLS0RKFQaFZcmZmZPdvLExqWlVzodOl7Oscup860XvzVey73L93EyMGKHGUWWfcfarXPuJuKkYMVANnpGUR0nIzbR434+Eo4nS79gJNPNfb4zyj0rKKaEz7h3tGL3Nx+LN/6+L1R2NWuiGv7Bih0FBg7WvPOFx8BYFzKqljGLYQQQgghxDNRqV7P6zUkh2gLUUx8fHxYvHixVtnjSaHHvL29NT+bmppiYWFBQkLCU/dVu3ZtrftTp04RFRXFqlWrNGVqtRqVSsXVq1fx8vIqNN79+/e5desWjRo10ipv1KgRp06deur8/k2pVKJUKrXKstQ56CuefCbP2+hBzC22tRqDvrkxZdvUo/78T4n4aHKRntU10qfu7L7cO3KRgwMWodDVodKnH9B0xTB2tB5HTkZWnmec36tJqUZV2PbemALj3t57mpOTfqL2tF7UD/sMVWYWZ+ZtwKF+JdSqvGcmCSGEEEIIId48MoEkRDExNTXF3d290Db//ZqaQqFA9Qyzz6amplr3aWlp9O/fn6CgoDxty5Yt+9Txi1NoaCghISFaZR+ZvUMnc+8Cnni7qbJySIu9A0Dy6VhsqpfHs48vcRv/RtdQH30LE61VSEb2lmQkpADg2qEhZi727Gw7QXMY9qGBC+kY/R3OvrWI+/3vPP2ValQZMzcHOp5folXeeEkwdw+fZ1enKQBc+G4rF77binEpKzJT0zEtY0/1MV1Ju/b0E6BCCCGEEEKI149MIAnxijAwMAAgJyfnqZ+tWbMm586de+IEVkEsLCwoXbo0Bw4coGnTppryAwcOULdu3QKfMzAweGK+o0ePZsiQIVplGzz7/R979x1f89k+cPxzsk72QGQQCRIRm6K1RbVJjbZoE6QlHkqRpmpviU1Rq0atoBRF0diUtIkVI6ESQYgYIYgge5zz+yM/p44MMSro9X69zuvJuef1/Z7kaVy57/v7XHH+FykUCnQM9Ek6fZncrBxsmlbn2o5wAMwq22FSvgx3TlwEQNdIiVql0nqSmlqlRq0GhU7BO5aj5v9O7NqDWmVtDkzjVMDPXN9zMl/79FvJADh2aETq9TvcO3P5JVylEEIIIYQQz0n9Zm4HexNJAkmIlyQzM5ObN29qlenp6VGmTNFPv3rE0dERhUJBcHAwbdq0wcjIqNhnCg0bNoz33nsPPz8/evXqhYmJCVFRUezdu5f58+cXa4whQ4Ywbtw4KleuTJ06dVixYgURERFa2+Ke5OTkREpKCvv376d27doYGxtjbGys1UapVKJUKrXKZPtawWqP8ObGH5GkXb+DnqkRTh0aU7axGwe7TiP7YTqXfjlIvYAvyEpOJfthGu9M6s7t4+e5ezIvgXTzzzPUHd2F+pN9Ob98D+goqOb3MeqcXG6FRQFgZGtFqw0jOey/kKSIS2Tcvl/gwdmp1+9oHbxdtW9bEg6cRq1S4dCmAW79Pybs67myhU0IIYQQQoj/CEkgCfGS7Nq1Czs7O60yV1dXzp07V6z+5cqVIzAwkOHDh9OjRw+6detGUFBQsfrWqlWLkJAQRo0aRbNmzVCr1VSuXBlvb+9ix+/v78/9+/cZNGgQiYmJVKtWjW3btuHi4lJon8aNG/P111/j7e3N3bt3GTduHAEBAcWeU2hTljHnvblfY1TWkuyHaSRHX+Vg12nc/DPvyWsnA35GrVbTdMm36Cr1SDh4huMjVmj6P7yYwJ++M6kxsCMf/B6AWqXm3t9xHPSZrtnmpqOni7mzPXpGyoJCKJS9e22q+3+CjoE+yVHx/NVjFgkHXux8LCGEEEIIIcSbQ6FWq+XPx0KIV+oXe5+SDkGIf12XG4Wv3hNCCCGEEC9H+tKBT2/0GjLqNaukQ3hmsgJJCCGEEEIIIYQQbyQ5UuHVKfhUVSGEEEIIIYQQQggh/p8kkIQQQgghhBBCCCFEkWQLmxDilatpmP+pX0IIIYQQQgghXl+SQBJCCCGEEEIIIcSbSaUq6Qj+M2QLmxCvQMuWLRkwYECJzO3r68unn35aInMLIYQQQgghhHg7yAokIf6fr68vK1euzFfu4eHBrl27ijXGwYMHcXd35969e1haWmrKN2/ejL6+/ssKVbylSvl8RCmfNuiXswEg80I8ifN+ISXkBPrlyuL61/IC+8X3n8KDnWEAmDSujc13X6B0dUSVnkny5v3cmrEKcgv/y4xeGUtsR/wPk6Z10TUxIvPSNW4v2MCDXYc0bQwq2mM7/H8Yv+OGQl+fjJjLJM76mdQjZ17iHRBCCCGEEEK8riSBJMRjPD09WbFihVaZUql84XFLlSpVZH1WVhYGBgYvPI94s2Un3OXm9JVkxd0ABVh2fJ8Ki0cT2/5bMmOvca7hF1rtrbp4UuarjqSEnADAsGpFHJcFcHvBeq4NnoWeTWnsJ/ZHoaPDzSkFJ58Ays8ciI65KfFfTSDn3n0sP26Jw7xhxH7yHRlRlwBwXDqOrLgbXP5iFOqMLEr3+BjHpeM437IXOXeS/7V7IoQQQgghRJHUsoXtVZEtbEI8RqlUYmtrq/WysrLS1CsUCpYuXUqHDh0wNjbGxcWFbdu2ARAXF4e7uzsAVlZWKBQKfH19gfxb2JycnJgwYQLdunXD3Nyc3r17AxAaGkqzZs0wMjLCwcEBf39/UlNTC403ICCAOnXqsHjxYhwcHDA2NsbLy4v79ws/pHrXrl00bdoUS0tLSpcuTbt27YiNjdVqc+3aNbp06UKpUqUwMTGhfv36HD16VFO/detW6tWrh6GhIZUqVSIwMJCcnJzi3WRRqId/HCPl4HGy4m6QdfkGiTNXo0rLwLiuK6hU5NxJ1nqZf9iIBztCUaVlAGDRrhkZMZe5PW8dWVcSSDv2N7emrqDUl23RMTEqdF6jem4krfyd9NPnyb56i9s/rif3QSpGNZwB0LUyR1mxHLcXbSTzXBxZcTe4NX0lOsaGKF0dX8m9EUIIIYQQQpQsSSAJ8YwCAwPx8vLi9OnTtGnTBh8fH5KSknBwcGDTpk0AxMTEkJCQwJw5cwodZ8aMGdSuXZtTp04xZswYYmNj8fT0pFOnTpw+fZr169cTGhqKn59fkfFcvHiRDRs28Pvvv7Nr1y5OnTpFv379Cm2fmprKwIEDOX78OPv370dHR4cOHTqg+v/D51JSUmjRogXXr19n27ZtREZGMnToUE39X3/9Rbdu3fj222+Jiopi8eLFBAUFMWnSpGe9laIoOjpYtGuOjpEhaSfP5as2rFEZo+qVSdqwR1OmMNBHnZmt1U6VmYmOoVKTDCpI+slozNs1Q9fCFBSKvHmVBqQezduelnvvAZmxV7Hs0AqFkRJ0dbDq4knOnXukn7n4ki5YCCGEEEII8TqTLWxCPCY4OBhTU1OtspEjRzJy5EjNe19fX7p06QLA5MmTmTt3LseOHcPT01OzVa1s2bJaZyAVpFWrVgwaNEjzvlevXvj4+GhWKrm4uDB37lxatGjBwoULMTQ0LHCcjIwMVq1aRbly5QCYN28ebdu2ZebMmdja2uZr36lTJ633y5cvx9ramqioKGrUqMHatWu5ffs24eHhmutxdv4n+RAYGMjw4cPp3r07AJUqVWLChAkMHTqUcePG5ZsvMzOTzMxMrbIsdS4GCt0i789/ldLVkUobZ6CjNECVlk5830lkXryar52V14dkXIgn/bHkUsqfJynd42Ms2jfn/vZQ9KytKPtN3veqXlmrfGM8Eu83DYd5w3A7tQ51dg6qjEziv55E1pUETZvLX47GcfFoqp35FVRqcu4mE+c7DtWDwlfICSGEEEIIId4ekkAS4jHu7u4sXLhQq+zJ84tq1aql+drExARzc3MSExOfea769etrvY+MjOT06dOsWbNGU6ZWq1GpVFy+fBk3N7cCx6lQoYImeQTQqFEjVCoVMTExBSaQLly4wNixYzl69Ch37tzRrCyKj4+nRo0aREREULdu3ULPbYqMjCQsLExrxVFubi4ZGRmkpaVhbGys1X7KlCkEBgZqlfW1dKGfVZUCx/+vy7p0ndh2/uiYGWPxUVPKf/8dl7sM10oiKZQGWH7cgsR567X6poSe4ubUFdhP7E/5mYNQZ2WTOH8dJg1roFapC53TZuAX6JqbcPmLUeQmPcDsw/dwmD+MS97DyIy5AoB9YF9y7t7nsvcwVBlZWHl/iOOSscR++h05t+/9OzdDCCGEEEKIpyni91zxckkCSYjHmJiYaK22KciTT1NTKBSaJMyzzvW4lJQU+vTpg7+/f762FSpUeObxC9O+fXscHR1ZsmQJ9vb2qFQqatSoQVZWFgBGRoWflfMozsDAQDp27JivrqBVUiNGjGDgwIFaZRdre7/AFbzd1Nk5mpU/GX/HYlTLhdK+H3Nj9I+aNhYfNUFhqCT5t/35+t9dtoW7y7agV7YUufdTMChfFtuhvmRfvVngfAYVbCndvT0XPPqReSE+b95zlzFpUJ3SX7bjxugfMWlcG7NWDYiu2xlVSjoACWMXYtq0Lpad3ufOoo0v+zYIIYQQQgghXjOSQBLiJXr0JLXc3Nxn7luvXj2ioqKemsB6Unx8PDdu3MDe3h6AI0eOoKOjg6ura762d+/eJSYmhiVLltCsWTMg7+Dux9WqVYulS5eSlJRU4CqkevXqERMTU+w4lUplvifZyfa1Z6BQoDDQTlpaeX3Iw/3HyE16UGi3nMQkACzatyDrRiLpf8cW2E5h9P+fzRNJUHWuChQKAHQMH7V54q87KhUKHUVxr0QIIYQQQgjxBpNDtIV4TGZmJjdv3tR63blzp9j9HR0dUSgUBAcHc/v2bVJSUordd9iwYRw6dAg/Pz8iIiK4cOECW7dufeoh2oaGhnTv3p3IyEj++usv/P398fLyKnD7mpWVFaVLl+ann37i4sWL/PHHH/lWB3Xp0gVbW1s+/fRTwsLCuHTpEps2beLw4cMAjB07llWrVhEYGMjZs2eJjo5m3bp1jB49utjXKgpmM6Q7xg2qo1+uLEpXR2yGdMfkvZokbzuoaWPgaIdxw+rcW7+7wDHKfNURpasjSpcKWPt1pszXn5EQ+JMmQaRnUxqXvQsxqpW3hTAz9hqZcTewn+SHUa0qeSuSenbAtGkdHuw9AkDaqXPk3k+h3IzvMKxaEYOK9tgM74F+eRse/nH8370pQgghhBBCFEWlejNfbyBZgSTEY3bt2oWdnZ1WmaurK+fO5X8KVkHKlSunOWS6R48edOvWjaCgoGL1rVWrFiEhIYwaNYpmzZqhVqupXLky3t5Fb/dydnamY8eOtGnThqSkJNq1a8eCBQsKbKujo8O6devw9/enRo0auLq6MnfuXFq2bKlpY2BgwJ49exg0aBBt2rQhJyeHatWq8eOPeVuoPDw8CA4OZvz48UybNg19fX2qVq1Kr169inWdonB6pS0oP3MgetalUD1MJSMmjjjfsaSGRmjaWH3+Adk375Dy16kCxzBt8Q7W/b1QGOiTEX2Z+D4TSQk5oalX6OmirOyAzqOVRzm5XPlfADZDu+O4dAw6xkZkXkng+uAfSDmYlxzKvfeAuB7jsBnUDac1k1Do6ZF5IZ74PhPJOHf537odQgghhBBCiNeIQq1Wy4lTQryhAgIC2LJlCxERESUdyjP5u1K7kg5BiH9djUvBJR2CEEIIIcRbL21ev5IO4bkYf1PwH/1fZ7KFTQghhBBCCCGEEEIUSbawCSGEEEIIIYQQ4s30hp4n9CaSLWxCiFeur5NXSYcgxL9uYdyGkg5BCCGEEOKtlzbn65IO4bkYf7uopEN4ZrKFTQghhBBCCCGEEEIUSRJI4q3VsmVLBgwYUNJhvBK+vr58+umn//o8Tk5OzJ49+1+fRwghhBBCCCHE60XOQBIlytfXl5UrV+Yr9/DwYNeuXcUa4+DBg7i7u3Pv3j0sLS015Zs3b0ZfX/9lhfpKtGzZkjp16ry2SZrw8HBMTEw07xUKBb/99tsrSV79F3j0+5Q6Hg2xrVyO7IwsYk+eZ8vUn7l1KUHTpmmX92nwSVMcqlfEyMyYgbV8SX+Qpql3ea8aA9cFFDj+1I9HcOV0bIF1XSd/RdUmNbGwKUVmagaXTsbw29Q13Iq9oWljZV+aLhO/wrVRdTJTMziyKYQt09eiypV950IIIYQQooTIqTyvjCSQRInz9PRkxYoVWmVKpfKFxy1VqlSR9VlZWRgYGLzwPC9rnDeBtbV1SYfwVnN5txohq3dzJTIWHT1dPhnShW9WjWb8BwPJSs8EwMBIydmQCM6GRNBhmE++MS6diGFYg6+0ytoP7EzVJjUKTR4BxJ+5xLEtoSTduIOJhSntBnyO/6rRjG7WH7VKjUJHQf/lI3hwO5nvO43GoqwV3Wf6kZuTy9bvf3m5N0IIIYQQQgjx2pEtbKLEKZVKbG1ttV5WVlaaeoVCwdKlS+nQoQPGxsa4uLiwbds2AOLi4nB3dwfAysoKhUKBr68vkH8Lm5OTExMmTKBbt26Ym5vTu3dvAEJDQ2nWrBlGRkY4ODjg7+9PampqofEGBARQp04dli5dSsWKFTE0NAQgOTmZXr16YW1tjbm5Oa1atSIyMjJfv9WrV+Pk5ISFhQWdO3fm4cOHQN5qrJCQEObMmYNCoUChUBAXF0dubi49e/akYsWKGBkZ4erqypw5c57pHj+a+3GzZ8/GyclJ8/7RNrgZM2ZgZ2dH6dKl6d+/P9nZ2Vr38NHqqEd9O3TogEKh0BpLPJ/53SdzZGMICReucT36CqsG/0jp8tZUqFlJ0+aP5TvYs3Arl09dKHCM3OxcHty+r3ml3Euh9gf1OfTrwSLnDv1lPxePRZN07TZXz15m28x1lCpXhtLlywJQrXlt7FzKs+K7eVyLusLZgxH8Pms9Lb70QFdf96XdAyGEEEIIIcTrSRJI4o0QGBiIl5cXp0+fpk2bNvj4+JCUlISDgwObNm0CICYmhoSEhCKTKzNmzKB27dqcOnWKMWPGEBsbi6enJ506deL06dOsX7+e0NBQ/Pz8iozn4sWLbNq0ic2bNxMREQHA559/TmJiIjt37uTEiRPUq1eP999/n6SkJE2/2NhYtmzZQnBwMMHBwYSEhDB16lQA5syZQ6NGjfjqq69ISEggISEBBwcHVCoV5cuX59dffyUqKoqxY8cycuRINmx4+U94OnDgALGxsRw4cICVK1cSFBREUFBQgW3Dw8MBWLFiBQkJCZr34uUxMjMGIC055bnHqN26PiZWZhz+9UCx+xgYKWn0uTt34m9xL+EOABXrVuF6TDwP79zXtIsKicDI3Bi7Kg7PHZ8QQgghhBAvRKV6M19vINnCJkpccHAwpqamWmUjR45k5MiRmve+vr506dIFgMmTJzN37lyOHTuGp6enZqta2bJltc5AKkirVq0YNGiQ5n2vXr3w8fHRrFRycXFh7ty5tGjRgoULF2pWFz0pKyuLVatWabZ0hYaGcuzYMRITEzXb72bMmMGWLVvYuHGjZrWTSqUiKCgIMzMzAL788kv279/PpEmTsLCwwMDAAGNjY2xtbTVz6erqEhgYqHlfsWJFDh8+zIYNG/Dy8iryep+VlZUV8+fPR1dXl6pVq9K2bVv279/PV199la/to2u3tLTUile8HAqFgs/H+nIx/Bw3zl997nEae7sT9WcEyTeTntq2+Rcf0mHEFxiaGHIz9jpzvphIbnYuAObWljy8k6zV/sH/J5MsrC259twRCiGEEEIIId4EkkASJc7d3Z2FCxdqlT15flGtWrU0X5uYmGBubk5iYuIzz1W/fn2t95GRkZw+fZo1a9ZoytRqNSqVisuXL+Pm5lbgOI6OjlrnAUVGRpKSkkLp0qW12qWnpxMb+8+5M05OTprkEYCdnV2xruPHH39k+fLlxMfHk56eTlZWVr4taS9D9erV0dX9ZzuSnZ0dZ86ceaExMzMzyczM1CrLVeeiq5BtT0XpPKEn9q4OzPhs7HOPYWlbimrN67C0/w/Fan9s619Eh57GoqwVH3zVnq9+/I7vPxtDTmb20zsLIYQQQggh3mqSQBIlzsTEBGdn5yLbPPk0NYVCgeo5lv09/gQxgJSUFPr06YO/v3++thUqVHimcezs7Dh48GC+to+vinqe61i3bh2DBw9m5syZNGrUCDMzM77//nuOHj1aZL/H6ejooH7i6QSPn230IvE9zZQpU7RWUAG8Y1GNBpbVX2jct5l34P+o0aoes7zGFWvlUGEafe5O6r2HRO47Xqz2GQ/TyXiYzu24m1w+dZ6ZkSuo49GQ49vCeHA7Gac62j+n5mUsALh/O/m5YxRCCCGEEEK8GSSBJN54j56Alpub+8x969WrR1RU1FMTWMUZ5+bNm+jp6b3QYdIGBgb5riMsLIzGjRvTr18/Tdnjq5qKw9ramps3b6JWq1EoFACas5tehL6+/lPv+4gRIxg4cKBW2eCaPV547reVd+D/qOPRkFmdA7h77fYLjdX485Yc2fwnqpxn/9l4dJC7nkHefyYunzrPR34dMSttzsO7DwBwa1aL9Adp3LwgG9iEEEIIIUQJUamf3ka8FHKItihxmZmZ3Lx5U+t1586dYvd3dHREoVAQHBzM7du3SUkp/oHDw4YN49ChQ/j5+REREcGFCxfYunXrUw/RflLr1q1p1KgRn376KXv27CEuLo5Dhw4xatQojh8v3uoPyNvidvToUeLi4rhz5w4qlQoXFxeOHz/O7t27OX/+PGPGjHnmA6tbtmzJ7du3mT59OrGxsfz444/s3LnzmcYoLN79+/dz8+ZN7t27V2AbpVKJubm51ku2rxWs84SeNOzQjOXfziEzNR1zawvMrS3QV/6zMszc2oLy1Rwp65h37lQ51wqUr+aIsYX2qjjXxjUoU8GGsPX7881jYWPFuP0/4Fi7MgBlHMri0e9TKtSoiJV9aSrVq8JXPw4kKyOLswdOARD1ZyQJF67h+4Mf5dwccWtem48HdSZk9W5ysnL+rVsihBBCCCGEeE1IAkmUuF27dmFnZ6f1atq0abH7lytXjsDAQIYPH46Njc0zJX9q1apFSEgI58+fp1mzZtStW5exY8dib2//TNegUCjYsWMHzZs3p0ePHlSpUoXOnTtz5coVbGxsij3O4MGD0dXVpVq1alhbWxMfH0+fPn3o2LEj3t7evPvuu9y9e1drNVJxuLm5sWDBAn788Udq167NsWPHGDx48DONUZCZM2eyd+9eHBwcqFu37guP91/X4ksPjM1NGLg+kGnhSzSvd9o31rRp5vMho3Z8zxfTvgZg0K/jGbXje2p9oH2+VxPvVsQeP8et2Bv55tHV18O2cjkMjPIOfM/OzMa5QVX6rxjB+IPz6Dl/ABmp6czoNFqz2kitUrOg51RUuSqGbp5Ijx++4cjmP/l91vp/63YIIYQQQgghXiMK9ZMHowghxL+sr9PLfXqcEK+jhXEbSjoEIYQQQoi3XtqMXiUdwnMxHry0pEN4ZnIGkhBCCCGEEEIIId5M6hd76I8oPtnCJoQQQgghhBBCCCGKJAkkIYQQQgghhBBCCFEk2cImhHjlvsiQZaZCCCGEEEKIl0Alxzq/KrIC6S3WsmVLBgwYUNJhvDROTk7Mnj37jZ9DCCGEEEIIIYR408gKpBLm6+vLypUr85V7eHiwa9euYo1x8OBB3N3duXfvHpaWlpryzZs3o6+v/7JCLXHh4eGYmJiUdBglqmXLltSpU+e1SXIFBASwZcsWIiIiSjqUt4Jt9w+x7e6B0sEagLSYq1ydtZHkP04BUGNzIBaNq2v1ublyD7HDfgJAz8qUKj9+i0k1R/SszMi+c5+k3eFcmbyW3JT0Qud9J3wBhg5ltcriJv7M9flbAFAo9ak8vTemtSph7FKepL0nONdj+su6bCGEEEIIIcQbQBJIrwFPT09WrFihVaZUKl943FKlShVZn5WVhYGBwQvP86KKG4e1tfUriOb19Lp8VuLflXnjLlcm/Uz6pQRQKCjr1RK3oKFEfDCE9JhrANxcvZf46es1fVTpmZqv1So1SbvDiZ+2juy79zF0sqPSlF5Unm7K+X5zipz7yrR13Pp5n+Z9buo/CSeFrg6qjCwSlu6kdNt3X9blCiGEEEIIId4gsoXtNaBUKrG1tdV6WVlZaeoVCgVLly6lQ4cOGBsb4+LiwrZt2wCIi4vD3d0dACsrKxQKBb6+vkD+LWxOTk5MmDCBbt26YW5uTu/evQEIDQ2lWbNmGBkZ4eDggL+/P6mpqYXGGxkZibu7O2ZmZpibm/POO+9w/PhxTf3TxisojsaNGzNs2DCteW7fvo2+vj5//vmnpt/jK2+Sk5Pp06cPNjY2GBoaUqNGDYKDg4sdR2JiIu3bt8fIyIiKFSuyZs2aIj8nyFsF9cEHH1CmTBksLCxo0aIFJ0+e1GqjUChYuHAhH330EUZGRlSqVImNGzdqtRk2bBhVqlTB2NiYSpUqMWbMGLKzszX1AQEB1KlTh6VLl1KxYkUMDQ3x9fUlJCSEOXPmoFAoUCgUxMXFcfDgQRQKBbt376Zu3boYGRnRqlUrEhMT2blzJ25ubpibm9O1a1fS0tI0c6hUKqZMmULFihUxMjKidu3aWnE+Gnf//v3Ur18fY2NjGjduTExMDABBQUEEBgYSGRmpiScoKOip91AU7t7eE9zbf4qMyzfJuJRA/NRfyE3NwKxeFU0bVXom2beTNa/HVxbl3k/l5so9pETGknntDvdDz3AzaDfm77o9de7clHStcVVp/ySmVGmZXBq2hFtr9pF1O/mlXrMQQgghhBAvQq1SvZGvN5EkkN4QgYGBeHl5cfr0adq0aYOPjw9JSUk4ODiwadMmAGJiYkhISGDOnMJXGsyYMYPatWtz6tQpxowZQ2xsLJ6ennTq1InTp0+zfv16QkND8fPzK3QMHx8fypcvT3h4OCdOnGD48OGarXLFHe/JOHx8fFi3bh1q9T8HoK1fvx57e3uaNWuWLwaVSsVHH31EWFgYP//8M1FRUUydOhVdXd1ix+Hr68vVq1c5cOAAGzduZMGCBSQmJhb5OTx8+JDu3bsTGhrKkSNHcHFxoU2bNjx8+FCr3ZgxY+jUqRORkZH4+PjQuXNnoqOjNfVmZmYEBQURFRXFnDlzWLJkCT/88IPWGBcvXmTTpk1s3ryZiIgI5syZQ6NGjfjqq69ISEggISEBBwcHTfuAgADmz5/PoUOHuHr1Kl5eXsyePZu1a9eyfft29uzZw7x58zTtp0yZwqpVq1i0aBFnz57lu+++44svviAkJEQrjlGjRjFz5kyOHz+Onp4e//vf/wDw9vZm0KBBVK9eXROPt7d3kfdPPAMdHcp80gRdY0MenjivKbbu1IyGZ5dT5+AsHEd2Rceo8JVpBjZWlG77LvcPRz11uvLffErDqBXU3vs95fp9DLrynwchhBBCCCHEP2QL22sgODgYU1NTrbKRI0cycuRIzXtfX1+6dOkCwOTJk5k7dy7Hjh3D09NTs1WtbNmyWmcgFaRVq1YMGjRI875Xr174+PhoViq5uLgwd+5cWrRowcKFCzE0NMw3Rnx8PEOGDKFq1aqaPo9MmTKlWOM9GYeXlxcDBgzQrBoCWLt2LV26dEGhUOSLYd++fRw7dozo6GiqVMlbnVGpUqVixxEfH8/OnTs5duwYDRo0AGDZsmW4uRW9UqNVq1Za73/66ScsLS0JCQmhXbt2mvLPP/+cXr16ATBhwgT27t3LvHnzWLBgAQCjR4/WtHVycmLw4MGsW7eOoUOHasqzsrJYtWqV1tY9AwMDjI2NsbW1zRfbxIkTadKkCQA9e/ZkxIgRxMbGau7LZ599xoEDBxg2bBiZmZlMnjyZffv20ahRI839Cw0NZfHixbRo0UIz7qRJkzTvhw8fTtu2bcnIyMDIyAhTU1P09PQKjEc8H+OqFai1fRI6SgNyUzM497/ppJ/P2752e/NfZF67TdbNe5hUc8Rx9BcYVS7HuZ7fa41RZeEASnk0QNdYSdLucC4OWljknAlLd5By5jI591Iwb+CK48iu6Je1Ii4g//lsQgghhBBCiP8mSSC9Btzd3Vm4UPsfeE+eX1SrVi3N1yYmJpibmz91tUxB6tevr/U+MjKS06dPa23fUqvVqFQqLl++XGBCZeDAgfTq1YvVq1fTunVrPv/8cypXrvxM4z0Zh7W1NR9++CFr1qyhWbNmXL58mcOHD7N48eICryMiIoLy5ctrkkdPeloc58+fR09Pj3feeUdTX7Vq1acm4G7dusXo0aM5ePAgiYmJ5ObmkpaWRnx8vFa7R0mZx98/ftD0+vXrmTt3LrGxsaSkpJCTk4O5ublWH0dHx2c69+nx7xEbGxvN9rjHy44dOwbkrW5KS0vjgw8+0BojKyuLunXrFjqunZ0dkLf9r0KFCsWKKzMzk8zMTK2yLHUuBgrdYvX/r0mPvUHE+0PQNTemTLv3cJnrx5kO40g/f03rjKK0c/Fk3bpHjU0BGDrakHHllqbu8tggrs7cgFElexxH+VAxsDuXhi8tdM4bi//Z+pkWfQVVdg6Vp/fmyuQ1qLNy/p0LFUIIIYQQ4mVQqZ/eRrwUkkB6DZiYmODs7FxkmyefpqZQKFA9x77JJ59ilpKSQp8+ffD398/XtrAEQUBAAF27dmX79u3s3LmTcePGsW7dOjp06FDs8Qp6mpqPjw/+/v7MmzePtWvXUrNmTWrWrFlgDEZGRkVe59PiOH/+fAG9nq579+7cvXuXOXPm4OjoiFKppFGjRmRlZRV7jMOHD+Pj40NgYCAeHh5YWFiwbt06Zs6cqdXuWZ849/j3iEKhKPJ7JiUlBYDt27dTrlw5rXZPHuD+5LjAM33vTZkyhcDAQK2yHiZu9DStVuwx/kvU2TlkxN0EIPX0JUzrOGPfqw2xQ3/K1/bhqQsAGFa01UogPTrHKP3iDbKTU6i1bSJXZ20kOzG5WDE8PHkeHX09DB3Kkh5748UvSgghhBBCCPHGkwTSW+DR07lyc3OfuW+9evWIiop6agLrSVWqVKFKlSp89913dOnShRUrVtChQ4fnHg/gk08+oXfv3uzatYu1a9fSrVu3QtvWqlWLa9eucf78+QJXIT0tjqpVq5KTk8OJEyc0W9hiYmJITk4uMsawsDAWLFhAmzZtALh69Sp37tzJ1+7IkSNa8R85ckSzsufQoUM4OjoyatQoTf2VK1eKnPcRAwOD5/qcn1StWjWUSiXx8fFa29WeVXHiGTFiBAMHDtQqO+HS/bnn/M/RUaBQ6hdYZVLdCYCsW8mFdlfo5CX9dAoZoyCm1Suizs0l6879YvcRQgghhBBCvN0kgfQayMzM5ObNm1plenp6lClTplj9HR0dUSgUBAcH06ZNG83ZNMUxbNgw3nvvPfz8/OjVqxcmJiZERUWxd+9e5s+fn699eno6Q4YM4bPPPqNixYpcu3aN8PBwOnXq9FzjPc7ExIRPP/2UMWPGEB0drTnzqSAtWrSgefPmdOrUiVmzZuHs7My5c+dQKBR4eno+NQ5XV1c8PT3p06cPCxcuRE9PjwEDBjx1ZZOLiwurV6+mfv36PHjwgCFDhhTY59dff6V+/fo0bdqUNWvWcOzYMZYtW6YZIz4+nnXr1tGgQQO2b9/Ob7/9VuS8jzg5OXH06FHi4uIwNTXNt9WxuMzMzBg8eDDfffcdKpWKpk2bcv/+fcLCwjA3N6d79+IleJycnLh8+bJmS6GZmVm+FUxKpTJfmWxfK5jjyK7c++MUmdfvoGtihHXHplg0rs7ZzhMxdLShTMdm3Nt/kpx7DzFxc8RpvC/3D58lLTovAWn1fl30rS1JibhIbmoGxq4OOI39kgdHo8m8ehsA07rOuMz9hrOfB5J1Mwmzd6pgWs+F+2F/k5uSjnl9V5zG+3J701/k3v/nqYVGVcqjo6+HvqUpuqZGmuRV6tm4V32bhBBCCCGEECVAEkivgV27dmnOlnnE1dWVc+fOFat/uXLlCAwMZPjw4fTo0YNu3boV+3HqtWrVIiQkhFGjRtGsWTPUajWVK1cu9Glaurq63L17l27dunHr1i3KlClDx44dNVuUnnW8J/n4+NCmTRuaN2/+1DN2Nm3axODBg+nSpQupqak4OzszderUYsexYsUKevXqRYsWLbCxsWHixImMGTOmyDmXLVtG7969qVevHg4ODkyePJnBgwfnaxcYGMi6devo168fdnZ2/PLLL1Srlrdl6+OPP+a7777Dz8+PzMxM2rZty5gxYwgICHjq/Rk8eDDdu3enWrVqpKenc/ny5af2KcyECROwtrZmypQpXLp0CUtLS+rVq6d1ePvTdOrUic2bN+Pu7k5ycjIrVqzA19f3uWP6r9MvY4HLvG8wKGtFzsM00qKucLbzRO7/eRoD+9JYNq+J/Vdt0TVWknnjLne3H+HaD5s0/VUZWdj4tKZioC8KAz2ybtzl7o6jXJv3T4JSx0iJsUs5FPp5STxVVjbWnzahwmAvFAZ6ZF5N5MbiYG4s/l0rtmprRmLoUFbzvs7+GQCE2X72b94SIYQQQgghiqZ+9qNdxPNRqB9/broQ4oUpFAp+++03Pv3005IO5bUlSQfxX9Dk5saSDkEIIYQQ4q2XOvGLkg7huZiM/rmkQ3hmOiUdgBBCCCGEEEIIIYR4vUkCSQghhBBCCCGEEEIUSc5AEuIlk12hQgghhBBCCPGKqOTfX6+KJJCEEK/cMQPDkg5BiH9dk5IOQAghhBBCiJdItrCJt0bLli0ZMGBASYfxrwkKCsLS0rKkwxBCCCGEEEII8R8kK5DEK+Xr68vKlSvzlXt4eLBr165ijXHw4EHc3d25d++eVkJl8+bN6Ovrv6xQNQICAtiyZQsREREvfWwhHtegf3ucPRtQqrIdORlZ3DhxgdAp67l3KQEA8/Jl6HlodoF9g/vO5cL2YxhamvLR3H6UcXPA0NKU9LsPiN1zgrDpv5KVkl7o3JYVbWk+qgv29augo6/HnXPxHJqxkWuHozVtHJpUp/GgTpSp6kB2WiZRm/4ibPqvqHPl0alCCCGEEKKEqOR30VdFEkjilfP09GTFihVaZUql8oXHLVWqVJH1WVlZGBgYvPA8Qvxbyr/rRuTKvdw6fQmFri5NhnrR8edhrHx/GDnpmTy8cZfF7/TX6lOzqzv1+7Ql7kAkAGq1itg9Jzg041fS7j7A0smWVhO6Y2hpyk7/BYXO/emKQdy7fIuNnSeTk5FF3Z6efLpiEMubDSLt9n3KuFXg06DBHJu/lV3fLcbU1or3J/dAoaPDX5N++VfvixBCCCGEEKLkyRY28coplUpsbW21XlZWVpp6hULB0qVL6dChA8bGxri4uLBt2zYA4uLicHd3B8DKygqFQoGvry+Qfwubk5MTEyZMoFu3bpibm9O7d28AQkNDadasGUZGRjg4OODv709qamqBsQYFBREYGEhkZCQKhQKFQkFQUBAA8fHxfPLJJ5iammJubo6Xlxe3bt0C4P79++jq6nL8+HEAVCoVpUqV4r333tOM/fPPP+Pg4KC5LoVCwebNm3F3d8fY2JjatWtz+PDhfDHt3r0bNzc3TE1N8fT0JCEhQVOnUqkYP3485cuXR6lUUqdOHa2VXQcPHkShUJCcnKwpi4iIQKFQEBcXB8CVK1do3749VlZWmJiYUL16dXbs2KFp//fff/PRRx9hamqKjY0NX375JXfu3Cnw/oln81u36URt/Iu7569zJzqePYMWY16+DDY1nQBQq9Sk3b6v9XL2qM/54KNkp2UCkHk/jdM/7+fW6cs8vH6Xq2FniVy9j3INXQud19DKFKtKdhxf+Dt3zl0lOe4WoVPXo29sSBnX8gC4tn+PO+eucnTOFu5fucX1o+cInbKOOt0/QN9EzrQSQgghhBDibScJJPFaCgwMxMvLi9OnT9OmTRt8fHxISkrCwcGBTZs2ARATE0NCQgJz5swpdJwZM2ZQu3ZtTp06xZgxY4iNjcXT05NOnTpx+vRp1q9fT2hoKH5+fgX29/b2ZtCgQVSvXp2EhAQSEhLw9vZGpVLxySefkJSUREhICHv37uXSpUt4e3sDYGFhQZ06dTh48CAAZ86cQaFQcOrUKVJSUgAICQmhRYsWWvONGjWKwYMHExERQZUqVejSpQs5OTma+rS0NGbMmMHq1av5888/iY+PZ/DgwZr6OXPmMHPmTGbMmMHp06fx8PDg448/5sKFC8W+9/379yczM5M///yTM2fOMG3aNExNTQFITk6mVatW1K1bl+PHj7Nr1y5u3bqFl5dXsccXxWdgZgxARnLBCc6yNZ0oW8OJv9eHFDqGiY0lzp4NuHbkXKFtMu6lkHTxBm6dmqJnpEShq0Mtn1ak3r7PrTOXAdA10CM3M1urX05GFnqGBtjUrPislyaEEEIIIYR4w0gCSbxywcHBmJqaar0mT56s1cbX15cuXbrg7OzM5MmTSUlJ4dixY+jq6mq2qpUtWxZbW1ssLCwKnatVq1YMGjSIypUrU7lyZaZMmYKPjw8DBgzAxcWFxo0bM3fuXFatWkVGRka+/kZGRpiamqKnp6dZLWVkZMT+/fs5c+YMa9eu5Z133uHdd99l1apVhISEEB4eDuStiHqUQDp48CAffPABbm5uhIaGasqeTCANHjyYtm3bUqVKFQIDA7ly5QoXL17U1GdnZ7No0SLq169PvXr18PPzY//+/Zr6GTNmMGzYMDp37oyrqyvTpk2jTp06zJ49u9ifT3x8PE2aNKFmzZpUqlSJdu3a0bx5cwDmz59P3bp1mTx5MlWrVqVu3bosX76cAwcOcP78+WLPIYpBoaBlwBdcD4/h7vlrBTap4d2Suxeuk3Aif4Lwo3n98YtZRu/w+WSlpLN32NIip9vUdSplqzviF70E/wsrqPfVR/zWbTqZ99MAiAs5jd07Lrh+3AiFjgITGyve/bYDACZlLV/sWoUQQgghhHheKvWb+XoDyRlI4pVzd3dn4cKFWmVPnl9Uq1YtzdcmJiaYm5uTmJj4zHPVr19f631kZCSnT59mzZo1mjK1Wo1KpeLy5cu4ubkVa9zo6GgcHBw0W9AAqlWrhqWlJdHR0TRo0IAWLVqwbNkycnNzCQkJ4cMPP8TW1paDBw9Sq1YtLl68SMuWLQu9bjs7OwASExOpWrUqAMbGxlSuXFmrzaP78uDBA27cuEGTJtoPD2/SpAmRkZHFui4Af39/+vbty549e2jdujWdOnXSxBUZGcmBAwc0K5IeFxsbS5UqVfKVZ2ZmkpmZqVWWo85FT6Fb7Jj+i1pN7E7pKuXZ0GlCgfW6Sn1cP2nE0blbCqwPGf8zR2ZvxqqSHU2HedFijA9/jA4qcr60Ow/Y8NkEcjKyqdG5JZ8sH8Qv7ceSmphM/F9/89ekX3h/cg88Z39NblY2R+dupfy7VVGr5eBCIYQQQggh3naSQBKvnImJCc7OzkW2efJpagqFAtVznK5vYmKi9T4lJYU+ffrg7++fr22FChWeefyiNG/enIcPH3Ly5En+/PNPJk+ejK2tLVOnTqV27drY29vj4uKi1efx61YoFABa113QfVGri5+91tHJW3T4eJ/sbO1tSb169cLDw4Pt27ezZ88epkyZwsyZM/nmm29ISUmhffv2TJs2Ld/YjxJeT5oyZQqBgYFaZR+a18TTolaB7QW4j+9GpffrsuHziaTcTCqwTZW2DdE3UhK9KbTA+kdnJN2LTSAjOQXvTWM5OncLqYnJ+do6NKlOxffrsrBmH82T2v4YHUSFZjWo9lkzwhf8DsDJpTs5uXQnJjaWZCSnYuFgTdPh3ty/cvvlXLgQQgghhBDitSVb2MQb59GT1HJzc5+5b7169YiKisLZ2Tnfq7AntBkYGOSby83NjatXr3L16lVNWVRUFMnJyVSrVg0AS0tLatWqxfz589HX16dq1ao0b96cU6dOERwcnG/72osyNzfH3t6esLAwrfKwsDBNTNbW1gBaB29HRETkG8vBwYGvv/6azZs3M2jQIJYsWQLk3b+zZ8/i5OSU7/49max7ZMSIEdy/f1/r1dq8+su45LeS+/huOHvWZ2PnyTy4Wnhiprp3Sy7tO0l60sOnjvkoGalrUPDfDPSN8r731U8kadUqNfx/38el3komNzMb148b8eD6HRL/vvzUGIQQQgghhPhXqFVv5usNJAkk8cplZmZy8+ZNrdezPMXL0dERhUJBcHAwt2/f1hxKXRzDhg3j0KFD+Pn5ERERwYULF9i6dWuhh2hD3tPcLl++TEREBHfu3CEzM5PWrVtTs2ZNfHx8OHnyJMeOHaNbt260aNFCa9tcy5YtWbNmjSZZVKpUKdzc3Fi/fv1LTyABDBkyhGnTprF+/XpiYmIYPnw4ERERfPvttwA4Ozvj4OBAQEAAFy5cYPv27cycOVNrjAEDBrB7924uX77MyZMnOXDggGZrX//+/UlKSqJLly6Eh4cTGxvL7t276dGjR6EJPaVSibm5udZLtq8VrNVEX6p2aMKObxaQlZqBsbUFxtYW6Cq1V55ZONpQ/l1XzvxyMN8YTu61qfZ5c0pXKY95+TJUbFWH96f8j+vhMTy4lvdzZlO7Et3/mI6JTd7TD2+cuEDm/VQ8ZvWhjFsFLCva0mxkFywcrLn8R4Rm7Hf6tKW0a3lKVynHu/6f0qBfew6OW52XaBJCCCGEEEK81WQLm3jldu3alW+7k6urK+fOFf6UqMeVK1eOwMBAhg8fTo8ePejWrRtBQUHF6lurVi1CQkIYNWoUzZo1Q61WU7lyZc3T0wrSqVMnNm/ejLu7O8nJyaxYsQJfX1+2bt3KN998Q/PmzdHR0cHT05N58+Zp9W3RogWzZ8/WOuuoZcuWREZG5jv/6GXw9/fn/v37DBo0iMTERKpVq8a2bds0W+X09fX55Zdf6Nu3L7Vq1aJBgwZMnDiRzz//XDNGbm4u/fv359q1a5ibm+Pp6ckPP/wAoFnhNGzYMD788EMyMzNxdHTE09NTsz1OPL/a3VoD4PXraK3y3QMXE7XxL837Gt4teJiQxJU/z+QbIycji5pdWtJirA96Sn0e3rjLxV3HNdvQAPSNlJRytkdXPy+Rl3Evhd+6TafxkM/5bN0IdPT0uHv+Gtt6zeJOdLymn1PLWjT0+xg9pT63o+LZ1msWcQdPv9R7IIQQQgghhHg9KdTPcoCKEEK8BD9U+KKkQxDiX/dd/M8lHYIQQgghxFsvdYxXSYfwXEwmbCjpEJ6ZrEASQgghhBBCCCHEm0mOU3hlZM+JEEIIIYQQQgghxGsqICAAhUKh9apataqmPiMjg/79+1O6dGlMTU3p1KkTt27d0hojPj6etm3bYmxsTNmyZRkyZAg5OTnPFIesQBJCCCGEEEIIIYR4jVWvXp19+/Zp3uvp/ZPO+e6779i+fTu//vorFhYW+Pn50bFjR80TunNzc2nbti22trYcOnSIhIQEunXrhr6+PpMnTy52DJJAEkK8csZv5lMrhRBCCCGEEKJE6OnpYWtrm6/8/v37LFu2jLVr19KqVSsAVqxYgZubG0eOHOG9995jz549REVFsW/fPmxsbKhTpw4TJkxg2LBhBAQEYGBgUKwYZAub+Fe1bNmSAQMGlHQYr5STkxOzZ8/+V+cICgrC0tLyX51DCCGEEEIIIV53apXqjXxlZmby4MEDrVdmZmah13nhwgXs7e2pVKkSPj4+xMfnPS35xIkTZGdn07p1a03bqlWrUqFCBQ4fPgzA4cOHqVmzJjY2Npo2Hh4ePHjwgLNnzxb7XssKJIGvry8rV67MV+7h4cGuXbuKNcbBgwdxd3fn3r17WomNzZs3o6+v/7JCfa0EBQUxYMAAkpOTtcrDw8MxMTEpmaDEG61O//ZU/KgBls525GZkcfP4BY5OXs/9SwmaNkbWFrw3ugvlm9VA39SQ5NibnJq3lcs7wjVtytRw4t2R3ljXroRapeLyjnAOBa4hJ63w/yD1uVbwE8OOTPyFyEXbAeh6+AfMHKy16o9OWU/Ej7+/yGULIYQQQgjxnzNlyhQCAwO1ysaNG0dAQEC+tu+++y5BQUG4urqSkJBAYGAgzZo14++//+bmzZsYGBjkW2BgY2PDzZs3Abh586ZW8uhR/aO64pIEkgDA09OTFStWaJUplcoXHrdUqVJF1mdlZRV7udybwtra+umNhCiAfSM3zq7cy+3ISyh0dWk43Iu2a4exwX0YOel5yR/32V+jtDBm1/9mkZH0EOdPG9N64TdsbjOGu2evYGxjSdt1w4nddoTQ0aswMDOiccAXuP/Qh7195hY696q6/bXeV3CvTYsZvbi045hWefj3G4lee0DzPjsl4yXeASGEEEIIIf4bRowYwcCBA7XKCvs3+EcffaT5ulatWrz77rs4OjqyYcMGjIyM/tU4Hydb2ASQ941qa2ur9bKystLUKxQKli5dSocOHTA2NsbFxYVt27YBEBcXh7u7OwBWVlYoFAp8fX2B/FvYnJycmDBhAt26dcPc3JzevXsDEBoaSrNmzTAyMsLBwQF/f39SU1MLjPX8+fMoFArOnTunVf7DDz9QuXJlIO+QsJ49e1KxYkWMjIxwdXVlzpw5+cZavnw51atXR6lUYmdnh5+fn6Zu1qxZ1KxZExMTExwcHOjXrx8pKSlA3oqrHj16cP/+fc0p+I8yxU9uYYuPj+eTTz7B1NQUc3NzvLy8tE7EDwgIoE6dOqxevRonJycsLCzo3LkzDx8+LPTzemT37t24ublhamqKp6cnCQn/rFRRqVSMHz+e8uXLo1QqqVOnjtaKsri4OBQKBRs2bNDc+wYNGnD+/HnCw8OpX78+pqamfPTRR9y+fVtr3qVLl+Lm5oahoSFVq1ZlwYIFT41VPN2OL6Zz/te/uHf+OknR8Rz8bjFm5ctgXctJ08a2vgt/r9jD7YhLPIy/zam5W8l6kIp1rYoAOLauiyo7l9BRK7l/KYHbkZf4a8RyKrVtiLmTTSEzQ/rt+1ovxw/rceNQNA/jtT/77JR0rXaPEltCCCGEEEKUCJX6jXwplUrMzc21XsVdxGFpaUmVKlW4ePEitra2ZGVl5dsZc+vWLc2ZSba2tvmeyvbofUHnKhVGEkii2AIDA/Hy8uL06dO0adMGHx8fkpKScHBwYNOmTQDExMSQkJBQYLLmkRkzZlC7dm1OnTrFmDFjiI2NxdPTk06dOnH69GnWr19PaGioVjLncVWqVKF+/fqsWbNGq3zNmjV07doVyEuelC9fnl9//ZWoqCjGjh3LyJEj2bBhg6b9woUL6d+/P7179+bMmTNs27YNZ2dnTb2Ojg5z587l7NmzrFy5kj/++IOhQ4cC0LhxY2bPno25uTkJCQkkJCQwePDgfLGqVCo++eQTkpKSCAkJYe/evVy6dAlvb2+tdrGxsWzZsoXg4GCCg4MJCQlh6tSpRX0cpKWlMWPGDFavXs2ff/5JfHy8Vgxz5sxh5syZzJgxg9OnT+Ph4cHHH3/MhQsXtMYZN24co0eP5uTJk+jp6dG1a1eGDh3KnDlz+Ouvv7h48SJjx47Vus9jx45l0qRJREdHM3nyZMaMGVPgNkjxYgzMjQHISP4nmXrz+AUqt38PpaUJKBRU/vg9dJX63DgcDYCOgR6q7BxQqzV9cjKyAbBtUKVY8xqVMafC+3U4t+5gvro6/dvT/cxCOu2aSO2v26LQlf+MCCGEEEII8SqlpKQQGxuLnZ0d77zzDvr6+uzfv19THxMTQ3x8PI0aNQKgUaNGnDlzhsTERE2bvXv3Ym5uTrVq1Yo9r2xhEwAEBwdjamqqVTZy5EhGjhypee/r60uXLl0AmDx5MnPnzuXYsWN4enpqtqqVLVv2qYc7t2rVikGDBmne9+rVCx8fH81KJRcXF+bOnUuLFi1YuHAhhoaG+cbw8fFh/vz5TJgwAchblXTixAl+/jnvHBd9fX2t/aQVK1bk8OHDbNiwAS8vLwAmTpzIoEGD+PbbbzXtGjRooPn6yZVTEydO5Ouvv2bBggUYGBhgYWGBQqEoMmO7f/9+zpw5w+XLl3FwcABg1apVVK9enfDwcM18KpWKoKAgzMzMAPjyyy/Zv38/kyZNKnTs7OxsFi1apFl15efnx/jx4zX1M2bMYNiwYXTu3BmAadOmceDAAWbPns2PP/6oaTd48GA8PDwA+Pbbb+nSpQv79++nSZMmAPTs2ZOgoCBN+3HjxjFz5kw6duyoubdRUVEsXryY7t27FxqveEYKBY0DviDhWAz3Yq5pivf1nUfrBX74/r2Y3OwcctKz2NNrNg/i8v6CcCMsikZjfaj9dVvOLNuFnrGSd0fkJSyNy1oWa+oqnzcjOzWDyzuPa5WfWb6HO3/HkZmcgs07Lrw73BvjspYcHr+mkJGEEEIIIYQQL2rw4MG0b98eR0dHbty4wbhx49DV1aVLly5YWFjQs2dPBg4cSKlSpTA3N+ebb76hUaNGvPfeewB8+OGHVKtWjS+//JLp06dz8+ZNRo8eTf/+/Z/p6BpJIAkA3N3dWbhwoVbZk+cX1apVS/O1iYkJ5ubmWhnM4qpfv77W+8jISE6fPq21okitVqNSqbh8+TJubm75xujcuTODBw/WPJZwzZo11KtXj6pVq2ra/Pjjjyxfvpz4+HjS09PJysqiTp06ACQmJnLjxg3ef//9QuPct28fU6ZM4dy5czx48ICcnBwyMjJIS0vD2Ni4WNcaHR2Ng4ODJnkEUK1aNSwtLYmOjtYkkJycnDTJIwA7O7un3ltjY2NN8ujJPg8ePODGjRuaJNAjTZo0ITIyUqvs8c/10UFqNWvW1Cp7NG5qaiqxsbH07NmTr776StMmJycHCwuLAuPMzMzM9zSBbHUu+grdIq/vv67ppO6Uci3P1o4TtMobDPkMAwtjgr2nkJ70kIqe79B64Tds6zSBpHPXuHf+Oge/W0yjsT40HO6FOlfF3yv2kJaYjPqxVUlFcfVuwcXfDpGbma1VfmbJTs3XSdFXUWXn0Gzq/zg6dT2qrJwXv2ghhBBCCCFEPteuXaNLly7cvXsXa2trmjZtypEjRzTn7/7www/o6OjQqVMnMjMz8fDw0DpmRFdXl+DgYPr27UujRo0wMTGhe/fuWgsQikMSSALISwg9vn2rIE8+TU2hUKBSqZ5rrselpKTQp08f/P3987WtUKFCgWPY2trSqlUr1q5dy3vvvcfatWvp27evpn7dunUMHjyYmTNn0qhRI8zMzPj+++85evQowFMPGouLi6Ndu3b07duXSZMmUapUKUJDQ+nZsydZWVnFTiAV1/Pc24L6FDdBUNg4CoWiwLJHsTw6A2rJkiW8++67WuPo6hacECro6QJtzWrS3rxWge0FNJnYDcfWddnWaSKpCUmacnPHstTo8SEbWg3j3vnrACRFx2Pb0JXq3T/grxF5B+Ff3HKYi1sOY1TGnOy0TFBDza8+4uGVpyd8bRu6YuVsz76+85/aNvFULLr6epiVt9Z6UpwQQgghhBCvjOrZ/w30plm3bl2R9YaGhvz4449aO02e5OjoyI4dO14oDkkgiZfi0ZPUcnNzn7lvvXr1iIqKemoC60k+Pj4MHTqULl26cOnSJc1WLYCwsDAaN25Mv379NGWxsbGar83MzHBycmL//v2aA8Afd+LECVQqFTNnzkRHJ++Ml8fPT4K8a37a9bq5uXH16lWuXr2qWYUUFRVFcnLyM+01fVbm5ubY29sTFhZGixYtNOVhYWE0bNjwuce1sbHB3t6eS5cu4ePjU6w+BT1dYJVbn+eO4W3XZGI3KnrWZ9vnk3h4VfsAaz2jvJ8z9RP/kVTnqlDoKPKNlX7nAQCu3s3Jzczi2l9/P3X+qp1bcDvyEknR8U9tW7q6I6pcFel37z+1rRBCCCGEEOLNJqefCiBvm9HNmze1Xnfu3Cl2f0dHRxQKBcHBwdy+fVuzUqU4hg0bxqFDh/Dz8yMiIoILFy6wdevWQg/RfqRjx448fPiQvn374u7ujr29vabOxcWF48ePs3v3bs6fP8+YMWMIDw/X6h8QEMDMmTOZO3cuFy5c4OTJk8ybNw8AZ2dnsrOzmTdvHpcuXWL16tUsWrRIq7+TkxMpKSns37+fO3fukJaWli/G1q1bU7NmTXx8fDh58iTHjh2jW7dutGjRIt9WvpdtyJAhTJs2jfXr1xMTE8Pw4cOJiIjQOvPpeQQGBjJlyhTmzp3L+fPnOXPmDCtWrGDWrFkFti/o6QKyfa1gTSf54tKhCfv9FpCdkoGRtQVG1hboGuatCEu+mMD9yzdpPvV/WNephLljWWr1/ojyzWtwefcJzTjVfT+gTA0nLCraUr17a5pM7M6xqRvIevDP96jXwek4eWp/D+qbGlGpXUOifzmYLzabes7U7OlBKbcKmFWwxrlDYxqP8+HC5jCy7uf/3hdCCCGEEEK8XWQFkgBg165d2NnZaZW5urpy7ty5YvUvV64cgYGBDB8+nB49etCtWzetg5eLUqtWLUJCQhg1ahTNmjVDrVZTuXLlfE8qe5KZmRnt27dnw4YNLF++XKuuT58+nDp1Cm9vbxQKBV26dKFfv37s3PnPGS7du3cnIyODH374gcGDB1OmTBk+++wzAGrXrs2sWbOYNm0aI0aMoHnz5kyZMoVu3bpp+jdu3Jivv/4ab29v7t69y7hx4wgICNCKQ6FQsHXrVr755huaN2+Ojo4Onp6emkTVv8nf35/79+8zaNAgEhMTqVatGtu2bcPFxeWFxu3VqxfGxsZ8//33DBkyBBMTE2rWrKl16Lh4PtW7twbg442jtcoPfLeY87/+hSonlx3dvufdEd54rhiEvomSB3G3OPDdYq7+8c/ZVmXrVKL+oI7oGxuSHHuDv4Yv58KmMK0xrZztMTDT3srp/Ml7oFAQu/Vwvthys3Ko/Ekj3hnYEV2lPg/jb3N6yS5OP3YukhBCCCGEEK+c+tmPVRHPR6F+nkNThBDiBSwu/0VJhyDEv67PtZ9LOgQhhBBCiLdeyuBPSjqE52I6Y2tJh/DMZAubEEIIIYQQQgghhCiSJJCEEEIIIYQQQgghRJHkDCQhhBBCCCGEEEK8mVRyKs+rIgkkIcQr9+UAw5IOQQghhBBCCCHEM5AtbEIIIYQQQgghhBCiSJJAEuI10bJlSwYMGPDK5z148CAKhYLk5GQAgoKCsLS01NQHBARQp06dVx6XEEIIIYQQQojXh2xhE+IZ+Pr6snLlynzlHh4e7Nq1q1hjHDx4EHd3d+7du6eVqNm8eTP6+vovK9Ria9y4MQkJCVhYWLzyuYU2/cYfo9/4Y60y1d0EMlaMAUMT9Bt/jK5TdRRmpVCnPyT3YgTZoVsgK12rj271xujX/xCFlQ1kpZMTc5zs/WsLn1hXD/2WXuhVbQi6euTGnSVr3xpIe5C/raEJht3HoWNWirR530Bmev42QgghhBBCvCJqOQPplZEEkhDPyNPTkxUrVmiVKZXKFx63VKlSRdZnZWVhYGDwwvM8ycDAAFtb25c+rng+qjvXydgw858CtQoAhakFClNLsg/+iuruDRTmpTH44AsUphZkbVukaa73zgfo1f+Q7JBfUSVcBn0lOhali5xT370zupVqkrltEeqsdAze74ryk35k/jI1X1sDD1/Ut6+DWdHfr0IIIYQQQoi3i2xhE+IZKZVKbG1ttV5WVlaaeoVCwdKlS+nQoQPGxsa4uLiwbds2AOLi4nB3dwfAysoKhUKBr68vkH8Lm5OTExMmTKBbt26Ym5vTu3dvAEJDQ2nWrBlGRkY4ODjg7+9PampqgbGeP38ehULBuXPntMp/+OEHKleuDOTfwvY04eHhfPDBB5QpUwYLCwtatGjByZMni9VXFIMqN2/lz6NXegoA6js3yNq2kNxLkajv30Z19RzZob+hW6k2KP7//8qVxug3/ZSsncvIPXcM9f3bqO9cIzc2svD5DIzQq9mU7IMbUF09h/rWFbJ2rUC3nDM6dpW0murVbonC0Jjs8N3/1tULIYQQQgghXlOSQBLiXxAYGIiXlxenT5+mTZs2+Pj4kJSUhIODA5s2bQIgJiaGhIQE5syZU+g4M2bMoHbt2pw6dYoxY8YQGxuLp6cnnTp14vTp06xfv57Q0FD8/PwK7F+lShXq16/PmjVrtMrXrFlD165dn+vaHj58SPfu3QkNDeXIkSO4uLjQpk0bHj58+FzjCW0KKxsMv56BYa8pGLTphaKolT5KY8jK0KxS0nWqBgodFKZWGPaYgGGf6Ri074PCzKrQIXRsHFHo6pF7JUpTpk66ierBXXTsK/8TV2k79Bu1I2vHMkCWCQshhBBCiNeESv1mvt5AkkAS4hkFBwdjamqq9Zo8ebJWG19fX7p06YKzszOTJ08mJSWFY8eOoaurq9mqVrZsWWxtbYs8e6hVq1YMGjSIypUrU7lyZaZMmYKPjw8DBgzAxcWFxo0bM3fuXFatWkVGRkaBY/j4+PDLL79o3p8/f54TJ07g4+PzXNffqlUrvvjiC6pWrYqbmxs//fQTaWlphISEFNg+MzOTBw8eaL0yc3Kfa+63XW7CJbJ2Lidz42yy9v2MwqIMyi7DQL+ALZJGpug3akfO6T81RQoLa1Ao0H+3DVkH1pG1bREKQxOUnw0EHd0C51SYmKPOyc53lpE69QEKE/O8N7p6KNv2JitkI+qHSS/teoUQQgghhBBvDkkgCfGM3N3diYiI0Hp9/fXXWm1q1aql+drExARzc3MSExOfea769etrvY+MjCQoKEgreeXh4YFKpeLy5csFjtG5c2fi4uI4cuQIkLf6qF69elStWvWZ4wG4desWX331FS4uLlhYWGBubk5KSgrx8fEFtp8yZQoWFhZarxl/FLGl6j9Mdflvcs+fQH3nGqq4s2RunoNCaYSuawPthgaGKDv6o757g+xD2/4pVyhQ6OqR9ccvqOLOokq4RGbwTyisbNCp8HyfN4B+s46okhLIjT7y3GMIIYQQQggh3mxyiLYQz8jExARnZ+ci2zz5NDWFQoFKpXquuR6XkpJCnz598Pf3z9e2QoUKBY5ha2tLq1atWLt2Le+99x5r166lb9++zxzLI927d+fu3bvMmTMHR0dHlEoljRo1Iisrq8D2I0aMYODAgVpluQu+fe75/1My01Hdu4WOVVk0a7b0lSg7DYCsDDK3/Jh3ZtL/U6fez/vfuwn/jJGeAukphW6FU6c+QKGnD0ojrVVIChNz1Kl5T2HTrVAVRZnyGA1851EtAEb9Z5NzZLt2EksIIYQQQgjxVpIEkhCv2KMnqeXmPvs2rnr16hEVFfXUBNaTfHx8GDp0KF26dOHSpUt07tz5med+JCwsjAULFtCmTRsArl69yp07dwptr1Qq8z2lLk2v4O1U4gn6SnQsypKb8v8rfwwMUX72HeTmkPnbfMjN0Wquun4RAEUpG9Qp9/IKDU3AyBT1g7sFTqG6dQV1bg66FdzIvZB3GLrCygYd89KobsQCkLl1ITyWFNWxrYjSsweZv0xDdf/2y7xiIYQQQgghns1z/KFePB/ZwibEM8rMzOTmzZtar6ISKE9ydHREoVAQHBzM7du3SUlJKXbfYcOGcejQIfz8/IiIiODChQts3bq10EO0H+nYsSMPHz6kb9++uLu7Y29vX+w5n+Ti4sLq1auJjo7m6NGj+Pj4YGRk9NzjiX/ot/gcnfJVUJiXRse+MspP+oNaRc65o5rkkUJfSdauIDAwBGPzvJcib0WQ+t4tci6cwqBVF3TsK6MoY4/yo/+hTkpAdTUGAIWpJYY9JqBjWzFv0qx0cs6Eou/ujY6DKwobRww8e5B7/SKqhEt5496/jfrOjX9e9/O+31VJCZAmh6cLIYQQQgjxXyArkIR4Rrt27cLOzk6rzNXVlXPnzhWrf7ly5QgMDGT48OH06NGDbt26ERQUVKy+tWrVIiQkhFGjRtGsWTPUajWVK1fG29u7yH5mZma0b9+eDRs2sHz58mLNVZhly5bRu3dv6tWrh4ODA5MnT2bw4MEvNKbIozCzwqBdbxSGJqjTH6K6fpGMNZMhPQUdB1d0//+paEZfTdHql/7TMM0Ko6ydyzBw90bZ0R/UanKvnidr0+x/trrp6KJT2g70DTT9sw+sA7UK5cf9QE+P3Mtnydr38yu5ZiGEEEIIIcSbQaFWq9/M58cJId5YaTN6lXQIQvzrjAcvLekQhBBCCCHeeg/7fVTSITwXswU7SzqEZyZb2IQQQgghhBBCCCFEkSSBJIQQQgghhBBCCCGKJAkkIYQQQgghhBBCCFEkOURbCPHK7Z2RVtIhCPGv+0TOlhdCCCGE+Pep5FjnV0VWIAnxlgkICKBOnTolHYYQQgghhBBCiLeIrEASoph8fX1JTk5my5YtWuUHDx7E3d2de/fuYWlpWSKxlYSAgAC2bNlCRERESYfy1nDq3hqn7q0xdigDwMOY68TM2kziH5HoW5pQdchnlG1RE6NyZci8+4Cbu44TPe1Xch6mA2BerQIu33xM6YauGJQyI+3qbeJW7efS0l3Fml/HQI/mO8ZjUcOJA++P4MHZK5o665a1qDqkE+au5cnNzObu4XP8Hfgz6VfvvPwbIYQQQgghhHjtSAJJCCFeE+k3koiatI7USzdBARW8mvNu0CAOfjACFAoMbaz4O3AtD89fw7h8GWpP74mhrRXhveYAYFm7Ipl3HnDC70fSrydRqoELtb/vhVql4vLyPU+dv9qYrmTcSsaihna5cQVr3g0aSOzinZzo9yP65sbUGP8lDZd9R8iHo/6NWyGEEEIIIYR4zcgWNiFesk2bNlG9enWUSiVOTk7MnDlTq16hUORbxWRpaUlQUBAAWVlZ+Pn5YWdnh6GhIY6OjkyZMkXTNjk5mV69emFtbY25uTmtWrUiMjIyXxyLFy/GwcEBY2NjvLy8uH//vqZOpVIxfvx4ypcvj1KppE6dOuzapb1KZdiwYVSpUgVjY2MqVarEmDFjyM7OBiAoKIjAwEAiIyNRKBQoFApN/OL53dp7ksT9EaRevknqpZtET91ATmoGVvVceHjuGuG9ZnNr70nSriRyJyyK6KkbsPmgHgrdvP8rj/8lhL/HrOLu4XOkxSdybVMYV9eHYNemwVPnLtuqNmVb1ORs4Jp8dRa1KqLQ1SF66gbSriRy/0wcFxdsx6KGIwo93Zd+H4QQQgghhCgutVr9Rr7eRJJAEuIlOnHiBF5eXnTu3JkzZ84QEBDAmDFjnim5MnfuXLZt28aGDRuIiYlhzZo1ODk5aeo///xzEhMT2blzJydOnKBevXq8//77JCUladpcvHiRDRs28Pvvv7Nr1y5OnTpFv379NPVz5sxh5syZzJgxg9OnT+Ph4cHHH3/MhQsXNG3MzMwICgoiKiqKOXPmsGTJEn744QcAvL29GTRoENWrVychIYGEhAS8vb2f/8aJ/HQUlPukEbrGSu6duFBgEz0zI3JS0lHnqgodRs/MmOzklCKnUpYxp86MXpz8ZgE56Zn56u+fvoxapaZC5xago0DPzAiHz5ty+8+/UefkPtt1CSGEEEIIId5IsoVNiGcQHByMqampVllu7j//gJ41axbvv/8+Y8aMAaBKlSpERUXx/fff4+vrW6w54uPjcXFxoWnTpigUChwdHTV1oaGhHDt2jMTERJRKJQAzZsxgy5YtbNy4kd69ewOQkZHBqlWrKFeuHADz5s2jbdu2zJw5E1tbW2bMmMGwYcPo3LkzANOmTePAgQPMnj2bH3/8EYDRo0dr5nVycmLw4MGsW7eOoUOHYmRkhKmpKXp6etja2j7LLRRPYVbVgebbA9FR6pObmsGx//3Aw/PX87UzKGWG68AOXFn9R6FjWdV3odwn73Hki++LnLPu3K+JW7Wf5MjLGP3/+UuPS4u/zeHOU6j/07fU/r4nOnq6JIWf57DP9Ge/QCGEEEIIIcQbSRJIQjwDd3d3Fi5cqFV29OhRvvjiCwCio6P55JNPtOqbNGnC7Nmzyc3NRVf36dt9fH19+eCDD3B1dcXT05N27drx4YcfAhAZGUlKSgqlS5fW6pOenk5sbKzmfYUKFTTJI4BGjRqhUqmIiYnB2NiYGzdu0KRJk3xxPr4Vbv369cydO5fY2FhSUlLIycnB3Nz8qfE/KTMzk8xM7VUt2epc9BWy9akgKbE3OPj+CPTMjbFv15B6c78mrMMErSSSnqkR7/08hIfnr3NuxqYCxzGrWp53Vw4iZuZmboecKXS+Sj090DMx4vzcrYW2UVpbUGfGV1zd8CfXfzuEnqkRVYd+RsOlAzjkNfn5L1YIIYQQQogXpXozt4O9iSSBJMQzMDExwdnZWavs2rVrzzSGQqHIt+f10dlCAPXq1ePy5cvs3LmTffv24eXlRevWrdm4cSMpKSnY2dlx8ODBfOO+zCfAHT58GB8fHwIDA/Hw8MDCwoJ169blO8+pOKZMmUJgYKBWmbdJDbqY1nxZ4b5V1Nm5pMbdAvK2jlnVqUylXp5EDl0GgJ6JIY1+GUZOSgbHevxQ4BYysyrlaPzrKK6s/oPzs7cUOV+ZptUpVd+F9vGrtMpb7J7Itc1hnPJfRMUeH5L9MI2oCb9o6k/0X4DHqflY1XPm3smLL3jVQgghhBBCiNedJJCEeInc3NwICwvTKgsLC6NKlSqa1UfW1tYkJCRo6i9cuEBaWppWH3Nzc7y9vfH29uazzz7D09OTpKQk6tWrx82bN9HT09M6F+lJ8fHx3LhxA3t7ewCOHDmCjo4Orq6umJubY29vT1hYGC1atNCKs2HDhgAcOnQIR0dHRo365wlbV65c0ZrDwMBAa/teYUaMGMHAgQO1yva4fPXUfuL/6SjQUeb9X7WeqRGN1g1HlZXN0e4zUGVm52tu5lqOxhtHc3XDn0RP3fDU4c+MXkn0tH/aGdpY0Xj9CI73mcu9k3mr2nSNDfL9ZUdz7pKO4nmvTAghhBBCCPEGkQSSEC/RoEGDaNCgARMmTMDb25vDhw8zf/58FixYoGnTqlUr5s+fT6NGjcjNzWXYsGHo6+tr6mfNmoWdnR1169ZFR0eHX3/9FVtbWywtLWndujWNGjXi008/Zfr06VSpUoUbN26wfft2OnToQP369QEwNDSke/fuzJgxgwcPHuDv74+Xl5fmvKIhQ4Ywbtw4KleuTJ06dVixYgURERGsWZP3BC4XFxfi4+NZt24dDRo0YPv27fz2229a1+rk5MTly5eJiIigfPnymJmZac5lepxSqcxXLtvXCuY20pvEPyJJu34HPRMjyndsTJnGbhzuPDUvebR+OLpGSk70/xE9UyP0TI0AyLz7AFRqzKqWp8nGUSQeOE3soh0orS0AUKtUZN19CIBl3crUm9uXQ59PIuPmPdKv39WKISc1A4DUuEQyEvIOZr+19xSVe39ElYEduP7bYfRMDXEb4U3a1dvc/zvuFd0dIYQQQgghREmSBJIQL1G9evXYsGEDY8eOZcKECdjZ2TF+/HitA7RnzpxJjx49aNasGfb29syZM4cTJ05o6s3MzJg+fToXLlxAV1eXBg0asGPHDnR08h6auGPHDkaNGkWPHj24ffs2tra2NG/eHBsbG80Yzs7OdOzYkTZt2pCUlES7du20klj+/v7cv3+fQYMGkZiYSLVq1di2bRsuLi4AfPzxx3z33Xf4+fmRmZlJ27ZtGTNmDAEBAZoxOnXqxObNm3F3dyc5OZkVK1YU+6BwUTBlGXPqzeuLsqwlOQ/TeBB1lcOdp3L7z78p3diNUu/kfT4fHJ2t1W9PA3/Sr97Bvt27KMtY4PB5Mxw+b6apT7t6m70NvgVA18gAMxd7FPrFT+LdCYviRN8fce7fDpf+7clNzyTp+AUOd5mGKiP/KighhBBCCCFeGTkD6ZVRqJ88jEUIIf5lW227lnQIQvzrPrm5tqRDEEIIIYR46z3o+UFJh/BczJftLekQnplOSQcghBBCCCGEEEIIIV5vkkASQgghhBBCCCGEEEWSM5CEEEIIIYQQQgjxRlLLGUivjCSQhBCvnJwNI4QQbwc/J++SDkGIf938uPUlHYIQQrwWZAubEMXg5OTE7NmzSzoMIYQQQgghhBCiRMgKJPGf4uvry8qVKwHQ19enQoUKdOvWjZEjR6KnV/iPQ3h4OCYmJi8tjri4OCpWrMipU6eoU6fOSxtXCCGEECXvw36fUtujITaV7cnOyOLSyfNsnbqGxEsJABhbmND2Oy+qNquFVbkypNx9wOk94QTPWk/Gw3QATCxN6T7nG8pVrYCxpRkpd+9zeu9xfv9+HRkp6YXOHRg6j9Lly2qVbZ22lr0Lt2re21etgNf4/+FYuzIpdx8QsnI3+xZv+xfuhBBCvAKyhe2VkQSS+M/x9PRkxYoVZGZmsmPHDvr374++vj4jRozI1zYrKwsDAwOsra1LINLn8yhmIYQQQpQM53fd+HP1bq5ExqKrp0v7IZ3xWzWKiR8MIis9EwubUljYWPHb5NXcvHCdUuXK0HlSLyxsrFjW7wcAVCo1p/ceJ3jGeh4mPcDa0RavCf/DxNKUoG/nFTl/8Mz1hK3br3mfmZKh+drQ1Ai/1aM4F3qGdaOWUq5qBXymf036g1TCftlf0HBCCCEEIFvYxH+QUqnE1tYWR0dH+vbtS+vWrdm2Le+vbr6+vnz66adMmjQJe3t7XF1dAe0tbF27dsXbW/vMh+zsbMqUKcOqVasA2LVrF02bNsXS0pLSpUvTrl07YmNjNe0rVqwIQN26dVEoFLRs2VJTt3TpUtzc3DA0NKRq1aosWLCgyOtp2bIlfn5+DBgwgDJlyuDh4QFASEgIDRs2RKlUYmdnx/Dhw8nJydH0y8zMxN/fn7Jly2JoaEjTpk0JDw/X1B88eBCFQsHu3bupW7cuRkZGtGrVisTERHbu3Imbmxvm5uZ07dqVtLS0Z/kIhBBCiLfagu5TOLoxhJsXrnE9+go/D15AqfLWONSsBEDC+ass7TuLv/ef5E78Lc4fPsvvM9ZT4/130NHN+/U8/UEqoT/vJf7MJe5dv8P5Q3/z1+o9VG5Q9anzZ6Rm8PD2fc0rKz1TU1f/06bo6uuxZuhCbl64xonfD3EwaCfuvdr+OzdDCCHEW0MSSOI/z8jIiKysLM37/fv3ExMTw969ewkODs7X3sfHh99//52UlBRN2e7du0lLS6NDhw4ApKamMnDgQI4fP87+/fvR0dGhQ4cOqFQqAI4dOwbAvn37SEhIYPPmzQCsWbOGsWPHMmnSJKKjo5k8eTJjxozRbLsrzMqVKzEwMCAsLIxFixZx/fp12rRpQ4MGDYiMjGThwoUsW7aMiRMnavoMHTqUTZs2sXLlSk6ePImzszMeHh4kJSVpjR0QEMD8+fM5dOgQV69excvLi9mzZ7N27Vq2b9/Onj17mDev6L+ECiGEEP9lhmbGAKQlpxTZJiMlHVWuqsB6i7JW1PFsyIWj0U+d78O+nzDt1FKGbZ/K+73ba5JSABXrVuHisWhys3M1ZdF/nsa2cjmMzF/edn0hhBBvH9nCJv6z1Go1+/fvZ/fu3XzzzTeachMTE5YuXVroNjAPDw9MTEz47bff+PLLLwFYu3YtH3/8MWZmZgB06tRJq8/y5cuxtrYmKiqKGjVqaLbElS5dGltbW027cePGMXPmTDp27AjkrVSKiopi8eLFdO/evdBrcXFxYfr06Zr3o0aNwsHBgfnz56NQKKhatSo3btxg2LBhjB07lvT0dBYuXEhQUBAfffQRAEuWLGHv3r0sW7aMIUOGaMaaOHEiTZo0AaBnz56MGDGC2NhYKlXK+yvqZ599xoEDBxg2bFhRt1sIIYT4T1IoFHw2tjux4edIOH+1wDYmVmZ89E1HDv2yL1+d71x/an1QHwMjJWf2Hmft8MVFzheyYhdXz14mNTmFSu9U4eOhXbAoa8nmiasBMLe24O6121p9Ht5O/v86S9IfpD7HVQohRAkqOO8u/gWSQBL/OcHBwZiampKdnY1KpaJr164EBARo6mvWrFnkGUJ6enp4eXmxZs0avvzyS1JTU9m6dSvr1q3TtLlw4QJjx47l6NGj3LlzR7PyKD4+nho1ahQ4bmpqKrGxsfTs2ZOvvvpKU56Tk4OFhUWR1/TOO+9ovY+OjqZRo0YoFApNWZMmTUhJSeHatWskJyeTnZ2tSQxB3qHiDRs2JDpa+y+btWrV0nxtY2ODsbGxJnn0qOzRiqqCZGZmkpmZqVWmVCpRKpVFXpMQQgjxNvCa8D/sXB344bNxBdYbmhrRd8UwEi5eY/vsjfnqN01Yyc45Gylb0Y6Ph3ah4+hubBizrND5/li2XfP1jXPx5GTl0GXyV2yb/gs5WTmF9hNCCCGeRhJI4j/H3d2dhQsXYmBggL29fb6nrxXnaWs+Pj60aNGCxMRE9u7di5GREZ6enpr69u3b4+joyJIlS7C3t0elUlGjRg2trXJPerQlbsmSJbz77rtadbq6ukXG8zKfEPckfX19zdcKhULr/aOyRwmygkyZMoXAwECtsnHjxmkl7YQQQoi30eeBPajRqh6zvQJIvpmUr15pYki/lSPISMlgSZ+ZqHJy87V5dI7RrdgbpCanMHDjeHbN3cSD/1819DRxERfR1dejVHlrEi8l8OD2fczKaP9hyszaEqDYYwohhPhvkgSS+M8xMTHB2dn5hcZo3LgxDg4OrF+/np07d/L5559rEit3794lJiaGJUuW0KxZMwBCQ0O1+j9a4ZSb+88vijY2Ntjb23Pp0iV8fHxeKD43Nzc2bdqEWq3WrEIKCwvDzMyM8uXLU7p0ac2ZSY6OjkDeQeDh4eEMGDDgheZ+0ogRIxg4cKBWmaw+EkII8bb7PLAHtT0aMqdzYL4tY5C38qj/qpHkZGWzuNd0cjKznzqmQifvLCM9pf5TWv6jfDUnVLkqHt55AMDlU+dpP7gzOnq6moRV1aY1uRl7XbavCSHeSGqVuqRD+M+QBJIQz6lr164sWrSI8+fPc+DAAU25lZUVpUuX5qeffsLOzo74+HiGDx+u1bds2bIYGRmxa9cuypcvj6GhIRYWFgQGBuLv74+FhQWenp5kZmZy/Phx7t27ly8JU5R+/foxe/ZsvvnmG/z8/IiJiWHcuHEMHDgQHR0dTExM6Nu3L0OGDKFUqVJUqFCB6dOnk5aWRs+ePV/aPQLZriaEEOK/x2tCT+p/0oSfvvqejNR0zKzzVvxkPEgjOzM7L3m0ehQGhgasHDAfQzMjDM2MAEi5+wC1Sk21lnUwt7bkSmQsmWkZ2LmU59ORXxAbfo6k/09IOdauzJez+jOv6wTu37pHxXouONZx4cLhs2SkpFOxXhU6jelG+Ja/NMmh41tDafPtZ/hM+5q9i7Zi7+pAyx4fsXnCqpK5WUIIId4YkkAS4jn5+PgwadIkHB0dtc4S0tHRYd26dfj7+1OjRg1cXV2ZO3cuLVu21LTR09Nj7ty5jB8/nrFjx9KsWTMOHjxIr169MDY25vvvv2fIkCGYmJhQs2bNZ14VVK5cOXbs2MGQIUOoXbs2pUqVomfPnowePVrTZurUqahUKr788ksePnxI/fr12b17N1ZWVi96a4QQQoj/tOZffgjAgPUBWuWrBy/g6MYQHGpUpGJdFwAC/pyr1WZsUz+Srt0mOzObxp1b0XFMN/QM9Em+cYeI3cfYu3Crpq2BkRLbyuXQ1c/7lT47M4d32jemzYDP0DPQ5+7VRA4s38EfS/95qmzGw3TmfzkJr/H/Y1jwFFKSHrJz7ibCftn/b9wKIYQQbxGFWq2W9V5CCCGEEOKZ+Tl5l3QIQvzr5setL+kQhBBFSPZpVdIhPBfLNX+UdAjPTFYgCSGEEEIIIYQQ4s0kZyC9MjolHYAQQgghhBBCCCGEeL1JAkkIIYQQQgghhBBCFEm2sAkhhBBCiOdyIfdBSYcghBBCiFfkrV2B5OTkxOzZs0s6jDdSUFAQlpaWJT5GYRQKBVu2bPlXxi7K064pLi4OhUJBRETEK4vpcb6+vnz66adFtvnpp59wcHBAR0dHfj6EEEIIIYQQbz7VG/p6A732CSRfX18UCgUKhQIDAwOcnZ0ZP348OTk5RfYLDw+nd+/eLy2Okk4OvEre3t6cP3++pMMQL9mDBw/w8/Nj2LBhXL9+/aX8fLRs2ZIBAwa8eHBCCCHEW6TGuzUIXB7A2uM/s/vqThp5NMrXxsHZgYDl49h8diNbY35jbvAcrO2tNfXTN0xj99WdWi//yX5FzmtZxpJBsway9vjPbD3/G5NWT8Deyb7Q9hNXjS80PiGEEOJJb8QWNk9PT1asWEFmZiY7duygf//+6OvrM2LEiHxts7KyMDAwwNrauoCRXk+PYn5dGBkZYWRkVNJh/Ceo1Wpyc3PR0/v3fxTj4+PJzs6mbdu22NnZ/evzCSGEEP9VhkaGXIq+xO4Nexi3ZEy+ejtHO2ZtnsGudbtZPfNn0lLScKxSgazMLK12O9bsZNXM1Zr3memZRc47bulYcnNyCOg5nrSHqXT8qiNTf5nMV6365OvbodenqOXBRUIIIZ7Ba78CCUCpVGJra4ujoyN9+/aldevWbNu2Dfhn286kSZOwt7fH1dUV0N7C1rVrV7y9vbXGzM7OpkyZMqxatQqAXbt20bRpUywtLSldujTt2rUjNjZW075ixYoA1K1bF4VCQcuWLTV1S5cuxc3NDUNDQ6pWrcqCBQuKvJ6WLVvi5+fHgAEDKFOmDB4eHgCEhITQsGFDlEoldnZ2DB8+XGulVWZmJv7+/pQtWxZDQ0OaNm1KeHi4pv7gwYMoFAp2795N3bp1MTIyolWrViQmJrJz507c3NwwNzena9eupKWlFRrfk1u1AgICqFOnDqtXr8bJyQkLCws6d+7Mw4cPi7xOgC1btuDi4oKhoSEeHh5cvXpVq37r1q3Uq1cPQ0NDKlWqRGBgoNY1X7hwgebNm2NoaEi1atXYu3fvU+d82mf5aDXZ5s2bcXd3x9jYmNq1a3P48OF896FChQoYGxvToUMH7t69+9S5Ac6dO0fjxo0xNDSkRo0ahISEaOoefUY7d+7knXfeQalUEhoaikqlYsqUKVSsWBEjIyNq167Nxo0bNf1yc3Pp2bOnpt7V1ZU5c+YUGUd4eDjW1tZMmzaNoKAgatasCUClSpVQKBTExcURGxvLJ598go2NDaampjRo0IB9+/ZpjbNgwQLNZ2hjY8Nnn30G5P3shYSEMGfOHM0qwbi4uGLdIyGEEOJtdvzgcVZ+v4pDuw4VWO87tDvH/ghn2eTlxJ6NJeFKAkf2HuX+3fta7TLTM7l3+57mlZZS+O9v5SqWo9o7bswbOZ/zkee5duk680bOR2moxP2TllptK1WrRKfenZg1+IcXvlYhhChpapX6jXy9id6IBNKTjIyMyMr65y80+/fvJyYmhr179xIcHJyvvY+PD7///jspKSmast27d5OWlkaHDh0ASE1NZeDAgRw/fpz9+/ejo6NDhw4dUKnyNiceO3YMgH379pGQkMDmzZsBWLNmDWPHjmXSpElER0czefJkxowZw8qVK4u8hpUrV2JgYEBYWBiLFi3i+vXrtGnThgYNGhAZGcnChQtZtmwZEydO1PQZOnQomzZtYuXKlZw8eRJnZ2c8PDxISkrSGjsgIID58+dz6NAhrl69ipeXF7Nnz2bt2rVs376dPXv2MG/evGe55cTGxrJlyxaCg4MJDg4mJCSEqVOnFtknLS2NSZMmsWrVKsLCwkhOTqZz586a+r/++otu3brx7bffEhUVxeLFiwkKCmLSpEkAqFQqOnbsiIGBAUePHmXRokUMGzbsqbE+7bN8ZNSoUQwePJiIiAiqVKlCly5dNMmro0eP0rNnT/z8/IiIiMDd3V3rsyjKkCFDGDRoEKdOnaJRo0a0b98+X/Jp+PDhTJ06lejoaGrVqsWUKVNYtWoVixYt4uzZs3z33Xd88cUXmuSTSqWifPny/Prrr0RFRTF27FhGjhzJhg0bCozhjz/+4IMPPmDSpEkMGzYMb29vTWLo2LFjJCQk4ODgQEpKCm3atGH//v2cOnUKT09P2rdvT3x8PADHjx/H39+f8ePHExMTw65du2jevDkAc+bMoVGjRnz11VckJCRoxhRCCCFE4RQKBQ1bNeD65etM+nki60/9wpxtPxS4jcy9gzsbItexeN9CegzzRWmoLHRcfaU+AFmZ2ZoytVpNdlY21RtW15QpDZUMnzeMH0f/yL3b917ilQkhhHjbvRFb2B5Rq9Xs37+f3bt3880332jKTUxMWLp0aaHbwDw8PDAxMeG3337jyy+/BGDt2rV8/PHHmJmZAdCpUyetPsuXL8fa2pqoqChq1Kih2RJXunRpbG1tNe3GjRvHzJkz6dixI5C3UulRMqR79+6FXouLiwvTp0/XvB81ahQODg7Mnz8fhUJB1apVuXHjBsOGDWPs2LGkp6ezcOFCgoKC+OijjwBYsmQJe/fuZdmyZQwZMkQz1sSJE2nSpAkAPXv2ZMSIEcTGxlKpUiUAPvvsMw4cOFCsZMwjKpWKoKAgzf368ssv2b9/vybZU5Ds7Gzmz5/Pu+++C+Qlzdzc3Dh27BgNGzYkMDCQ4cOHa+5TpUqVmDBhAkOHDmXcuHHs27ePc+fOsXv3buzt8/bvT548WXP9hXnaZ/nI4MGDadu2LQCBgYFUr16dixcvUrVqVebMmYOnpydDhw4FoEqVKhw6dIhdu3Y99V75+flpYli4cCG7du1i2bJlmrEAxo8fzwcffADkrSybPHky+/bto1GjRpp7ERoayuLFi2nRogX6+voEBgZq+lesWJHDhw+zYcMGvLy8tOb/7bff6NatG0uXLtWsvDMyMqJ06dIAWFtba76Ha9euTe3atTV9J0yYwG+//ca2bdvw8/MjPj4eExMT2rVrh5mZGY6OjtStWxcACwsLDAwMMDY21vqZEEIIIUThLMtYYmxqjHc/L4K+X8myycup3/Idxv40mqHewzlz5AwAB7YcJPH6Le7eSqJi1Yr0HPk/ylcuz4TeBf9B6+rFq9y6dov/DfNlzoh5ZKRl0LFXB6ztrSlVtpSmXZ9xvYk6EcXhPUdeyfUKIYR4e7wRCaTg4GBMTU3Jzs5GpVLRtWtXAgICNPU1a9Ys8gwhPT09vLy8WLNmDV9++SWpqals3bqVdevWadpcuHCBsWPHcvToUe7cuaNZrRIfH6+VdHhcamoqsbGx9OzZk6+++kpTnpOTg4WFRZHX9M4772i9j46OplGjRigUCk1ZkyZNSElJ4dq1ayQnJ5Odna1JDAHo6+vTsGFDoqOjtcaqVauW5msbGxuMjY01yaNHZY9WVBWXk5OTJnkEYGdnR2JiYpF99PT0aNCggeZ91apVsbS0JDo6moYNGxIZGUlYWJhWEio3N5eMjAzS0tKIjo7GwcFBkzwCNAmWohT3s3z8Pj06EygxMZGqVasSHR2tWZ32+NzFSSA9HqOenh7169fP9xnVr19f8/XFixdJS0vTJJQeycrK0iRrAH788UeWL19OfHw86enpZGVlUadOHa0+R48eJTg4mI0bNz71iWwAKSkpBAQEsH37dhISEsjJySE9PV2zAumDDz7A0dGRSpUq4enpiaenJx06dMDY2PipYz+SmZlJZqb2uQtKpRKlsvC/ogohhBBvK4VO3u96h/cc5relWwC4FHWJavWr0faLNpoE0s61OzV94s7FkZSYxPT1U7FztCPhSkK+cXNzchnfeyIDvx/Apr9/JTcnl1Ohpzj2RziPfr1874N3qdOkNv08iz6MWwghhCjIG5FAcnd3Z+HChRgYGGBvb5/vwGETE5OnjuHj40OLFi1ITExk7969GBkZ4enpqalv3749jo6OLFmyBHt7e1QqFTVq1NDaKvekR1vilixZolll84iurm6R8RQn5uelr6+v+VqhUGi9f1T25HauZxnzecd4UkpKCoGBgZrVW48zNDR87nGL+1k+eZ+AF76m4nr883/0fbR9+3bKlSun1e5RkmXdunUMHjyYmTNn0qhRI8zMzPj+++85evSoVvvKlStTunRpli9fTtu2bfN9bk8aPHgwe/fuZcaMGTg7O2NkZMRnn32muVdmZmacPHmSgwcPsmfPHsaOHUtAQADh4eFa52QVZcqUKVqrpyBv5d7jSWAhhBDiv+JB0gNysnO4ciFeq/zqhatUb1Ct0H7nTp0DwN6p4AQSwMUzF+nn6YexmTH6+vrcT7rPnG0/cP70BQDqNK6DnaMdm89u1Oo3ZvEo/j52lqFexV+dLoQQr41X8084wRuSQDIxMcHZ2fmFxmjcuDEODg6sX7+enTt38vnnn2v+cX337l1iYmJYsmQJzZo1AyA0NFSr/6MVTrm5uZoyGxsb7O3tuXTpEj4+Pi8Un5ubG5s2bUKtVmuSGWFhYZiZmVG+fHlKly6tOTPJ0dERyNsiFh4e/to+Rj0nJ4fjx4/TsGFDAGJiYkhOTsbNzQ2AevXqERMTU+hn6+bmxtWrV0lISNCsEDpypOjl1sX5LIvDzc0tX3LmaXM/3u7ROUE5OTmcOHECP7/C/9JXrVo1lEol8fHxtGjRosA2YWFhNG7cmH79+mnKHj8Y/JEyZcqwefNmWrZsiZeXFxs2bCgyiRQWFoavr69mtVVKSkq+g7D19PRo3bo1rVu3Zty4cVhaWvLHH39ozqd6/GeiICNGjGDgwIFaZbL6SAghxH9VTnYO5yPPU75Sea3ycpXKkXi98NXdlatXBiDpVlKhbR5Je5h32La9kz0utVxYOSPvSW7rF2xg5zrt1dQ/7VvE4sCfOLLvaL5xhBBCiMe9EQmkl6Vr164sWrSI8+fPc+DAAU25lZUVpUuX5qeffsLOzo74+HiGDx+u1bds2bIYGRmxa9cuypcvj6GhIRYWFgQGBuLv74+FhQWenp5kZmZy/Phx7t27l+8fzUXp168fs2fP5ptvvsHPz4+YmBjGjRvHwIED0dHRwcTEhL59+zJkyBBKlSpFhQoVmD59OmlpafTs2fOl3aOXSV9fn2+++Ya5c+eip6eHn58f7733niahNHbsWNq1a0eFChX47LPP0NHRITIykr///puJEyfSunVrqlSpQvfu3fn+++958OABo0aNKnLO4nyWxeHv70+TJk2YMWMGn3zyCbt37y7W9jXI22rm4uKCm5sbP/zwA/fu3eN///tfoe3NzMwYPHgw3333HSqViqZNm3L//n3CwsIwNzene/fuuLi4sGrVKnbv3k3FihVZvXo14eHhmqcDPq5s2bL88ccfuLu706VLF9atW5dv1d4jLi4ubN68mfbt26NQKBgzZozWKqzg4GAuXbpE8+bNsbKyYseOHahUKq2nHR49epS4uDhMTU0pVaoUOjraZ/PLdjUhhBD/NYbGhtg7/bMF39bBhkrVKvEw+SG3b9zm18WbGPnjcP4++jeRhyOp36I+77V+lyH/vwLIztEO909bcuyPcB7ee0BFt4r0GdeH00fOcPlcnGbcpQd+Yvm0IM3T3pq1bcr9u/dJvHGbilWd+Drgaw7vPszJP08CaJ7m9qTEG7e5dfXWv3hHhBBCvA3eyKewPS8fHx+ioqIoV66c1llCOjo6rFu3jhMnTlCjRg2+++47vv/+e62+enp6zJ07l8WLF2Nvb88nn3wCQK9evVi6dCkrVqygZs2atGjRgqCgoAL/YV+UcuXKsWPHDo4dO0bt2rX5+uuv6dmzJ6NHj9a0mTp1Kp06deLLL7+kXr16XLx4kd27d2NlZfUCd+XfY2xszLBhw+jatStNmjTB1NSU9evXa+o9PDwIDg5mz549NGjQgPfee48ffvhBs8JKR0eH3377jfT0dBo2bEivXr2KPLT7UZ+nfZbF8d5777FkyRLmzJlD7dq12bNnj9ZnUZSpU6cydepUateuTWhoKNu2baNMmTJF9pkwYQJjxoxhypQpuLm54enpyfbt2zXfR3369KFjx454e3vz7rvvcvfuXa3VSE+ytbXljz/+4MyZM/j4+BS6SmjWrFlYWVnRuHFj2rdvj4eHB/Xq1dPUW1pasnnzZlq1aoWbmxuLFi3il19+oXr1vKe5DB48GF1dXapVq4a1tbXm7CQhhBDiv6xKLRcW7v6Rhbt/BODrcX1YuPtHug3Oe5jLoV2HmDtyPp/3/YxFexfi2cWDCX0mcjb8LAA5WdnUbVqXKWsmsfTAEnqP+YrQHaGM6xGgNY+DswMmZv+cS1iqbCmGzhnC0gM/0Tfwa/Zv3s8Uv2mv5qKFEKKEqFXqN/L1JlKo1eo3M3IhhBBCCFGiPByKfjKqEG+D3Vd3Pr2REKLEJHUo+BiQ112p30JKOoRn9p9agSSEEEIIIYQQQgghnp0kkIQQQgghhBBCCCFEkf5Th2gLIYQQQgghhBDiLaJ6ehPxckgCSQghhBBCPBdjhfwqKYQQQvxXyBY2IYQQQgghhBBCCFEkSSCJf4WTkxOzZ88u6TDeSEFBQVhaWpb4GEIIIYQQQgghxCOSQBJF8vX1RaFQoFAoMDAwwNnZmfHjx5OTk1Nkv/DwcHr37v3S4oiLi0OhUBAREfHSxnxdeXt7c/78+ZIOo1gkUSWEEELkV61hdUYuH8Oy8CB+i/+dhh++p1VvaGzIV+P7sOToCtad38jc/T/i8YWnVpsPunowYf1k1pxdz2/xv2NsbvLUeXV0dOgyyIdFoUtZd34jC//6ic/9vfO1K+9cnhHLRvPz3+v45dyvTP99FmXsrV/sooUQooSoVW/m600kG9fFU3l6erJixQoyMzPZsWMH/fv3R19fnxEjRuRrm5WVhYGBAdbWb84vIY9ifl0YGRlhZGRU0mEIIYQQ4jkZGhsSF3WZ/ev3MnzJqHz1Pcb2pGbjWsz+diaJ1xKp07wufSb2JelWEuF7jwGgNFJyKuQkp0JO8uXw7sWat0PfTnh+2Ya5A38g/nw8zrWc+WbGt6Q9TGP7it8BsHW0ZfKmaexbv5d1s9aSnpKGQ5UKZGdmvbwbIIQQ4q0kK5DEUymVSmxtbXF0dKRv3760bt2abdu2AXkrlD799FMmTZqEvb09rq6ugPYWtq5du+Ltrf3Xr+zsbMqUKcOqVasA2LVrF02bNsXS0pLSpUvTrl07YmNjNe0rVqwIQN26dVEoFLRs2VJTt3TpUtzc3DA0NKRq1aosWLCgyOtp2bIlfn5+DBgwgDJlyuDh4QFASEgIDRs2RKlUYmdnx/Dhw7VWWmVmZuLv70/ZsmUxNDSkadOmhIeHa+oPHjyIQqFg9+7d1K1bFyMjI1q1akViYiI7d+7Ezc0Nc3NzunbtSlpaWqHxPbmqJyAggDp16rB69WqcnJywsLCgc+fOPHz4sMjrBNiyZQsuLi4YGhri4eHB1atXteoXLlxI5cqVMTAwwNXVldWrV2vVz5o1i5o1a2JiYoKDgwP9+vUjJSVFc709evTg/v37mlVqAQEBT41JCCGEeNudPHiCtTN+5ujuIwXWV33HjQMb/+Dskb+5fS2RvWt3Exd9GZfaVTRtgpdtY/OCjcScPFfseavWd+PYniOc+OM4t68lcnjHISL+jMCltoumTdchX3LiwAlWTQ7i8tlL3Lxyk/C9x7h/9/7zX7AQQoj/BEkgiWdmZGREVtY/f6Xav38/MTEx7N27l+Dg4HztfXx8+P333zWJB4Ddu3eTlpZGhw4dAEhNTWXgwIEcP36c/fv3o6OjQ4cOHVCp8tb2HTuW99e4ffv2kZCQwObNmwFYs2YNY8eOZdKkSURHRzN58mTGjBnDypUri7yGlStXYmBgQFhYGIsWLeL69eu0adOGBg0aEBkZycKFC1m2bBkTJ07U9Bk6dCibNm1i5cqVnDx5EmdnZzw8PEhKStIaOyAggPnz53Po0CGuXr2Kl5cXs2fPZu3atWzfvp09e/Ywb968Z7nlxMbGsmXLFoKDgwkODiYkJISpU6cW2SctLY1JkyaxatUqwsLCSE5OpnPnzpr63377jW+//ZZBgwbx999/06dPH3r06MGBAwc0bXR0dJg7dy5nz55l5cqV/PHHHwwdOpT/Y+/Ow6qq2oePfw8yHQ6DzIMiqDig4KzllGj6oKalOZDwIy2sHBCHRCQnNFBzitBERRM0TSvHcEAkoEJT0LAMQsUBBxJnRQxReP/g5eQRQUUSh/tzXfu62Guvvfa91jnPI92stTZAu3btCA0NxdjYmOzsbLKzsxk/fvxj9UsIIYR4Gf11IJ3W3V7BzNoMAJe2rtjVtiP1p9+erN2UdJq0b4pdbTsAHJ0dcW7tzMGEAwAoFApadWnFueNnmbp6OpEHV/PZlnmlltgJIcRzpfA5PZ5DsoRNPLKioiLi4uKIiYlh1KhR6nKVSsXy5cvLXAbm7u6OSqVi06ZNeHt7A7B27VrefPNNjIyMAOjXr5/GPV999RWWlpakpaXh4uKiXhJnbm6OjY2Nut60adOYP38+b7/9NlA8UyktLY2lS5cyeHDZ073r1avHnDlz1OeTJk3C3t6eRYsWoVAoaNiwIefOnSMgIICpU6dy69YtwsPDiYyMpEePHgBEREQQGxvLihUr8Pf3V7cVHBxM+/btAfDx8SEwMJDMzEzq1KkDQP/+/YmPjycgIKC84dZQWFhIZGSkery8vb2Ji4sjJCSkzHsKCgpYtGgRr7zyClCcNHN2dmb//v20adOGefPmMWTIEEaMGAHAuHHj+PXXX5k3bx6dO3cGYMyYMer2HB0dCQ4OZtiwYSxevBhdXV1MTExQKBQan8n98vPzyc/P1yjT09NDT0/vkfsvhBBCvEgipi5lxGxfViRHcafgDkWFRSyeuJC0/X8+UbsbF3+PgZEBC+PDKbxbiFY1LdbMXc1PmxMBMLEwQWlowNsj+rN27tesmhVJC7eWBCwLZKrHJP7cd7gyuieEEOIFJTOQxENFR0djaGiIvr4+PXr0wMPDQ2Opkqura7l7CGlrazNw4EDWrFkDFM822rJlC15eXuo6R48eZdCgQdSpUwdjY2McHR0ByMrKKrPdmzdvkpmZiY+PD4aGhuojODhYY/nbg7Rs2VLjPD09nbZt26JQKNRl7du3Jzc3lzNnzpCZmUlBQYE6MQSgo6NDmzZtSE9P12irSZMm6p+tra0xMDBQJ49KynJycsqN736Ojo7q5BGAra3tQ9vQ1tamdevW6vOGDRtSvXp1dbzp6eka/YHiPt/bn927d/P6669To0YNjIyM8Pb25tKlS+UuwbvfrFmzMDEx0ThmzZr1yPcLIYQQL5o3hvSmfvMGhLw/g/FvjGVl8Ao+/HQYTTo0faJ22/fqwGt9OvH5qHl83HMMYeNC6fNhXzr37wKAQqv4V//9u/bxw4otnEw7wcbF35MSl1xqE28hhBDifjIDSTxU586dCQ8PR1dXFzs7O7S1Nb82KtXD3wri5eVFp06dyMnJITY2FqVSSffu//6i0rt3bxwcHIiIiMDOzo7CwkJcXFw0lsrdr2RJXEREhHqWTYlq1aqVG8+jxFxROjo66p8VCoXGeUlZydK8irRZ0TYe18mTJ+nVqxfDhw8nJCQEoiK7DwABAABJREFUMzMzfvnlF3x8fLh9+zYGBgaP1E5gYCDjxo3TKJPZR0IIIV5Wunq6eE3w5rMPZ3LgxxQATv11ktqN6vDWh335/ZdDFW578KT32Lj4e3754WcAsjJOYVnDkrdHDCD++x+5cfk6dwrucPqo5h/ozhw7jXPrRhXvlBBCiJeCJJDEQ6lUKpycnJ6ojXbt2mFvb8/69evZsWMHAwYMUCdFLl26REZGBhEREXTs2BGAX375ReP+khlOd+/eVZdZW1tjZ2fH8ePHNWYzVYSzszMbNmygqKhIPQspKSkJIyMjatasibm5uXrPJAcHB6B4iVhycrLGMq9nyZ07d0hJSaFNmzYAZGRkcPXqVZydnYHiPiclJWks9UtKSqJRo+JfIA8cOEBhYSHz589H6///xfLbb7/VeIaurq7GZ/IgslxNCCGE+Fc1nWro6OpQVFikUV5YWKj+97ai9JR6FD6w3eLfbe4U3OHYoaPUqFtTo45d7RpcOHPhiZ4thBBVpeg53U/oeSQJJPHUeHp6smTJEo4cOaKxUbOpqSnm5uYsW7YMW1tbsrKymDhxosa9VlZWKJVKdu7cSc2aNdHX18fExITp06fj5+eHiYkJ3bt3Jz8/n5SUFK5cuVJq1kt5RowYQWhoKKNGjcLX15eMjAymTZvGuHHj0NLSQqVSMXz4cPz9/TEzM6NWrVrMmTOHvLw8fHx8Km2MKpOOjg6jRo0iLCwMbW1tfH19efXVV9UJJX9/fwYOHEjz5s3p2rUrP/zwAxs3bmT37t0AODk5UVBQwMKFC+ndu7d6w/F7OTo6kpubS1xcHE2bNsXAwOCRZyYJIYQQLyp9A31sHG3V59b21jg2qk3u1VwunrvA4b1/MHjSe+T/k8+Fsxdo/IoLbv06s3LGCvU91S2rU93SFFvH4g2xHRo6cCv3FhfPXiD3WvEs7OnfBPPrzr3siNoGQPLuZPqPGsjFcxfIOpJFncZ1eHNoH+K+jVW3u3npRj7+cgJp+w7zx54/aO7WgtZd2zDF45OnMTRCCCGeY7IHknhqvLy8SEtLo0aNGhp772hpabFu3ToOHDiAi4sLY8eOZe7cuRr3amtrExYWxtKlS7Gzs+Ott94CYOjQoSxfvpyVK1fi6upKp06diIyMpHbt2o8VW40aNdi+fTv79++nadOmDBs2DB8fHyZPnqyuM3v2bPr164e3tzctWrTg2LFjxMTEYGpq+gSj8t8xMDAgICAAT09P2rdvj6GhIevXr1df79OnD1988QXz5s2jcePGLF26lJUrV+Lm5gZA06ZNWbBgAZ999hkuLi6sWbOm1N5F7dq1Y9iwYXh4eGBpaamxMbkQQgjxsqrbxInPd4bx+c4wAN6fNpTPd4Yx6OPiGdPzfedw9NBRxoaNJyzuy+JNreesJubrHeo23P+vB5/vDGPknOIXl8z8/jM+3xlG627/Ltu3qWWDsZmx+jxi6lL2bk/iw+DhLPxxMUMmv8+uNTv5Zt4adZ19Mb+y9JPF9BnWj9DYhXR753/M+WgW6clp/+mYCCGEeP4pioqKih5eTQghhBBCCE19a/Wu6hCE+M9tyvqhqkMQQpTjonunqg6hQixiEqs6hMcmM5CEEEIIIYQQQgghRLkkgSSEEEIIIYQQQgghyiWbaAshhBBCiAo5lHemqkMQQgghxFMiCSQhhBBCCCGEEEI8l4oKqzqCl4csYXsBODo6EhoaWtVhPJciIyOpXr16lbfxNAUFBdGsWbOqDkMIIYQQQgghxHNEEkjPkCFDhqBQKFAoFOjq6uLk5MSMGTO4c+dOufclJyfz4YcfVlocJ0+eRKFQkJqaWmltPqs8PDw4cuRIVYchhBBCiBdM67YtiFgTyt7Duzh+8Te69XArVWfMxOH8+ucu0k7vZfWGJTjWqaVx/aeD2zh+8TeNY5jfe+U+V1dPl+mfTeTAkXj+OJnE4pXzsLA006hjV8OGFd+E8WfWHvanxzExaAzVqlV74j4LIYR4sUkC6RnTvXt3srOzOXr0KB9//DFBQUHMnTv3gXVv374NgKWlJQYGBk8zzAoriflZoVQqsbKyquowhBBCCPGCMTBQkn74CNMmzHrg9Y9GDWHIB4OYPH4mb7u/S17eLSK//RJdPV2NegtmLaZNo67qI2r5N+U+d0rweF53fw1fnwkMemsoVjaWLI6cr76upaXFim/C0NHRoX/PIfj7TqXfO28yduLwJ++0EEKIF5okkJ4xenp62NjY4ODgwPDhw+natStbt24Fimco9enTh5CQEOzs7GjQoAGguYTN09MTDw8PjTYLCgqwsLBg1apVAOzcuZMOHTpQvXp1zM3N6dWrF5mZmer6tWvXBqB58+YoFArc3NzU15YvX46zszP6+vo0bNiQxYsXl9sfNzc3fH19GTNmDBYWFri7uwOQmJhImzZt0NPTw9bWlokTJ2rMtMrPz8fPzw8rKyv09fXp0KEDycnJ6usJCQkoFApiYmJo3rw5SqWSLl26kJOTw44dO3B2dsbY2BhPT0/y8vLKjO/+5Wcly7tWr16No6MjJiYmvPPOO9y4caPcfgJs3ryZevXqoa+vj7u7O6dPn1ZfK/ns7jVmzBiNsXVzc8PPz48JEyZgZmaGjY0NQUFBGvf89ddfdOjQAX19fRo1asTu3btRKBRs3rxZXScgIID69etjYGBAnTp1mDJlCgUFBWXGXVhYyIwZM6hZsyZ6eno0a9aMnTt3qq/3798fX19fjbgVCgV//fUXUJwUVKlU7N69+6FjJIQQQrwsEuOSWDBrMbu2xz/w+nvDPFm0IILdOxL4K+0o40dMwdrGkv/17KxR72buTS7mXFIft/L+KfOZRkaGDPDqQ8iUBez9OZnDh9KZMGoarV5pRrOWrgB07NwWpwZ1GDd8EumHj5AYl8Tnsxfj7TMQHR3ZHlUI8fwpKnw+j+eRJJCecUqlUmPWTlxcHBkZGcTGxhIdHV2qvpeXFz/88AO5ubnqspiYGPLy8ujbty8AN2/eZNy4caSkpBAXF4eWlhZ9+/alsLD4W7x//34Adu/eTXZ2Nhs3bgRgzZo1TJ06lZCQENLT05k5cyZTpkwhKiqq3D5ERUWhq6tLUlISS5Ys4ezZs/Ts2ZPWrVtz6NAhwsPDWbFiBcHBwep7JkyYwIYNG4iKiuLgwYM4OTnh7u7O5cuXNdoOCgpi0aJF7Nmzh9OnTzNw4EBCQ0NZu3Yt27ZtY9euXSxcuPBxhpzMzEw2b95MdHQ00dHRJCYmMnv27HLvycvLIyQkhFWrVpGUlMTVq1d55513Huu5UDxWKpWKffv2MWfOHGbMmEFsbCwAd+/epU+fPhgYGLBv3z6WLVvGpEmTSrVhZGREZGQkaWlpfPHFF0RERPD555+X+cwvvviC+fPnM2/ePH7//Xfc3d158803OXr0KACdOnUiISFBXT8xMRELCwt1WXJyMgUFBbRr1+6x+yuEEEK8jOwdamBlbUlS4j512Y0buaQePEzzVk006g7ze48DR+L54cdv+MD33XKXmrk0c0ZXV4dfEn9Vlx0/dpKzp7Np0bq43eatm5CRdoyLF/79neqnH/dgZGxEvYZ1K6uLQgghXkDyZ4ZnVFFREXFxccTExDBq1Ch1uUqlYvny5ejq6j7wPnd3d1QqFZs2bcLb2xuAtWvX8uabb2JkZARAv379NO756quvsLS0JC0tDRcXFywtLQEwNzfHxsZGXW/atGnMnz+ft99+GyieqZSWlsbSpUsZPHhwmX2pV68ec+bMUZ9PmjQJe3t7Fi1ahEKhoGHDhpw7d46AgACmTp3KrVu3CA8PJzIykh49egAQERFBbGwsK1aswN/fX91WcHAw7du3B8DHx4fAwEAyMzOpU6cOUDx7Jj4+noCAgPKGW0NhYSGRkZHq8fL29iYuLo6QkJAy7ykoKGDRokW88sorQHEiyNnZmf3799OmTZtHfnaTJk2YNm0aUDxuixYtIi4ujm7duhEbG0tmZiYJCQnqzyUkJIRu3bpptDF58mT1z46OjowfP55169YxYcKEBz5z3rx5BAQEqBNen332GfHx8YSGhvLll1/i5ubG6NGjuXDhAtra2qSlpTFlyhQSEhIYNmwYCQkJtG7dusxllPn5+eTn52uU6enpoaen98jjIoQQQrxILK0sADSSOAAXcy5haW2uPo+K+IbDv6dz7cp1WrRpiv/kUVhZWxIyZT4PYmllTn7+bW5cz9Uov3jhEpZW5uo6Fy9cuu/65XviyniivgkhhHhxyQykZ0x0dDSGhobo6+vTo0cPPDw8NJYxubq6lpk8AtDW1mbgwIGsWbMGKJ5ttGXLFry8vNR1jh49yqBBg6hTpw7GxsY4OjoCkJWVVWa7N2/eJDMzEx8fHwwNDdVHcHCwxvK3B2nZsqXGeXp6Om3btkWhUKjL2rdvT25uLmfOnCEzM5OCggJ1YghAR0eHNm3akJ6ertFWkyb//pXO2tpavWzr3rKcnJxy47ufo6OjOnkEYGtr+9A2tLW1ad26tfq8YcOGVK9evVS8D3Nvf+5/dkZGBvb29hpJvQclp9avX0/79u2xsbHB0NCQyZMnl/nZXr9+nXPnzmmMNRR/HiWxu7i4YGZmRmJiIj///DPNmzenV69eJCYmAsUzku5dine/WbNmYWJionHMmvXg/SCEEEII8a8V4V+zL+kAf6UdZW3k98ycuoB3h3qgq6tT1aEJIcQzo6qXor1MS9hkBtIzpnPnzoSHh6Orq4udnR3a2pofkUqlemgbXl5edOrUiZycHGJjY1EqlXTv3l19vXfv3jg4OBAREYGdnR2FhYW4uLiUu8F1yZK4iIgI9SybEg97a8ejxFxROjr//gKlUCg0zkvKSpbmVaTNirZxPy0tLYqKijTKHrQv0ZM+e+/evXh5eTF9+nTc3d0xMTFh3bp1zJ//4L9UPgqFQsFrr71GQkICenp6uLm50aRJE/Lz8zl8+DB79uxh/PjxZd4fGBjIuHHjNMpk9pEQQoiX2YWciwBYWJpx4fxFdbmFlTlpf5Q9Ayj1wB/o6OhQo5YdJ46dekC7l9DT08XI2FBjFpKFpTkXci6p6zRt7qJxX8lb2kriEkIIIR5EZiA9Y1QqFU5OTtSqVatU8uhRtWvXDnt7e9avX8+aNWsYMGCAOjFx6dIlMjIymDx5Mq+//jrOzs5cuXJF4/6SGU53795Vl1lbW2NnZ8fx48dxcnLSOEo23X5Uzs7O7N27VyOhkpSUhJGRETVr1qRu3brqPZNKFBQUkJycTKNGjR57PJ6GO3fukJKSoj7PyMjg6tWrODs7A8VvysvOzta4JzU19bGe0aBBA06fPs358+fVZfduLA6wZ88eHBwcmDRpEq1ataJevXqcOlX6F8wSxsbG2NnZaYw1FH8e9451yT5ICQkJuLm5oaWlxWuvvcbcuXPJz88vNYPpXnp6ehgbG2sckkASQgjxMjt96iw55y/Q7rV//yhnaKiiWQsXfkv5vcz7Grk24O7du1y6b+lbicOp6dy+XUD7e9qt7eRADXtbDiYXt/tb8u80aOSEuYWpuk4Ht1e5cf0GxzKOP2nXhBBCvMBkBtILytPTkyVLlnDkyBHi4/99+4epqSnm5uYsW7YMW1tbsrKymDhxosa9VlZWKJVKdu7cSc2aNdHX18fExITp06fj5+eHiYkJ3bt3Jz8/n5SUFK5cuVJqhkl5RowYQWhoKKNGjcLX15eMjAymTZvGuHHj0NLSQqVSMXz4cPz9/TEzM6NWrVrMmTOHvLw8fHx8Km2MKpOOjg6jRo0iLCwMbW1tfH19efXVV9VLzLp06cLcuXNZtWoVbdu25euvv+bw4cM0b978kZ/RrVs36taty+DBg5kzZw43btxQ73dUshywXr16ZGVlsW7dOlq3bs22bdvYtGlTue36+/szbdo06tatS7NmzVi5ciWpqanqZZBQ/Ia4sWPHoqurS4cOHdRl48ePp3Xr1v/pLDMhhBDieWSgUuJQ2159bu9QA2eX+ly7cp1zZ/9m5ZK1+I4bysnjWZw5dZaxgSM4//cF9VvbmrdqQrOWLuz9JYWbuTdp0boJkz4dz+bvtnP9WvHbYa1tLPl601I+HjGF33/7kxs3cvluzWYmffoxV69eI/fGTabNCuDA/kOkHvgDgJ/j93Is4zjzFwcze/oXWFqZMy5wJKtXfMvt22W/tVUIIYSQBNILysvLi5CQEBwcHDRmh2hpabFu3Tr8/PxwcXGhQYMGhIWFaexho62tTVhYGDNmzGDq1Kl07NiRhIQEhg4dioGBAXPnzsXf3x+VSoWrqytjxox5rNhq1KjB9u3b8ff3p2nTppiZmeHj46Ox+fPs2bMpLCzE29ubGzdu0KpVK2JiYjA1NS2n5apjYGBAQEAAnp6enD17lo4dO7JixQr1dXd3d6ZMmcKECRP4559/eP/993n33Xf5448/HvkZ1apVY/PmzQwdOpTWrVtTp04d5s6dS+/evdHX1wfgzTffZOzYsfj6+pKfn88bb7zBlClTNPbRup+fnx/Xrl3j448/Jicnh0aNGrF161bq1aunruPq6kr16tWpX78+hoaGQHEC6e7du+XufySEEEK8rFybNeKbLcvV55ODi5d7f//NViaMmsbShZEoVUpmzp+MsYkRKftSec9jJLfzi7cUuH37Nr36ujN6wjB0dXU4nXWOlUvWsCJ8tbpNbR1t6tarjdJAX1326eR5FBYWsnjlPHR1dfk5fg9TJvy792BhYSE+nqMJnvsJG3ZEkpf3DxvX/8Dns8P/6yERQoj/RpHi4XVEpVAU3b8xixDiuZGUlESHDh04duwYdevKq3eFEEI8XXUsHn0mrRDPq+MXf6vqEIQQ5Tj/nP5B2zohoapDeGwyA0mI58imTZswNDSkXr16HDt2jNGjR9O+fXtJHgkhhBBCCCGE+E9JAkmI58iNGzcICAggKysLCwsLunbt+kRvWBNCCCGEEEKI51nRk70wWzwGWcImhBBCCCEqRJawiZeBLGET4tn292tuVR1Chdj8lFDVITw2mYEkhBBCCCEqRIFsXCqEEEK8LLSqOgDx/HJ0dCQ0NLSqw3guRUZGUr169SqN4eTJkygUClJTU8usk5CQgEKh4OrVq08tLiGEEEIIIYQQzx5JIAmGDBmCQqFAoVCgq6uLk5MTM2bM4M6dO+Xel5yczIcfflhpcTxKQuNF4eHhwZEjR6o6jIdq164d2dnZmJiYVHUoQgghxHOlddsWLFsTyp7DMWRePEi3Hm6l6oyZOIy9f8bw5+k9rNoQjmMd+1J13Lp1YENMFH+e3sPBYwksWVX+3odzFgaRefGgxrFy/SKNOibVjVmwJJjUEz/xW2Yis0KnYqBSPlF/hRCiqhQVKp7L43kkS9gEAN27d2flypXk5+ezfft2Ro4ciY6ODoGBgaXq3r59G11dXSwtLasg0oopiflZoVQqUSqf/V/UdHV1sbGxqeowhBBCiOeOgYE+fx0+wvdrthD+gKTPh6MGM/iDQfj7TuX0qXOMDRzOym+/xL19f27n3wbAvVcXZn4+hXkhi9j7czLa1apR39npoc9O3J3EBL8g9XlJeyU+XxKCpbUFg/uNQFtHmzkLgwhZMJmxH016sk4LIYR4ockMJAGAnp4eNjY2ODg4MHz4cLp27crWrVuB4hlKffr0ISQkBDs7Oxo0aABoLmHz9PTEw8NDo82CggIsLCxYtWoVADt37qRDhw5Ur14dc3NzevXqRWZmprp+7dq1AWjevDkKhQI3Nzf1teXLl+Ps7Iy+vj4NGzZk8eLF5fbHzc0NX19fxowZg4WFBe7u7gAkJibSpk0b9PT0sLW1ZeLEiRozrfLz8/Hz88PKygp9fX06dOhAcnKy+nrJkq6YmBiaN2+OUqmkS5cu5OTksGPHDpydnTE2NsbT05O8vLwy47t/CVtQUBDNmjVj9erVODo6YmJiwjvvvMONGzfK7WdSUhJubm4YGBhgamqKu7s7V65ceaTxLvHXX3/Rrl079PX1cXFxITExsVR/S5awlcQdExODs7MzhoaGdO/enezs7HLjFEIIIV42iXF7WDBrMbu2xz/w+nvDPPlywXJ270gkI+0o40dMxdrGkv/1dAOgWrVqTJnpz+ygUL6J3MDJzCyOHTnB9i2xD3327du3uZhzSX1cv/bv7xN169WmU9f2fDJ2BocOHubAvlSmT5xDr77uWNlYVErfhRBCvJgkgSQeSKlUcvv2v3+tiouLIyMjg9jYWKKjo0vV9/Ly4ocffiA3N1ddFhMTQ15eHn379gXg5s2bjBs3jpSUFOLi4tDS0qJv374UFha/d3H//v0A7N69m+zsbDZu3AjAmjVrmDp1KiEhIaSnpzNz5kymTJlCVFRUuX2IiopCV1eXpKQklixZwtmzZ+nZsyetW7fm0KFDhIeHs2LFCoKDg9X3TJgwgQ0bNhAVFcXBgwdxcnLC3d2dy5cva7QdFBTEokWL2LNnD6dPn2bgwIGEhoaydu1atm3bxq5du1i4cOHjDDmZmZls3ryZ6OhooqOjSUxMZPbs2WXWT01N5fXXX6dRo0bs3buXX375hd69e3P37t1HGu8S/v7+fPzxx/z222+0bduW3r17c+nSpTKfm5eXx7x581i9ejU//fQTWVlZjB8//rH6KoQQQrzM7B1qYGVtSVLiPnVZ7o1cUg8epnmrJgA0btIQWztrCguL2PrjWvb+GcNX6xZSv2Hdh7b/SvtW7E/fTeyvG5kxN5Dqpv8uRW/eugnXrl7nj9R0dVlS4j4KCwtp1sK1EnsphBDiRSNL2ISGoqIi4uLiiImJYdSoUepylUrF8uXLy1wG5u7ujkqlYtOmTXh7ewOwdu1a3nzzTYyMjADo16+fxj1fffUVlpaWpKWl4eLiol4SZ25urrFsatq0acyfP5+3334bKJ6plJaWxtKlSxk8eHCZfalXrx5z5sxRn0+aNAl7e3sWLVqEQqGgYcOGnDt3joCAAKZOncqtW7cIDw8nMjKSHj16ABAREUFsbCwrVqzA399f3VZwcDDt27cHwMfHh8DAQDIzM6lTpw4A/fv3Jz4+noCAgPKGW0NhYSGRkZHq8fL29iYuLo6QkJAH1p8zZw6tWrXSmI3VuHFj9c8PG+8Svr6+6rrh4eHs3LmTFStWMGHChAc+t6CggCVLllC3bl31/TNmzHjkfgohhBAvO0srcwAuXtD8A9XFnEtYWhfPAqrlWAOA0RM+ImTKfM6ezsZnxP+xZssyur7Sl2tXrz+w7Z9+3EPMth85feocDo41+XiyL1+tX0j/7kMoLCzE0sqcSxc1n3v37l2uXbmOhbV5ZXdVCCH+c0WFD68jKofMQBIAREdHY2hoiL6+Pj169MDDw4OgoCD1dVdX13L3ENLW1mbgwIGsWbMGKJ79smXLFry8vNR1jh49yqBBg6hTpw7GxsY4OjoCkJWVVWa7N2/eJDMzEx8fHwwNDdVHcHDwA5dj3atly5Ya5+np6bRt2xaF4t8Ny9q3b09ubi5nzpwhMzOTgoICdWIIQEdHhzZt2pCenq7RVpMmTdQ/W1tbY2BgoE4elZTl5OSUG9/9HB0d1ckjAFtb23LbKJmBVJZHHe+2bduqf9bW1qZVq1al+nsvAwMDdfLoUeLMz8/n+vXrGkd+fn6Z9YUQQggBCq3iX9MXf76CmOgfOXwonYBRQRQVQc+3upV5X/SmXcTt/Ikj6ceI3ZHAB56jadrChVfbt3paoQshhHhByQwkAUDnzp0JDw9HV1cXOzs7tLU1vxoqleqhbXh5edGpUydycnKIjY1FqVTSvXt39fXevXvj4OBAREQEdnZ2FBYW4uLiorFU7n4lS+IiIiJ45ZVXNK5Vq1at3HgeJeaK0tHRUf+sUCg0zkvK7l8q9jhtPkobD9uEuyLjXdE4i4qKyqw/a9Yspk+frlE2bdo0jQSlEEII8TK5kFO8VNzC0owL5y+qyy2szEn/I6O4zv8vP5pxXH399u0CTp86g12NR3/BxelTZ7l08QoOdezZ8/N+LuRcwtzCTKNOtWrVMDE15uL5spewCyGEEDIDSQDFyRYnJydq1apVKnn0qNq1a4e9vT3r169nzZo1DBgwQJ1suHTpEhkZGUyePJnXX38dZ2dn9WbPJUpmOJXs4QPFM3ns7Ow4fvw4Tk5OGkfJptuPytnZmb1792okO5KSkjAyMqJmzZrUrVtXvWdSiYKCApKTk2nUqNFjj8d/rUmTJsTFxT3w2qOMd4lff/1V/fOdO3c4cOAAzs7OlRZnYGAg165d0zge9HY/IYQQ4mVx+tRZcs5foN1rbdRlhoYqmrVw4beU3wE4nJpO/j/51HFyUNfR1tampr0dZ888+ssrbGytMDUzIef8BQB+S/4dk+rGuDT999/6th1bo6WlRerBP560a0II8dQVFSmey+N5JDOQRKXy9PRkyZIlHDlyhPj4f986Ympqirm5OcuWLcPW1pasrCwmTpyoca+VlRVKpZKdO3dSs2ZN9PX1MTExYfr06fj5+WFiYkL37t3Jz88nJSWFK1euMG7cuEeObcSIEYSGhjJq1Ch8fX3JyMhg2rRpjBs3Di0tLVQqFcOHD8ff3x8zMzNq1arFnDlzyMvLw8fHp9LGqLIEBgbi6urKiBEjGDZsGLq6usTHxzNgwADMzMweOt4lvvzyS+rVq4ezszOff/45V65c4f3336+0OPX09NDT06u09oQQQojngYFKiUNte/V5TYcaOLvU5+qV62Sf/ZuVS9YyctxQTh7P4vSpc4wLHM75vy+wa3sCALm5N1kbuYHRAcPIPnues2ey+cD3XQCNN7Ht2ruBeZ8uYtf2eAxUSvz8P2LnD3FcyLmIg6M9AUGjOXXiND//uBeAzKMnSNydRMjnk5ny8Ux0dLQJ+iyA6E0x5Pz972woIYQQ4n6SQBKVysvLi5CQEBwcHDT2EtLS0mLdunX4+fnh4uJCgwYNCAsLw83NTV1HW1ubsLAwZsyYwdSpU+nYsSMJCQkMHToUAwMD5s6di7+/PyqVCldXV8aMGfNYsdWoUYPt27fj7+9P06ZNMTMzw8fHh8mTJ6vrzJ49m8LCQry9vblx4watWrUiJiYGU1PTJx2aSle/fn127drFJ598Qps2bVAqlbzyyisMGjTokca7xOzZs5k9ezapqak4OTmxdetWLCzkNb5CCCHEk3Bt1oi1WyLU55ODPwZgwzdbmTAqiGULozBQKQmZPxljEyNS9qXynocvt/P/XWo+OyiUu3fvMH/xp+gp9Th04DD/1/cjrl+7oa5Tt15tjIwNAbh7t5AGjerxtkcvjEyMyPn7Ar8k/MqCWYu5fbtAfc/YYZMI+iyA1ZuWUFRYyM4ffmTGJ/++eEQIIYR4EEVReZuXCCGEEEIIUYa6Fi2qOgQh/nOZFw9WdQhCiHKcbdulqkOokBp7f6zqEB6bzEASQgghhBBCCCHEc6no8d5dJJ6AbKIthBBCCCGEEEIIIcolCSQhhBBCCCGEEEIIUS5ZwiaEEEIIISrEUFu/qkMQQgghxFMiM5AqwNHRkdDQ0KoO47kUGRlJ9erVqzqM515CQgIKhYKrV69WWpsKhYLNmzdXWntCCCGEEEII8V8rKlQ8l8fz6KVOIA0ZMgSFQoFCoUBXVxcnJydmzJjBnTt3yr0vOTmZDz/8sNLiOHnyJAqFgtTU1Epr81nl4eHBkSNHqjqM54qbmxtjxozRKGvXrh3Z2dmYmJhUTVBCCCGEKFeLV5sRtmoOsalbOPT3Hjp3f019TVu7GmMmj+D7+NX8ejyO2NQtBC+cgqW1Ral2OnZtx9fbI9h3Ip6f/9rJ5ytnP/TZIyYMZfehrew7Ec/Sb7+gVu2aGteNqxsx88tpJB2N5eeMGIIWBKI0UD55p4UQQrzQXuoEEkD37t3Jzs7m6NGjfPzxxwQFBTF37twH1r19+zYAlpaWGBgYPM0wK6wk5meFUqnEysqqqsN4LpT32enq6mJjY4NC8exkrp+175oQQghRlZQG+mT8eYxZgfNLXdNX6tPQtT7LPl+JR7f3GPf+JzjWrcUXqz7TqPf6G26ELJzKlnXbGPj6uwx+cxg7Nu0q97nv+f4fg3wGEDxhLv/Xcyi38v4hfN3n6OrpquvMWhxE3Qa1GTZwNH7e/rR4tRlT5wVUTseFEEK8sF76BJKenh42NjY4ODgwfPhwunbtytatW4HiGUp9+vQhJCQEOzs7GjRoAGguYfP09MTDw0OjzYKCAiwsLFi1ahUAO3fupEOHDlSvXh1zc3N69epFZmamun7t2rUBaN68OQqFAjc3N/W15cuX4+zsjL6+Pg0bNmTx4sXl9sfNzQ1fX1/GjBmDhYUF7u7uACQmJtKmTRv09PSwtbVl4sSJGjOt8vPz8fPzw8rKCn19fTp06EBycrL6esmSqZiYGJo3b45SqaRLly7k5O" id="177" name="Google Shape;177;p31"/>
          <p:cNvSpPr/>
          <p:nvPr/>
        </p:nvSpPr>
        <p:spPr>
          <a:xfrm>
            <a:off x="345281" y="120253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1802674"/>
            <a:ext cx="7372350" cy="3058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842554" y="457200"/>
            <a:ext cx="7421336" cy="48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rbel"/>
              <a:buNone/>
            </a:pPr>
            <a:r>
              <a:rPr lang="en-GB"/>
              <a:t>Data Analysis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39635" y="1027883"/>
            <a:ext cx="7791641" cy="5012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460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Shared room in the neighborhood  Oostelijk Havengebied - Indische Buurt has the the highest price</a:t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" y="1470388"/>
            <a:ext cx="7399756" cy="331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502921" y="457200"/>
            <a:ext cx="7323365" cy="463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rbel"/>
              <a:buNone/>
            </a:pPr>
            <a:r>
              <a:rPr lang="en-GB"/>
              <a:t>Data Analysis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96146" y="1018086"/>
            <a:ext cx="7536915" cy="5078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460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Room types that are instant bookable have the highest price then those rooms that can not be instantly booked except shared room</a:t>
            </a:r>
            <a:endParaRPr>
              <a:solidFill>
                <a:schemeClr val="dk1"/>
              </a:solidFill>
            </a:endParaRPr>
          </a:p>
          <a:p>
            <a:pPr indent="0" lvl="0" marL="38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5704" y="1623059"/>
            <a:ext cx="5257798" cy="3092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sis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