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Lora"/>
      <p:regular r:id="rId12"/>
      <p:bold r:id="rId13"/>
      <p:italic r:id="rId14"/>
      <p:boldItalic r:id="rId15"/>
    </p:embeddedFont>
    <p:embeddedFont>
      <p:font typeface="Open Sans SemiBold"/>
      <p:regular r:id="rId16"/>
      <p:bold r:id="rId17"/>
      <p:italic r:id="rId18"/>
      <p:boldItalic r:id="rId19"/>
    </p:embeddedFont>
    <p:embeddedFont>
      <p:font typeface="Open Sans Medium"/>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Medium-regular.fntdata"/><Relationship Id="rId22" Type="http://schemas.openxmlformats.org/officeDocument/2006/relationships/font" Target="fonts/OpenSansMedium-italic.fntdata"/><Relationship Id="rId21" Type="http://schemas.openxmlformats.org/officeDocument/2006/relationships/font" Target="fonts/OpenSansMedium-bold.fntdata"/><Relationship Id="rId24" Type="http://schemas.openxmlformats.org/officeDocument/2006/relationships/font" Target="fonts/OpenSans-regular.fntdata"/><Relationship Id="rId23" Type="http://schemas.openxmlformats.org/officeDocument/2006/relationships/font" Target="fonts/OpenSans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ora-bold.fntdata"/><Relationship Id="rId12" Type="http://schemas.openxmlformats.org/officeDocument/2006/relationships/font" Target="fonts/Lora-regular.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OpenSansSemiBold-bold.fntdata"/><Relationship Id="rId16" Type="http://schemas.openxmlformats.org/officeDocument/2006/relationships/font" Target="fonts/OpenSansSemiBold-regular.fntdata"/><Relationship Id="rId19" Type="http://schemas.openxmlformats.org/officeDocument/2006/relationships/font" Target="fonts/OpenSansSemiBold-boldItalic.fntdata"/><Relationship Id="rId18" Type="http://schemas.openxmlformats.org/officeDocument/2006/relationships/font" Target="fonts/OpenSans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Hi, I'm Zainab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And I'm Merril!</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Welcome to our project: </a:t>
            </a:r>
            <a:r>
              <a:rPr b="1" i="1" lang="en-US">
                <a:solidFill>
                  <a:schemeClr val="dk1"/>
                </a:solidFill>
              </a:rPr>
              <a:t>LumaText</a:t>
            </a:r>
            <a:r>
              <a:rPr b="1" lang="en-US">
                <a:solidFill>
                  <a:schemeClr val="dk1"/>
                </a:solidFill>
              </a:rPr>
              <a:t>!</a:t>
            </a:r>
            <a:endParaRPr b="1">
              <a:solidFill>
                <a:schemeClr val="dk1"/>
              </a:solidFill>
            </a:endParaRPr>
          </a:p>
          <a:p>
            <a:pPr indent="0" lvl="0" marL="0" rtl="0" algn="l">
              <a:spcBef>
                <a:spcPts val="0"/>
              </a:spcBef>
              <a:spcAft>
                <a:spcPts val="0"/>
              </a:spcAft>
              <a:buNone/>
            </a:pPr>
            <a:r>
              <a:rPr lang="en-US">
                <a:solidFill>
                  <a:schemeClr val="dk1"/>
                </a:solidFill>
              </a:rPr>
              <a:t>We created LumaText because we believe everyone deserves equal access to clear, understandable information — no matter their learning style or ability. Inspired by the need for greater educational equity, we designed LumaText to make reading, writing, and understanding easier and more inclusive for all.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06c8cbc62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LumaText is an AI-powered web application designed to make reading, writing, and understanding text easier, especially for individuals with disabilities like dyslexia. We believe everyone deserves access to clear and understandable information. With LumaText, users can easily upload PDFs or text files and instantly extract the text inside. AI then summarizes long and overwhelming documents into simple, easy-to-digest versions, helping users focus on the most important ideas without getting lost in complicated wording. For users who prefer listening over reading, LumaText also offers full text-to-speech functionality, reading both the uploaded content and summaries aloud at the click of a button. Users can adjust font size and font style to suit their needs, and a built-in dark mode provides a comfortable viewing experience for different lighting and sensory preferences. For those who find it easier to speak than type, it also offers a microphone note-taking feature, turning speech into written notes automatically. LumaText combines powerful AI with thoughtful design to create a reading experience that is flexible, supportive, and truly inclusive. </a:t>
            </a:r>
            <a:endParaRPr/>
          </a:p>
        </p:txBody>
      </p:sp>
      <p:sp>
        <p:nvSpPr>
          <p:cNvPr id="185" name="Google Shape;185;g3506c8cbc62_1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Merril</a:t>
            </a:r>
            <a:endParaRPr/>
          </a:p>
          <a:p>
            <a:pPr indent="0" lvl="0" marL="0" rtl="0" algn="l">
              <a:lnSpc>
                <a:spcPct val="115000"/>
              </a:lnSpc>
              <a:spcBef>
                <a:spcPts val="1200"/>
              </a:spcBef>
              <a:spcAft>
                <a:spcPts val="0"/>
              </a:spcAft>
              <a:buClr>
                <a:schemeClr val="dk1"/>
              </a:buClr>
              <a:buSzPts val="1100"/>
              <a:buFont typeface="Arial"/>
              <a:buNone/>
            </a:pPr>
            <a:r>
              <a:rPr lang="en-US"/>
              <a:t>LumaText AI is a web-based tool designed to make reading more accessible, clear, and efficient for all users. It offers dynamic font control, allowing users to adjust text size and style for their comfort, along with editable text areas for uploaded files, AI-generated summaries, and voice notes. Powered by advanced AI, LumaText can quickly summarize long documents, making complex information easier to digest. It also includes full text-to-speech functionality for users who prefer listening, and speech-to-text capabilities for easy voice note-taking. With a dark/light mode option and support for versatile file uploads like .txt and .pdf, LumaText AI creates a flexible and inclusive reading experience tailored to individual needs.</a:t>
            </a:r>
            <a:endParaRPr/>
          </a:p>
          <a:p>
            <a:pPr indent="0" lvl="0" marL="0" rtl="0" algn="l">
              <a:spcBef>
                <a:spcPts val="1200"/>
              </a:spcBef>
              <a:spcAft>
                <a:spcPts val="0"/>
              </a:spcAft>
              <a:buNone/>
            </a:pPr>
            <a:r>
              <a:t/>
            </a:r>
            <a:endParaRPr/>
          </a:p>
        </p:txBody>
      </p:sp>
      <p:sp>
        <p:nvSpPr>
          <p:cNvPr id="211" name="Google Shape;2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506c8cbc62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3506c8cbc62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as for our visual showcase, as u can see we have a dark mode and light mode. And we also wanted to touch on our logo as u can see in the middle, it represents</a:t>
            </a:r>
            <a:endParaRPr/>
          </a:p>
        </p:txBody>
      </p:sp>
      <p:sp>
        <p:nvSpPr>
          <p:cNvPr id="303" name="Google Shape;303;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grpSp>
        <p:nvGrpSpPr>
          <p:cNvPr id="9" name="Google Shape;9;p2"/>
          <p:cNvGrpSpPr/>
          <p:nvPr/>
        </p:nvGrpSpPr>
        <p:grpSpPr>
          <a:xfrm>
            <a:off x="0" y="-180827"/>
            <a:ext cx="18269544" cy="1209692"/>
            <a:chOff x="0" y="-47625"/>
            <a:chExt cx="4811700" cy="318600"/>
          </a:xfrm>
        </p:grpSpPr>
        <p:sp>
          <p:nvSpPr>
            <p:cNvPr id="10" name="Google Shape;10;p2"/>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11" name="Google Shape;11;p2"/>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 name="Google Shape;12;p2"/>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2">
              <a:alphaModFix/>
            </a:blip>
            <a:stretch>
              <a:fillRect b="0" l="0" r="0" t="0"/>
            </a:stretch>
          </a:blipFill>
          <a:ln>
            <a:noFill/>
          </a:ln>
        </p:spPr>
      </p:sp>
      <p:sp>
        <p:nvSpPr>
          <p:cNvPr id="13" name="Google Shape;13;p2"/>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Service</a:t>
            </a:r>
            <a:endParaRPr/>
          </a:p>
        </p:txBody>
      </p:sp>
      <p:sp>
        <p:nvSpPr>
          <p:cNvPr id="14" name="Google Shape;14;p2"/>
          <p:cNvSpPr txBox="1"/>
          <p:nvPr/>
        </p:nvSpPr>
        <p:spPr>
          <a:xfrm>
            <a:off x="16144201" y="344575"/>
            <a:ext cx="1069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Contact</a:t>
            </a:r>
            <a:endParaRPr/>
          </a:p>
        </p:txBody>
      </p:sp>
      <p:sp>
        <p:nvSpPr>
          <p:cNvPr id="15" name="Google Shape;15;p2"/>
          <p:cNvSpPr txBox="1"/>
          <p:nvPr/>
        </p:nvSpPr>
        <p:spPr>
          <a:xfrm>
            <a:off x="8856102" y="344575"/>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About</a:t>
            </a:r>
            <a:endParaRPr/>
          </a:p>
        </p:txBody>
      </p:sp>
      <p:sp>
        <p:nvSpPr>
          <p:cNvPr id="16" name="Google Shape;16;p2"/>
          <p:cNvSpPr txBox="1"/>
          <p:nvPr/>
        </p:nvSpPr>
        <p:spPr>
          <a:xfrm>
            <a:off x="5300151" y="344575"/>
            <a:ext cx="844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Home</a:t>
            </a:r>
            <a:endParaRPr/>
          </a:p>
        </p:txBody>
      </p:sp>
      <p:sp>
        <p:nvSpPr>
          <p:cNvPr id="17" name="Google Shape;17;p2"/>
          <p:cNvSpPr txBox="1"/>
          <p:nvPr/>
        </p:nvSpPr>
        <p:spPr>
          <a:xfrm>
            <a:off x="1905801" y="329550"/>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LOGO</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
          <p:cNvSpPr txBox="1"/>
          <p:nvPr>
            <p:ph type="ctrTitle"/>
          </p:nvPr>
        </p:nvSpPr>
        <p:spPr>
          <a:xfrm>
            <a:off x="753825" y="2096400"/>
            <a:ext cx="15173400" cy="1470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p:txBody>
      </p:sp>
      <p:sp>
        <p:nvSpPr>
          <p:cNvPr id="20" name="Google Shape;20;p3"/>
          <p:cNvSpPr txBox="1"/>
          <p:nvPr>
            <p:ph idx="1" type="subTitle"/>
          </p:nvPr>
        </p:nvSpPr>
        <p:spPr>
          <a:xfrm>
            <a:off x="4480900" y="6167075"/>
            <a:ext cx="952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SzPts val="3200"/>
              <a:buNone/>
              <a:defRPr/>
            </a:lvl1pPr>
            <a:lvl2pPr lvl="1" algn="ctr">
              <a:spcBef>
                <a:spcPts val="560"/>
              </a:spcBef>
              <a:spcAft>
                <a:spcPts val="0"/>
              </a:spcAft>
              <a:buSzPts val="2800"/>
              <a:buNone/>
              <a:defRPr/>
            </a:lvl2pPr>
            <a:lvl3pPr lvl="2" algn="ctr">
              <a:spcBef>
                <a:spcPts val="480"/>
              </a:spcBef>
              <a:spcAft>
                <a:spcPts val="0"/>
              </a:spcAft>
              <a:buSzPts val="24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p:txBody>
      </p:sp>
      <p:grpSp>
        <p:nvGrpSpPr>
          <p:cNvPr id="21" name="Google Shape;21;p3"/>
          <p:cNvGrpSpPr/>
          <p:nvPr/>
        </p:nvGrpSpPr>
        <p:grpSpPr>
          <a:xfrm>
            <a:off x="0" y="9362810"/>
            <a:ext cx="18269544" cy="924196"/>
            <a:chOff x="0" y="-47625"/>
            <a:chExt cx="4811700" cy="243408"/>
          </a:xfrm>
        </p:grpSpPr>
        <p:sp>
          <p:nvSpPr>
            <p:cNvPr id="22" name="Google Shape;22;p3"/>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23" name="Google Shape;23;p3"/>
            <p:cNvSpPr txBox="1"/>
            <p:nvPr/>
          </p:nvSpPr>
          <p:spPr>
            <a:xfrm>
              <a:off x="0" y="-47625"/>
              <a:ext cx="4811700" cy="243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 name="Google Shape;24;p3"/>
          <p:cNvSpPr/>
          <p:nvPr/>
        </p:nvSpPr>
        <p:spPr>
          <a:xfrm rot="2700000">
            <a:off x="16488794" y="9537189"/>
            <a:ext cx="756854" cy="756854"/>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2">
              <a:alphaModFix/>
            </a:blip>
            <a:stretch>
              <a:fillRect b="0" l="0" r="0" t="0"/>
            </a:stretch>
          </a:blipFill>
          <a:ln>
            <a:noFill/>
          </a:ln>
        </p:spPr>
      </p:sp>
      <p:sp>
        <p:nvSpPr>
          <p:cNvPr id="25" name="Google Shape;25;p3"/>
          <p:cNvSpPr/>
          <p:nvPr/>
        </p:nvSpPr>
        <p:spPr>
          <a:xfrm rot="-8100000">
            <a:off x="1185152" y="9536594"/>
            <a:ext cx="756854" cy="756854"/>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2">
              <a:alphaModFix/>
            </a:blip>
            <a:stretch>
              <a:fillRect b="0" l="0" r="0" t="0"/>
            </a:stretch>
          </a:blipFill>
          <a:ln>
            <a:noFill/>
          </a:ln>
        </p:spPr>
      </p:sp>
      <p:grpSp>
        <p:nvGrpSpPr>
          <p:cNvPr id="26" name="Google Shape;26;p3"/>
          <p:cNvGrpSpPr/>
          <p:nvPr/>
        </p:nvGrpSpPr>
        <p:grpSpPr>
          <a:xfrm>
            <a:off x="0" y="-180827"/>
            <a:ext cx="18269544" cy="1209692"/>
            <a:chOff x="0" y="-47625"/>
            <a:chExt cx="4811700" cy="318600"/>
          </a:xfrm>
        </p:grpSpPr>
        <p:sp>
          <p:nvSpPr>
            <p:cNvPr id="27" name="Google Shape;27;p3"/>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28" name="Google Shape;28;p3"/>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 name="Google Shape;29;p3"/>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3">
              <a:alphaModFix/>
            </a:blip>
            <a:stretch>
              <a:fillRect b="0" l="0" r="0" t="0"/>
            </a:stretch>
          </a:blipFill>
          <a:ln>
            <a:noFill/>
          </a:ln>
        </p:spPr>
      </p:sp>
      <p:sp>
        <p:nvSpPr>
          <p:cNvPr id="30" name="Google Shape;30;p3"/>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Service</a:t>
            </a:r>
            <a:endParaRPr/>
          </a:p>
        </p:txBody>
      </p:sp>
      <p:sp>
        <p:nvSpPr>
          <p:cNvPr id="31" name="Google Shape;31;p3"/>
          <p:cNvSpPr txBox="1"/>
          <p:nvPr/>
        </p:nvSpPr>
        <p:spPr>
          <a:xfrm>
            <a:off x="16144201" y="344575"/>
            <a:ext cx="1069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Contact</a:t>
            </a:r>
            <a:endParaRPr/>
          </a:p>
        </p:txBody>
      </p:sp>
      <p:sp>
        <p:nvSpPr>
          <p:cNvPr id="32" name="Google Shape;32;p3"/>
          <p:cNvSpPr txBox="1"/>
          <p:nvPr/>
        </p:nvSpPr>
        <p:spPr>
          <a:xfrm>
            <a:off x="8856102" y="344575"/>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About</a:t>
            </a:r>
            <a:endParaRPr/>
          </a:p>
        </p:txBody>
      </p:sp>
      <p:sp>
        <p:nvSpPr>
          <p:cNvPr id="33" name="Google Shape;33;p3"/>
          <p:cNvSpPr txBox="1"/>
          <p:nvPr/>
        </p:nvSpPr>
        <p:spPr>
          <a:xfrm>
            <a:off x="5300151" y="344575"/>
            <a:ext cx="844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Home</a:t>
            </a:r>
            <a:endParaRPr/>
          </a:p>
        </p:txBody>
      </p:sp>
      <p:sp>
        <p:nvSpPr>
          <p:cNvPr id="34" name="Google Shape;34;p3"/>
          <p:cNvSpPr txBox="1"/>
          <p:nvPr/>
        </p:nvSpPr>
        <p:spPr>
          <a:xfrm>
            <a:off x="1905801" y="329550"/>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LOGO</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4"/>
          <p:cNvSpPr txBox="1"/>
          <p:nvPr>
            <p:ph idx="1" type="body"/>
          </p:nvPr>
        </p:nvSpPr>
        <p:spPr>
          <a:xfrm>
            <a:off x="6051350" y="41684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37" name="Google Shape;37;p4"/>
          <p:cNvGrpSpPr/>
          <p:nvPr/>
        </p:nvGrpSpPr>
        <p:grpSpPr>
          <a:xfrm>
            <a:off x="0" y="9362810"/>
            <a:ext cx="18269544" cy="924196"/>
            <a:chOff x="0" y="-47625"/>
            <a:chExt cx="4811700" cy="243408"/>
          </a:xfrm>
        </p:grpSpPr>
        <p:sp>
          <p:nvSpPr>
            <p:cNvPr id="38" name="Google Shape;38;p4"/>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39" name="Google Shape;39;p4"/>
            <p:cNvSpPr txBox="1"/>
            <p:nvPr/>
          </p:nvSpPr>
          <p:spPr>
            <a:xfrm>
              <a:off x="0" y="-47625"/>
              <a:ext cx="4811700" cy="243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 name="Google Shape;40;p4"/>
          <p:cNvSpPr/>
          <p:nvPr/>
        </p:nvSpPr>
        <p:spPr>
          <a:xfrm rot="2700000">
            <a:off x="16488794" y="9537189"/>
            <a:ext cx="756854" cy="756854"/>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2">
              <a:alphaModFix/>
            </a:blip>
            <a:stretch>
              <a:fillRect b="0" l="0" r="0" t="0"/>
            </a:stretch>
          </a:blipFill>
          <a:ln>
            <a:noFill/>
          </a:ln>
        </p:spPr>
      </p:sp>
      <p:sp>
        <p:nvSpPr>
          <p:cNvPr id="41" name="Google Shape;41;p4"/>
          <p:cNvSpPr/>
          <p:nvPr/>
        </p:nvSpPr>
        <p:spPr>
          <a:xfrm rot="-8100000">
            <a:off x="1185152" y="9536594"/>
            <a:ext cx="756854" cy="756854"/>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2">
              <a:alphaModFix/>
            </a:blip>
            <a:stretch>
              <a:fillRect b="0" l="0" r="0" t="0"/>
            </a:stretch>
          </a:blipFill>
          <a:ln>
            <a:noFill/>
          </a:ln>
        </p:spPr>
      </p:sp>
      <p:grpSp>
        <p:nvGrpSpPr>
          <p:cNvPr id="42" name="Google Shape;42;p4"/>
          <p:cNvGrpSpPr/>
          <p:nvPr/>
        </p:nvGrpSpPr>
        <p:grpSpPr>
          <a:xfrm>
            <a:off x="0" y="-180827"/>
            <a:ext cx="18269544" cy="1209692"/>
            <a:chOff x="0" y="-47625"/>
            <a:chExt cx="4811700" cy="318600"/>
          </a:xfrm>
        </p:grpSpPr>
        <p:sp>
          <p:nvSpPr>
            <p:cNvPr id="43" name="Google Shape;43;p4"/>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44" name="Google Shape;44;p4"/>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 name="Google Shape;45;p4"/>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3">
              <a:alphaModFix/>
            </a:blip>
            <a:stretch>
              <a:fillRect b="0" l="0" r="0" t="0"/>
            </a:stretch>
          </a:blipFill>
          <a:ln>
            <a:noFill/>
          </a:ln>
        </p:spPr>
      </p:sp>
      <p:sp>
        <p:nvSpPr>
          <p:cNvPr id="46" name="Google Shape;46;p4"/>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Service</a:t>
            </a:r>
            <a:endParaRPr/>
          </a:p>
        </p:txBody>
      </p:sp>
      <p:sp>
        <p:nvSpPr>
          <p:cNvPr id="47" name="Google Shape;47;p4"/>
          <p:cNvSpPr txBox="1"/>
          <p:nvPr/>
        </p:nvSpPr>
        <p:spPr>
          <a:xfrm>
            <a:off x="16144201" y="344575"/>
            <a:ext cx="1069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Contact</a:t>
            </a:r>
            <a:endParaRPr/>
          </a:p>
        </p:txBody>
      </p:sp>
      <p:sp>
        <p:nvSpPr>
          <p:cNvPr id="48" name="Google Shape;48;p4"/>
          <p:cNvSpPr txBox="1"/>
          <p:nvPr/>
        </p:nvSpPr>
        <p:spPr>
          <a:xfrm>
            <a:off x="8856102" y="344575"/>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About</a:t>
            </a:r>
            <a:endParaRPr/>
          </a:p>
        </p:txBody>
      </p:sp>
      <p:sp>
        <p:nvSpPr>
          <p:cNvPr id="49" name="Google Shape;49;p4"/>
          <p:cNvSpPr txBox="1"/>
          <p:nvPr/>
        </p:nvSpPr>
        <p:spPr>
          <a:xfrm>
            <a:off x="5300151" y="344575"/>
            <a:ext cx="844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Home</a:t>
            </a:r>
            <a:endParaRPr/>
          </a:p>
        </p:txBody>
      </p:sp>
      <p:sp>
        <p:nvSpPr>
          <p:cNvPr id="50" name="Google Shape;50;p4"/>
          <p:cNvSpPr txBox="1"/>
          <p:nvPr/>
        </p:nvSpPr>
        <p:spPr>
          <a:xfrm>
            <a:off x="1905801" y="329550"/>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LOGO</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5"/>
          <p:cNvSpPr txBox="1"/>
          <p:nvPr>
            <p:ph type="title"/>
          </p:nvPr>
        </p:nvSpPr>
        <p:spPr>
          <a:xfrm>
            <a:off x="722334" y="1755350"/>
            <a:ext cx="13436400" cy="13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7000"/>
              <a:buFont typeface="Calibri"/>
              <a:buNone/>
              <a:defRPr cap="none"/>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sp>
        <p:nvSpPr>
          <p:cNvPr id="53" name="Google Shape;53;p5"/>
          <p:cNvSpPr txBox="1"/>
          <p:nvPr>
            <p:ph idx="1" type="body"/>
          </p:nvPr>
        </p:nvSpPr>
        <p:spPr>
          <a:xfrm>
            <a:off x="6977913" y="6459288"/>
            <a:ext cx="7772400" cy="1500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400"/>
              <a:buNone/>
              <a:defRPr/>
            </a:lvl1pPr>
            <a:lvl2pPr indent="-228600" lvl="1" marL="914400" algn="l">
              <a:spcBef>
                <a:spcPts val="360"/>
              </a:spcBef>
              <a:spcAft>
                <a:spcPts val="0"/>
              </a:spcAft>
              <a:buSzPts val="2400"/>
              <a:buNone/>
              <a:defRPr/>
            </a:lvl2pPr>
            <a:lvl3pPr indent="-228600" lvl="2" marL="1371600" algn="l">
              <a:spcBef>
                <a:spcPts val="320"/>
              </a:spcBef>
              <a:spcAft>
                <a:spcPts val="0"/>
              </a:spcAft>
              <a:buSzPts val="2400"/>
              <a:buNone/>
              <a:defRPr/>
            </a:lvl3pPr>
            <a:lvl4pPr indent="-228600" lvl="3" marL="1828800" algn="l">
              <a:spcBef>
                <a:spcPts val="280"/>
              </a:spcBef>
              <a:spcAft>
                <a:spcPts val="0"/>
              </a:spcAft>
              <a:buSzPts val="2400"/>
              <a:buNone/>
              <a:defRPr/>
            </a:lvl4pPr>
            <a:lvl5pPr indent="-228600" lvl="4" marL="2286000" algn="l">
              <a:spcBef>
                <a:spcPts val="280"/>
              </a:spcBef>
              <a:spcAft>
                <a:spcPts val="0"/>
              </a:spcAft>
              <a:buSzPts val="2400"/>
              <a:buNone/>
              <a:defRPr/>
            </a:lvl5pPr>
            <a:lvl6pPr indent="-228600" lvl="5" marL="2743200" algn="l">
              <a:spcBef>
                <a:spcPts val="280"/>
              </a:spcBef>
              <a:spcAft>
                <a:spcPts val="0"/>
              </a:spcAft>
              <a:buSzPts val="2400"/>
              <a:buNone/>
              <a:defRPr/>
            </a:lvl6pPr>
            <a:lvl7pPr indent="-228600" lvl="6" marL="3200400" algn="l">
              <a:spcBef>
                <a:spcPts val="280"/>
              </a:spcBef>
              <a:spcAft>
                <a:spcPts val="0"/>
              </a:spcAft>
              <a:buSzPts val="2400"/>
              <a:buNone/>
              <a:defRPr/>
            </a:lvl7pPr>
            <a:lvl8pPr indent="-228600" lvl="7" marL="3657600" algn="l">
              <a:spcBef>
                <a:spcPts val="280"/>
              </a:spcBef>
              <a:spcAft>
                <a:spcPts val="0"/>
              </a:spcAft>
              <a:buSzPts val="2400"/>
              <a:buNone/>
              <a:defRPr/>
            </a:lvl8pPr>
            <a:lvl9pPr indent="-228600" lvl="8" marL="4114800" algn="l">
              <a:spcBef>
                <a:spcPts val="280"/>
              </a:spcBef>
              <a:spcAft>
                <a:spcPts val="0"/>
              </a:spcAft>
              <a:buSzPts val="2400"/>
              <a:buNone/>
              <a:defRPr/>
            </a:lvl9pPr>
          </a:lstStyle>
          <a:p/>
        </p:txBody>
      </p:sp>
      <p:grpSp>
        <p:nvGrpSpPr>
          <p:cNvPr id="54" name="Google Shape;54;p5"/>
          <p:cNvGrpSpPr/>
          <p:nvPr/>
        </p:nvGrpSpPr>
        <p:grpSpPr>
          <a:xfrm>
            <a:off x="0" y="9362810"/>
            <a:ext cx="18269544" cy="924196"/>
            <a:chOff x="0" y="-47625"/>
            <a:chExt cx="4811700" cy="243408"/>
          </a:xfrm>
        </p:grpSpPr>
        <p:sp>
          <p:nvSpPr>
            <p:cNvPr id="55" name="Google Shape;55;p5"/>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56" name="Google Shape;56;p5"/>
            <p:cNvSpPr txBox="1"/>
            <p:nvPr/>
          </p:nvSpPr>
          <p:spPr>
            <a:xfrm>
              <a:off x="0" y="-47625"/>
              <a:ext cx="4811700" cy="243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7" name="Google Shape;57;p5"/>
          <p:cNvSpPr/>
          <p:nvPr/>
        </p:nvSpPr>
        <p:spPr>
          <a:xfrm rot="2700000">
            <a:off x="16488794" y="9537189"/>
            <a:ext cx="756854" cy="756854"/>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2">
              <a:alphaModFix/>
            </a:blip>
            <a:stretch>
              <a:fillRect b="0" l="0" r="0" t="0"/>
            </a:stretch>
          </a:blipFill>
          <a:ln>
            <a:noFill/>
          </a:ln>
        </p:spPr>
      </p:sp>
      <p:sp>
        <p:nvSpPr>
          <p:cNvPr id="58" name="Google Shape;58;p5"/>
          <p:cNvSpPr/>
          <p:nvPr/>
        </p:nvSpPr>
        <p:spPr>
          <a:xfrm rot="-8100000">
            <a:off x="1185152" y="9536594"/>
            <a:ext cx="756854" cy="756854"/>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2">
              <a:alphaModFix/>
            </a:blip>
            <a:stretch>
              <a:fillRect b="0" l="0" r="0" t="0"/>
            </a:stretch>
          </a:blipFill>
          <a:ln>
            <a:noFill/>
          </a:ln>
        </p:spPr>
      </p:sp>
      <p:grpSp>
        <p:nvGrpSpPr>
          <p:cNvPr id="59" name="Google Shape;59;p5"/>
          <p:cNvGrpSpPr/>
          <p:nvPr/>
        </p:nvGrpSpPr>
        <p:grpSpPr>
          <a:xfrm>
            <a:off x="0" y="-180827"/>
            <a:ext cx="18269544" cy="1209692"/>
            <a:chOff x="0" y="-47625"/>
            <a:chExt cx="4811700" cy="318600"/>
          </a:xfrm>
        </p:grpSpPr>
        <p:sp>
          <p:nvSpPr>
            <p:cNvPr id="60" name="Google Shape;60;p5"/>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61" name="Google Shape;61;p5"/>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2" name="Google Shape;62;p5"/>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3">
              <a:alphaModFix/>
            </a:blip>
            <a:stretch>
              <a:fillRect b="0" l="0" r="0" t="0"/>
            </a:stretch>
          </a:blipFill>
          <a:ln>
            <a:noFill/>
          </a:ln>
        </p:spPr>
      </p:sp>
      <p:sp>
        <p:nvSpPr>
          <p:cNvPr id="63" name="Google Shape;63;p5"/>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Service</a:t>
            </a:r>
            <a:endParaRPr/>
          </a:p>
        </p:txBody>
      </p:sp>
      <p:sp>
        <p:nvSpPr>
          <p:cNvPr id="64" name="Google Shape;64;p5"/>
          <p:cNvSpPr txBox="1"/>
          <p:nvPr/>
        </p:nvSpPr>
        <p:spPr>
          <a:xfrm>
            <a:off x="16144201" y="344575"/>
            <a:ext cx="1069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Contact</a:t>
            </a:r>
            <a:endParaRPr/>
          </a:p>
        </p:txBody>
      </p:sp>
      <p:sp>
        <p:nvSpPr>
          <p:cNvPr id="65" name="Google Shape;65;p5"/>
          <p:cNvSpPr txBox="1"/>
          <p:nvPr/>
        </p:nvSpPr>
        <p:spPr>
          <a:xfrm>
            <a:off x="8856102" y="344575"/>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About</a:t>
            </a:r>
            <a:endParaRPr/>
          </a:p>
        </p:txBody>
      </p:sp>
      <p:sp>
        <p:nvSpPr>
          <p:cNvPr id="66" name="Google Shape;66;p5"/>
          <p:cNvSpPr txBox="1"/>
          <p:nvPr/>
        </p:nvSpPr>
        <p:spPr>
          <a:xfrm>
            <a:off x="5300151" y="344575"/>
            <a:ext cx="844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Home</a:t>
            </a:r>
            <a:endParaRPr/>
          </a:p>
        </p:txBody>
      </p:sp>
      <p:sp>
        <p:nvSpPr>
          <p:cNvPr id="67" name="Google Shape;67;p5"/>
          <p:cNvSpPr txBox="1"/>
          <p:nvPr/>
        </p:nvSpPr>
        <p:spPr>
          <a:xfrm>
            <a:off x="1905801" y="329550"/>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LOGO</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6"/>
          <p:cNvSpPr txBox="1"/>
          <p:nvPr>
            <p:ph type="title"/>
          </p:nvPr>
        </p:nvSpPr>
        <p:spPr>
          <a:xfrm>
            <a:off x="534950" y="1737900"/>
            <a:ext cx="135648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p:txBody>
      </p:sp>
      <p:sp>
        <p:nvSpPr>
          <p:cNvPr id="70" name="Google Shape;70;p6"/>
          <p:cNvSpPr txBox="1"/>
          <p:nvPr>
            <p:ph idx="1" type="body"/>
          </p:nvPr>
        </p:nvSpPr>
        <p:spPr>
          <a:xfrm>
            <a:off x="2930938" y="3981450"/>
            <a:ext cx="6193500" cy="4526100"/>
          </a:xfrm>
          <a:prstGeom prst="rect">
            <a:avLst/>
          </a:prstGeom>
          <a:noFill/>
          <a:ln>
            <a:noFill/>
          </a:ln>
        </p:spPr>
        <p:txBody>
          <a:bodyPr anchorCtr="0" anchor="t" bIns="45700" lIns="91425" spcFirstLastPara="1" rIns="91425" wrap="square" tIns="45700">
            <a:normAutofit/>
          </a:bodyPr>
          <a:lstStyle>
            <a:lvl1pPr indent="-381000" lvl="0" marL="457200" algn="l">
              <a:spcBef>
                <a:spcPts val="560"/>
              </a:spcBef>
              <a:spcAft>
                <a:spcPts val="0"/>
              </a:spcAft>
              <a:buClr>
                <a:schemeClr val="dk1"/>
              </a:buClr>
              <a:buSzPts val="2400"/>
              <a:buChar char="•"/>
              <a:defRPr/>
            </a:lvl1pPr>
            <a:lvl2pPr indent="-381000" lvl="1" marL="914400" algn="l">
              <a:spcBef>
                <a:spcPts val="480"/>
              </a:spcBef>
              <a:spcAft>
                <a:spcPts val="0"/>
              </a:spcAft>
              <a:buClr>
                <a:schemeClr val="dk1"/>
              </a:buClr>
              <a:buSzPts val="2400"/>
              <a:buChar char="–"/>
              <a:defRPr/>
            </a:lvl2pPr>
            <a:lvl3pPr indent="-381000" lvl="2" marL="1371600" algn="l">
              <a:spcBef>
                <a:spcPts val="400"/>
              </a:spcBef>
              <a:spcAft>
                <a:spcPts val="0"/>
              </a:spcAft>
              <a:buClr>
                <a:schemeClr val="dk1"/>
              </a:buClr>
              <a:buSzPts val="2400"/>
              <a:buChar char="•"/>
              <a:defRPr/>
            </a:lvl3pPr>
            <a:lvl4pPr indent="-381000" lvl="3" marL="1828800" algn="l">
              <a:spcBef>
                <a:spcPts val="360"/>
              </a:spcBef>
              <a:spcAft>
                <a:spcPts val="0"/>
              </a:spcAft>
              <a:buClr>
                <a:schemeClr val="dk1"/>
              </a:buClr>
              <a:buSzPts val="2400"/>
              <a:buChar char="–"/>
              <a:defRPr/>
            </a:lvl4pPr>
            <a:lvl5pPr indent="-381000" lvl="4" marL="2286000" algn="l">
              <a:spcBef>
                <a:spcPts val="360"/>
              </a:spcBef>
              <a:spcAft>
                <a:spcPts val="0"/>
              </a:spcAft>
              <a:buClr>
                <a:schemeClr val="dk1"/>
              </a:buClr>
              <a:buSzPts val="2400"/>
              <a:buChar char="»"/>
              <a:defRPr/>
            </a:lvl5pPr>
            <a:lvl6pPr indent="-381000" lvl="5" marL="2743200" algn="l">
              <a:spcBef>
                <a:spcPts val="360"/>
              </a:spcBef>
              <a:spcAft>
                <a:spcPts val="0"/>
              </a:spcAft>
              <a:buClr>
                <a:schemeClr val="dk1"/>
              </a:buClr>
              <a:buSzPts val="2400"/>
              <a:buChar char="•"/>
              <a:defRPr/>
            </a:lvl6pPr>
            <a:lvl7pPr indent="-381000" lvl="6" marL="3200400" algn="l">
              <a:spcBef>
                <a:spcPts val="360"/>
              </a:spcBef>
              <a:spcAft>
                <a:spcPts val="0"/>
              </a:spcAft>
              <a:buClr>
                <a:schemeClr val="dk1"/>
              </a:buClr>
              <a:buSzPts val="2400"/>
              <a:buChar char="•"/>
              <a:defRPr/>
            </a:lvl7pPr>
            <a:lvl8pPr indent="-381000" lvl="7" marL="3657600" algn="l">
              <a:spcBef>
                <a:spcPts val="360"/>
              </a:spcBef>
              <a:spcAft>
                <a:spcPts val="0"/>
              </a:spcAft>
              <a:buClr>
                <a:schemeClr val="dk1"/>
              </a:buClr>
              <a:buSzPts val="2400"/>
              <a:buChar char="•"/>
              <a:defRPr/>
            </a:lvl8pPr>
            <a:lvl9pPr indent="-381000" lvl="8" marL="4114800" algn="l">
              <a:spcBef>
                <a:spcPts val="360"/>
              </a:spcBef>
              <a:spcAft>
                <a:spcPts val="0"/>
              </a:spcAft>
              <a:buClr>
                <a:schemeClr val="dk1"/>
              </a:buClr>
              <a:buSzPts val="2400"/>
              <a:buChar char="•"/>
              <a:defRPr/>
            </a:lvl9pPr>
          </a:lstStyle>
          <a:p/>
        </p:txBody>
      </p:sp>
      <p:sp>
        <p:nvSpPr>
          <p:cNvPr id="71" name="Google Shape;71;p6"/>
          <p:cNvSpPr txBox="1"/>
          <p:nvPr>
            <p:ph idx="2" type="body"/>
          </p:nvPr>
        </p:nvSpPr>
        <p:spPr>
          <a:xfrm>
            <a:off x="9358163" y="3981450"/>
            <a:ext cx="6193500" cy="4526100"/>
          </a:xfrm>
          <a:prstGeom prst="rect">
            <a:avLst/>
          </a:prstGeom>
          <a:noFill/>
          <a:ln>
            <a:noFill/>
          </a:ln>
        </p:spPr>
        <p:txBody>
          <a:bodyPr anchorCtr="0" anchor="t" bIns="45700" lIns="91425" spcFirstLastPara="1" rIns="91425" wrap="square" tIns="45700">
            <a:normAutofit/>
          </a:bodyPr>
          <a:lstStyle>
            <a:lvl1pPr indent="-381000" lvl="0" marL="457200" algn="l">
              <a:spcBef>
                <a:spcPts val="560"/>
              </a:spcBef>
              <a:spcAft>
                <a:spcPts val="0"/>
              </a:spcAft>
              <a:buClr>
                <a:schemeClr val="dk1"/>
              </a:buClr>
              <a:buSzPts val="2400"/>
              <a:buChar char="•"/>
              <a:defRPr/>
            </a:lvl1pPr>
            <a:lvl2pPr indent="-381000" lvl="1" marL="914400" algn="l">
              <a:spcBef>
                <a:spcPts val="480"/>
              </a:spcBef>
              <a:spcAft>
                <a:spcPts val="0"/>
              </a:spcAft>
              <a:buClr>
                <a:schemeClr val="dk1"/>
              </a:buClr>
              <a:buSzPts val="2400"/>
              <a:buChar char="–"/>
              <a:defRPr/>
            </a:lvl2pPr>
            <a:lvl3pPr indent="-381000" lvl="2" marL="1371600" algn="l">
              <a:spcBef>
                <a:spcPts val="400"/>
              </a:spcBef>
              <a:spcAft>
                <a:spcPts val="0"/>
              </a:spcAft>
              <a:buClr>
                <a:schemeClr val="dk1"/>
              </a:buClr>
              <a:buSzPts val="2400"/>
              <a:buChar char="•"/>
              <a:defRPr/>
            </a:lvl3pPr>
            <a:lvl4pPr indent="-381000" lvl="3" marL="1828800" algn="l">
              <a:spcBef>
                <a:spcPts val="360"/>
              </a:spcBef>
              <a:spcAft>
                <a:spcPts val="0"/>
              </a:spcAft>
              <a:buClr>
                <a:schemeClr val="dk1"/>
              </a:buClr>
              <a:buSzPts val="2400"/>
              <a:buChar char="–"/>
              <a:defRPr/>
            </a:lvl4pPr>
            <a:lvl5pPr indent="-381000" lvl="4" marL="2286000" algn="l">
              <a:spcBef>
                <a:spcPts val="360"/>
              </a:spcBef>
              <a:spcAft>
                <a:spcPts val="0"/>
              </a:spcAft>
              <a:buClr>
                <a:schemeClr val="dk1"/>
              </a:buClr>
              <a:buSzPts val="2400"/>
              <a:buChar char="»"/>
              <a:defRPr/>
            </a:lvl5pPr>
            <a:lvl6pPr indent="-381000" lvl="5" marL="2743200" algn="l">
              <a:spcBef>
                <a:spcPts val="360"/>
              </a:spcBef>
              <a:spcAft>
                <a:spcPts val="0"/>
              </a:spcAft>
              <a:buClr>
                <a:schemeClr val="dk1"/>
              </a:buClr>
              <a:buSzPts val="2400"/>
              <a:buChar char="•"/>
              <a:defRPr/>
            </a:lvl6pPr>
            <a:lvl7pPr indent="-381000" lvl="6" marL="3200400" algn="l">
              <a:spcBef>
                <a:spcPts val="360"/>
              </a:spcBef>
              <a:spcAft>
                <a:spcPts val="0"/>
              </a:spcAft>
              <a:buClr>
                <a:schemeClr val="dk1"/>
              </a:buClr>
              <a:buSzPts val="2400"/>
              <a:buChar char="•"/>
              <a:defRPr/>
            </a:lvl7pPr>
            <a:lvl8pPr indent="-381000" lvl="7" marL="3657600" algn="l">
              <a:spcBef>
                <a:spcPts val="360"/>
              </a:spcBef>
              <a:spcAft>
                <a:spcPts val="0"/>
              </a:spcAft>
              <a:buClr>
                <a:schemeClr val="dk1"/>
              </a:buClr>
              <a:buSzPts val="2400"/>
              <a:buChar char="•"/>
              <a:defRPr/>
            </a:lvl8pPr>
            <a:lvl9pPr indent="-381000" lvl="8" marL="4114800" algn="l">
              <a:spcBef>
                <a:spcPts val="360"/>
              </a:spcBef>
              <a:spcAft>
                <a:spcPts val="0"/>
              </a:spcAft>
              <a:buClr>
                <a:schemeClr val="dk1"/>
              </a:buClr>
              <a:buSzPts val="2400"/>
              <a:buChar char="•"/>
              <a:defRPr/>
            </a:lvl9pPr>
          </a:lstStyle>
          <a:p/>
        </p:txBody>
      </p:sp>
      <p:grpSp>
        <p:nvGrpSpPr>
          <p:cNvPr id="72" name="Google Shape;72;p6"/>
          <p:cNvGrpSpPr/>
          <p:nvPr/>
        </p:nvGrpSpPr>
        <p:grpSpPr>
          <a:xfrm>
            <a:off x="0" y="9362810"/>
            <a:ext cx="18269544" cy="924196"/>
            <a:chOff x="0" y="-47625"/>
            <a:chExt cx="4811700" cy="243408"/>
          </a:xfrm>
        </p:grpSpPr>
        <p:sp>
          <p:nvSpPr>
            <p:cNvPr id="73" name="Google Shape;73;p6"/>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74" name="Google Shape;74;p6"/>
            <p:cNvSpPr txBox="1"/>
            <p:nvPr/>
          </p:nvSpPr>
          <p:spPr>
            <a:xfrm>
              <a:off x="0" y="-47625"/>
              <a:ext cx="4811700" cy="243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5" name="Google Shape;75;p6"/>
          <p:cNvSpPr/>
          <p:nvPr/>
        </p:nvSpPr>
        <p:spPr>
          <a:xfrm rot="2700000">
            <a:off x="16488794" y="9537189"/>
            <a:ext cx="756854" cy="756854"/>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2">
              <a:alphaModFix/>
            </a:blip>
            <a:stretch>
              <a:fillRect b="0" l="0" r="0" t="0"/>
            </a:stretch>
          </a:blipFill>
          <a:ln>
            <a:noFill/>
          </a:ln>
        </p:spPr>
      </p:sp>
      <p:sp>
        <p:nvSpPr>
          <p:cNvPr id="76" name="Google Shape;76;p6"/>
          <p:cNvSpPr/>
          <p:nvPr/>
        </p:nvSpPr>
        <p:spPr>
          <a:xfrm rot="-8100000">
            <a:off x="1185152" y="9536594"/>
            <a:ext cx="756854" cy="756854"/>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2">
              <a:alphaModFix/>
            </a:blip>
            <a:stretch>
              <a:fillRect b="0" l="0" r="0" t="0"/>
            </a:stretch>
          </a:blipFill>
          <a:ln>
            <a:noFill/>
          </a:ln>
        </p:spPr>
      </p:sp>
      <p:grpSp>
        <p:nvGrpSpPr>
          <p:cNvPr id="77" name="Google Shape;77;p6"/>
          <p:cNvGrpSpPr/>
          <p:nvPr/>
        </p:nvGrpSpPr>
        <p:grpSpPr>
          <a:xfrm>
            <a:off x="0" y="-180827"/>
            <a:ext cx="18269544" cy="1209692"/>
            <a:chOff x="0" y="-47625"/>
            <a:chExt cx="4811700" cy="318600"/>
          </a:xfrm>
        </p:grpSpPr>
        <p:sp>
          <p:nvSpPr>
            <p:cNvPr id="78" name="Google Shape;78;p6"/>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79" name="Google Shape;79;p6"/>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0" name="Google Shape;80;p6"/>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3">
              <a:alphaModFix/>
            </a:blip>
            <a:stretch>
              <a:fillRect b="0" l="0" r="0" t="0"/>
            </a:stretch>
          </a:blipFill>
          <a:ln>
            <a:noFill/>
          </a:ln>
        </p:spPr>
      </p:sp>
      <p:sp>
        <p:nvSpPr>
          <p:cNvPr id="81" name="Google Shape;81;p6"/>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Service</a:t>
            </a:r>
            <a:endParaRPr/>
          </a:p>
        </p:txBody>
      </p:sp>
      <p:sp>
        <p:nvSpPr>
          <p:cNvPr id="82" name="Google Shape;82;p6"/>
          <p:cNvSpPr txBox="1"/>
          <p:nvPr/>
        </p:nvSpPr>
        <p:spPr>
          <a:xfrm>
            <a:off x="16144201" y="344575"/>
            <a:ext cx="1069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Contact</a:t>
            </a:r>
            <a:endParaRPr/>
          </a:p>
        </p:txBody>
      </p:sp>
      <p:sp>
        <p:nvSpPr>
          <p:cNvPr id="83" name="Google Shape;83;p6"/>
          <p:cNvSpPr txBox="1"/>
          <p:nvPr/>
        </p:nvSpPr>
        <p:spPr>
          <a:xfrm>
            <a:off x="8856102" y="344575"/>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About</a:t>
            </a:r>
            <a:endParaRPr/>
          </a:p>
        </p:txBody>
      </p:sp>
      <p:sp>
        <p:nvSpPr>
          <p:cNvPr id="84" name="Google Shape;84;p6"/>
          <p:cNvSpPr txBox="1"/>
          <p:nvPr/>
        </p:nvSpPr>
        <p:spPr>
          <a:xfrm>
            <a:off x="5300151" y="344575"/>
            <a:ext cx="844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Home</a:t>
            </a:r>
            <a:endParaRPr/>
          </a:p>
        </p:txBody>
      </p:sp>
      <p:sp>
        <p:nvSpPr>
          <p:cNvPr id="85" name="Google Shape;85;p6"/>
          <p:cNvSpPr txBox="1"/>
          <p:nvPr/>
        </p:nvSpPr>
        <p:spPr>
          <a:xfrm>
            <a:off x="1905801" y="329550"/>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LOGO</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7"/>
          <p:cNvSpPr txBox="1"/>
          <p:nvPr>
            <p:ph type="title"/>
          </p:nvPr>
        </p:nvSpPr>
        <p:spPr>
          <a:xfrm>
            <a:off x="593275" y="1736088"/>
            <a:ext cx="137010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7000"/>
              <a:buFont typeface="Calibri"/>
              <a:buNone/>
              <a:defRPr/>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sp>
        <p:nvSpPr>
          <p:cNvPr id="88" name="Google Shape;88;p7"/>
          <p:cNvSpPr txBox="1"/>
          <p:nvPr>
            <p:ph idx="1" type="body"/>
          </p:nvPr>
        </p:nvSpPr>
        <p:spPr>
          <a:xfrm>
            <a:off x="3169075" y="4726225"/>
            <a:ext cx="59619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a:lvl1pPr>
            <a:lvl2pPr indent="-381000" lvl="1" marL="914400" algn="l">
              <a:spcBef>
                <a:spcPts val="400"/>
              </a:spcBef>
              <a:spcAft>
                <a:spcPts val="0"/>
              </a:spcAft>
              <a:buClr>
                <a:schemeClr val="dk1"/>
              </a:buClr>
              <a:buSzPts val="2400"/>
              <a:buChar char="–"/>
              <a:defRPr/>
            </a:lvl2pPr>
            <a:lvl3pPr indent="-381000" lvl="2" marL="1371600" algn="l">
              <a:spcBef>
                <a:spcPts val="360"/>
              </a:spcBef>
              <a:spcAft>
                <a:spcPts val="0"/>
              </a:spcAft>
              <a:buClr>
                <a:schemeClr val="dk1"/>
              </a:buClr>
              <a:buSzPts val="2400"/>
              <a:buChar char="•"/>
              <a:defRPr/>
            </a:lvl3pPr>
            <a:lvl4pPr indent="-381000" lvl="3" marL="1828800" algn="l">
              <a:spcBef>
                <a:spcPts val="320"/>
              </a:spcBef>
              <a:spcAft>
                <a:spcPts val="0"/>
              </a:spcAft>
              <a:buClr>
                <a:schemeClr val="dk1"/>
              </a:buClr>
              <a:buSzPts val="2400"/>
              <a:buChar char="–"/>
              <a:defRPr/>
            </a:lvl4pPr>
            <a:lvl5pPr indent="-381000" lvl="4" marL="2286000" algn="l">
              <a:spcBef>
                <a:spcPts val="320"/>
              </a:spcBef>
              <a:spcAft>
                <a:spcPts val="0"/>
              </a:spcAft>
              <a:buClr>
                <a:schemeClr val="dk1"/>
              </a:buClr>
              <a:buSzPts val="2400"/>
              <a:buChar char="»"/>
              <a:defRPr/>
            </a:lvl5pPr>
            <a:lvl6pPr indent="-381000" lvl="5" marL="2743200" algn="l">
              <a:spcBef>
                <a:spcPts val="320"/>
              </a:spcBef>
              <a:spcAft>
                <a:spcPts val="0"/>
              </a:spcAft>
              <a:buClr>
                <a:schemeClr val="dk1"/>
              </a:buClr>
              <a:buSzPts val="2400"/>
              <a:buChar char="•"/>
              <a:defRPr/>
            </a:lvl6pPr>
            <a:lvl7pPr indent="-381000" lvl="6" marL="3200400" algn="l">
              <a:spcBef>
                <a:spcPts val="320"/>
              </a:spcBef>
              <a:spcAft>
                <a:spcPts val="0"/>
              </a:spcAft>
              <a:buClr>
                <a:schemeClr val="dk1"/>
              </a:buClr>
              <a:buSzPts val="2400"/>
              <a:buChar char="•"/>
              <a:defRPr/>
            </a:lvl7pPr>
            <a:lvl8pPr indent="-381000" lvl="7" marL="3657600" algn="l">
              <a:spcBef>
                <a:spcPts val="320"/>
              </a:spcBef>
              <a:spcAft>
                <a:spcPts val="0"/>
              </a:spcAft>
              <a:buClr>
                <a:schemeClr val="dk1"/>
              </a:buClr>
              <a:buSzPts val="2400"/>
              <a:buChar char="•"/>
              <a:defRPr/>
            </a:lvl8pPr>
            <a:lvl9pPr indent="-381000" lvl="8" marL="4114800" algn="l">
              <a:spcBef>
                <a:spcPts val="320"/>
              </a:spcBef>
              <a:spcAft>
                <a:spcPts val="0"/>
              </a:spcAft>
              <a:buClr>
                <a:schemeClr val="dk1"/>
              </a:buClr>
              <a:buSzPts val="2400"/>
              <a:buChar char="•"/>
              <a:defRPr/>
            </a:lvl9pPr>
          </a:lstStyle>
          <a:p/>
        </p:txBody>
      </p:sp>
      <p:sp>
        <p:nvSpPr>
          <p:cNvPr id="89" name="Google Shape;89;p7"/>
          <p:cNvSpPr txBox="1"/>
          <p:nvPr>
            <p:ph idx="2" type="body"/>
          </p:nvPr>
        </p:nvSpPr>
        <p:spPr>
          <a:xfrm>
            <a:off x="9348931" y="4726225"/>
            <a:ext cx="59646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a:lvl1pPr>
            <a:lvl2pPr indent="-381000" lvl="1" marL="914400" algn="l">
              <a:spcBef>
                <a:spcPts val="400"/>
              </a:spcBef>
              <a:spcAft>
                <a:spcPts val="0"/>
              </a:spcAft>
              <a:buClr>
                <a:schemeClr val="dk1"/>
              </a:buClr>
              <a:buSzPts val="2400"/>
              <a:buChar char="–"/>
              <a:defRPr/>
            </a:lvl2pPr>
            <a:lvl3pPr indent="-381000" lvl="2" marL="1371600" algn="l">
              <a:spcBef>
                <a:spcPts val="360"/>
              </a:spcBef>
              <a:spcAft>
                <a:spcPts val="0"/>
              </a:spcAft>
              <a:buClr>
                <a:schemeClr val="dk1"/>
              </a:buClr>
              <a:buSzPts val="2400"/>
              <a:buChar char="•"/>
              <a:defRPr/>
            </a:lvl3pPr>
            <a:lvl4pPr indent="-381000" lvl="3" marL="1828800" algn="l">
              <a:spcBef>
                <a:spcPts val="320"/>
              </a:spcBef>
              <a:spcAft>
                <a:spcPts val="0"/>
              </a:spcAft>
              <a:buClr>
                <a:schemeClr val="dk1"/>
              </a:buClr>
              <a:buSzPts val="2400"/>
              <a:buChar char="–"/>
              <a:defRPr/>
            </a:lvl4pPr>
            <a:lvl5pPr indent="-381000" lvl="4" marL="2286000" algn="l">
              <a:spcBef>
                <a:spcPts val="320"/>
              </a:spcBef>
              <a:spcAft>
                <a:spcPts val="0"/>
              </a:spcAft>
              <a:buClr>
                <a:schemeClr val="dk1"/>
              </a:buClr>
              <a:buSzPts val="2400"/>
              <a:buChar char="»"/>
              <a:defRPr/>
            </a:lvl5pPr>
            <a:lvl6pPr indent="-381000" lvl="5" marL="2743200" algn="l">
              <a:spcBef>
                <a:spcPts val="320"/>
              </a:spcBef>
              <a:spcAft>
                <a:spcPts val="0"/>
              </a:spcAft>
              <a:buClr>
                <a:schemeClr val="dk1"/>
              </a:buClr>
              <a:buSzPts val="2400"/>
              <a:buChar char="•"/>
              <a:defRPr/>
            </a:lvl6pPr>
            <a:lvl7pPr indent="-381000" lvl="6" marL="3200400" algn="l">
              <a:spcBef>
                <a:spcPts val="320"/>
              </a:spcBef>
              <a:spcAft>
                <a:spcPts val="0"/>
              </a:spcAft>
              <a:buClr>
                <a:schemeClr val="dk1"/>
              </a:buClr>
              <a:buSzPts val="2400"/>
              <a:buChar char="•"/>
              <a:defRPr/>
            </a:lvl7pPr>
            <a:lvl8pPr indent="-381000" lvl="7" marL="3657600" algn="l">
              <a:spcBef>
                <a:spcPts val="320"/>
              </a:spcBef>
              <a:spcAft>
                <a:spcPts val="0"/>
              </a:spcAft>
              <a:buClr>
                <a:schemeClr val="dk1"/>
              </a:buClr>
              <a:buSzPts val="2400"/>
              <a:buChar char="•"/>
              <a:defRPr/>
            </a:lvl8pPr>
            <a:lvl9pPr indent="-381000" lvl="8" marL="4114800" algn="l">
              <a:spcBef>
                <a:spcPts val="320"/>
              </a:spcBef>
              <a:spcAft>
                <a:spcPts val="0"/>
              </a:spcAft>
              <a:buClr>
                <a:schemeClr val="dk1"/>
              </a:buClr>
              <a:buSzPts val="2400"/>
              <a:buChar char="•"/>
              <a:defRPr/>
            </a:lvl9pPr>
          </a:lstStyle>
          <a:p/>
        </p:txBody>
      </p:sp>
      <p:grpSp>
        <p:nvGrpSpPr>
          <p:cNvPr id="90" name="Google Shape;90;p7"/>
          <p:cNvGrpSpPr/>
          <p:nvPr/>
        </p:nvGrpSpPr>
        <p:grpSpPr>
          <a:xfrm>
            <a:off x="0" y="9362810"/>
            <a:ext cx="18269544" cy="924196"/>
            <a:chOff x="0" y="-47625"/>
            <a:chExt cx="4811700" cy="243408"/>
          </a:xfrm>
        </p:grpSpPr>
        <p:sp>
          <p:nvSpPr>
            <p:cNvPr id="91" name="Google Shape;91;p7"/>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92" name="Google Shape;92;p7"/>
            <p:cNvSpPr txBox="1"/>
            <p:nvPr/>
          </p:nvSpPr>
          <p:spPr>
            <a:xfrm>
              <a:off x="0" y="-47625"/>
              <a:ext cx="4811700" cy="243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3" name="Google Shape;93;p7"/>
          <p:cNvSpPr/>
          <p:nvPr/>
        </p:nvSpPr>
        <p:spPr>
          <a:xfrm rot="2700000">
            <a:off x="16488794" y="9537189"/>
            <a:ext cx="756854" cy="756854"/>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2">
              <a:alphaModFix/>
            </a:blip>
            <a:stretch>
              <a:fillRect b="0" l="0" r="0" t="0"/>
            </a:stretch>
          </a:blipFill>
          <a:ln>
            <a:noFill/>
          </a:ln>
        </p:spPr>
      </p:sp>
      <p:sp>
        <p:nvSpPr>
          <p:cNvPr id="94" name="Google Shape;94;p7"/>
          <p:cNvSpPr/>
          <p:nvPr/>
        </p:nvSpPr>
        <p:spPr>
          <a:xfrm rot="-8100000">
            <a:off x="1185152" y="9536594"/>
            <a:ext cx="756854" cy="756854"/>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2">
              <a:alphaModFix/>
            </a:blip>
            <a:stretch>
              <a:fillRect b="0" l="0" r="0" t="0"/>
            </a:stretch>
          </a:blipFill>
          <a:ln>
            <a:noFill/>
          </a:ln>
        </p:spPr>
      </p:sp>
      <p:grpSp>
        <p:nvGrpSpPr>
          <p:cNvPr id="95" name="Google Shape;95;p7"/>
          <p:cNvGrpSpPr/>
          <p:nvPr/>
        </p:nvGrpSpPr>
        <p:grpSpPr>
          <a:xfrm>
            <a:off x="0" y="-180827"/>
            <a:ext cx="18269544" cy="1209692"/>
            <a:chOff x="0" y="-47625"/>
            <a:chExt cx="4811700" cy="318600"/>
          </a:xfrm>
        </p:grpSpPr>
        <p:sp>
          <p:nvSpPr>
            <p:cNvPr id="96" name="Google Shape;96;p7"/>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97" name="Google Shape;97;p7"/>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8" name="Google Shape;98;p7"/>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3">
              <a:alphaModFix/>
            </a:blip>
            <a:stretch>
              <a:fillRect b="0" l="0" r="0" t="0"/>
            </a:stretch>
          </a:blipFill>
          <a:ln>
            <a:noFill/>
          </a:ln>
        </p:spPr>
      </p:sp>
      <p:sp>
        <p:nvSpPr>
          <p:cNvPr id="99" name="Google Shape;99;p7"/>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Service</a:t>
            </a:r>
            <a:endParaRPr/>
          </a:p>
        </p:txBody>
      </p:sp>
      <p:sp>
        <p:nvSpPr>
          <p:cNvPr id="100" name="Google Shape;100;p7"/>
          <p:cNvSpPr txBox="1"/>
          <p:nvPr/>
        </p:nvSpPr>
        <p:spPr>
          <a:xfrm>
            <a:off x="16144201" y="344575"/>
            <a:ext cx="1069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Contact</a:t>
            </a:r>
            <a:endParaRPr/>
          </a:p>
        </p:txBody>
      </p:sp>
      <p:sp>
        <p:nvSpPr>
          <p:cNvPr id="101" name="Google Shape;101;p7"/>
          <p:cNvSpPr txBox="1"/>
          <p:nvPr/>
        </p:nvSpPr>
        <p:spPr>
          <a:xfrm>
            <a:off x="8856102" y="344575"/>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About</a:t>
            </a:r>
            <a:endParaRPr/>
          </a:p>
        </p:txBody>
      </p:sp>
      <p:sp>
        <p:nvSpPr>
          <p:cNvPr id="102" name="Google Shape;102;p7"/>
          <p:cNvSpPr txBox="1"/>
          <p:nvPr/>
        </p:nvSpPr>
        <p:spPr>
          <a:xfrm>
            <a:off x="5300151" y="344575"/>
            <a:ext cx="844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Home</a:t>
            </a:r>
            <a:endParaRPr/>
          </a:p>
        </p:txBody>
      </p:sp>
      <p:sp>
        <p:nvSpPr>
          <p:cNvPr id="103" name="Google Shape;103;p7"/>
          <p:cNvSpPr txBox="1"/>
          <p:nvPr/>
        </p:nvSpPr>
        <p:spPr>
          <a:xfrm>
            <a:off x="1905801" y="329550"/>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LOGO</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8"/>
          <p:cNvSpPr txBox="1"/>
          <p:nvPr>
            <p:ph type="title"/>
          </p:nvPr>
        </p:nvSpPr>
        <p:spPr>
          <a:xfrm>
            <a:off x="840600" y="2009550"/>
            <a:ext cx="15303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7000"/>
              <a:buNone/>
              <a:defRPr/>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grpSp>
        <p:nvGrpSpPr>
          <p:cNvPr id="106" name="Google Shape;106;p8"/>
          <p:cNvGrpSpPr/>
          <p:nvPr/>
        </p:nvGrpSpPr>
        <p:grpSpPr>
          <a:xfrm>
            <a:off x="0" y="9362810"/>
            <a:ext cx="18269544" cy="924196"/>
            <a:chOff x="0" y="-47625"/>
            <a:chExt cx="4811700" cy="243408"/>
          </a:xfrm>
        </p:grpSpPr>
        <p:sp>
          <p:nvSpPr>
            <p:cNvPr id="107" name="Google Shape;107;p8"/>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108" name="Google Shape;108;p8"/>
            <p:cNvSpPr txBox="1"/>
            <p:nvPr/>
          </p:nvSpPr>
          <p:spPr>
            <a:xfrm>
              <a:off x="0" y="-47625"/>
              <a:ext cx="4811700" cy="243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9" name="Google Shape;109;p8"/>
          <p:cNvSpPr/>
          <p:nvPr/>
        </p:nvSpPr>
        <p:spPr>
          <a:xfrm rot="2700000">
            <a:off x="16488794" y="9537189"/>
            <a:ext cx="756854" cy="756854"/>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2">
              <a:alphaModFix/>
            </a:blip>
            <a:stretch>
              <a:fillRect b="0" l="0" r="0" t="0"/>
            </a:stretch>
          </a:blipFill>
          <a:ln>
            <a:noFill/>
          </a:ln>
        </p:spPr>
      </p:sp>
      <p:sp>
        <p:nvSpPr>
          <p:cNvPr id="110" name="Google Shape;110;p8"/>
          <p:cNvSpPr/>
          <p:nvPr/>
        </p:nvSpPr>
        <p:spPr>
          <a:xfrm rot="-8100000">
            <a:off x="1185152" y="9536594"/>
            <a:ext cx="756854" cy="756854"/>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2">
              <a:alphaModFix/>
            </a:blip>
            <a:stretch>
              <a:fillRect b="0" l="0" r="0" t="0"/>
            </a:stretch>
          </a:blipFill>
          <a:ln>
            <a:noFill/>
          </a:ln>
        </p:spPr>
      </p:sp>
      <p:grpSp>
        <p:nvGrpSpPr>
          <p:cNvPr id="111" name="Google Shape;111;p8"/>
          <p:cNvGrpSpPr/>
          <p:nvPr/>
        </p:nvGrpSpPr>
        <p:grpSpPr>
          <a:xfrm>
            <a:off x="0" y="-180827"/>
            <a:ext cx="18269544" cy="1209692"/>
            <a:chOff x="0" y="-47625"/>
            <a:chExt cx="4811700" cy="318600"/>
          </a:xfrm>
        </p:grpSpPr>
        <p:sp>
          <p:nvSpPr>
            <p:cNvPr id="112" name="Google Shape;112;p8"/>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113" name="Google Shape;113;p8"/>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4" name="Google Shape;114;p8"/>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3">
              <a:alphaModFix/>
            </a:blip>
            <a:stretch>
              <a:fillRect b="0" l="0" r="0" t="0"/>
            </a:stretch>
          </a:blipFill>
          <a:ln>
            <a:noFill/>
          </a:ln>
        </p:spPr>
      </p:sp>
      <p:sp>
        <p:nvSpPr>
          <p:cNvPr id="115" name="Google Shape;115;p8"/>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Service</a:t>
            </a:r>
            <a:endParaRPr/>
          </a:p>
        </p:txBody>
      </p:sp>
      <p:sp>
        <p:nvSpPr>
          <p:cNvPr id="116" name="Google Shape;116;p8"/>
          <p:cNvSpPr txBox="1"/>
          <p:nvPr/>
        </p:nvSpPr>
        <p:spPr>
          <a:xfrm>
            <a:off x="16144201" y="344575"/>
            <a:ext cx="1069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Contact</a:t>
            </a:r>
            <a:endParaRPr/>
          </a:p>
        </p:txBody>
      </p:sp>
      <p:sp>
        <p:nvSpPr>
          <p:cNvPr id="117" name="Google Shape;117;p8"/>
          <p:cNvSpPr txBox="1"/>
          <p:nvPr/>
        </p:nvSpPr>
        <p:spPr>
          <a:xfrm>
            <a:off x="8856102" y="344575"/>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About</a:t>
            </a:r>
            <a:endParaRPr/>
          </a:p>
        </p:txBody>
      </p:sp>
      <p:sp>
        <p:nvSpPr>
          <p:cNvPr id="118" name="Google Shape;118;p8"/>
          <p:cNvSpPr txBox="1"/>
          <p:nvPr/>
        </p:nvSpPr>
        <p:spPr>
          <a:xfrm>
            <a:off x="5300151" y="344575"/>
            <a:ext cx="844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Home</a:t>
            </a:r>
            <a:endParaRPr/>
          </a:p>
        </p:txBody>
      </p:sp>
      <p:sp>
        <p:nvSpPr>
          <p:cNvPr id="119" name="Google Shape;119;p8"/>
          <p:cNvSpPr txBox="1"/>
          <p:nvPr/>
        </p:nvSpPr>
        <p:spPr>
          <a:xfrm>
            <a:off x="1905801" y="329550"/>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LOGO</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0" name="Shape 120"/>
        <p:cNvGrpSpPr/>
        <p:nvPr/>
      </p:nvGrpSpPr>
      <p:grpSpPr>
        <a:xfrm>
          <a:off x="0" y="0"/>
          <a:ext cx="0" cy="0"/>
          <a:chOff x="0" y="0"/>
          <a:chExt cx="0" cy="0"/>
        </a:xfrm>
      </p:grpSpPr>
      <p:sp>
        <p:nvSpPr>
          <p:cNvPr id="121" name="Google Shape;121;p9"/>
          <p:cNvSpPr txBox="1"/>
          <p:nvPr>
            <p:ph type="title"/>
          </p:nvPr>
        </p:nvSpPr>
        <p:spPr>
          <a:xfrm>
            <a:off x="446675" y="2397225"/>
            <a:ext cx="14970300" cy="11619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7000"/>
              <a:buNone/>
              <a:defRPr/>
            </a:lvl1pPr>
            <a:lvl2pPr lvl="1">
              <a:spcBef>
                <a:spcPts val="0"/>
              </a:spcBef>
              <a:spcAft>
                <a:spcPts val="0"/>
              </a:spcAft>
              <a:buSzPts val="7000"/>
              <a:buFont typeface="Open Sans"/>
              <a:buNone/>
              <a:defRPr sz="7000">
                <a:latin typeface="Open Sans"/>
                <a:ea typeface="Open Sans"/>
                <a:cs typeface="Open Sans"/>
                <a:sym typeface="Open Sans"/>
              </a:defRPr>
            </a:lvl2pPr>
            <a:lvl3pPr lvl="2">
              <a:spcBef>
                <a:spcPts val="0"/>
              </a:spcBef>
              <a:spcAft>
                <a:spcPts val="0"/>
              </a:spcAft>
              <a:buSzPts val="7000"/>
              <a:buFont typeface="Open Sans"/>
              <a:buNone/>
              <a:defRPr sz="7000">
                <a:latin typeface="Open Sans"/>
                <a:ea typeface="Open Sans"/>
                <a:cs typeface="Open Sans"/>
                <a:sym typeface="Open Sans"/>
              </a:defRPr>
            </a:lvl3pPr>
            <a:lvl4pPr lvl="3">
              <a:spcBef>
                <a:spcPts val="0"/>
              </a:spcBef>
              <a:spcAft>
                <a:spcPts val="0"/>
              </a:spcAft>
              <a:buSzPts val="7000"/>
              <a:buFont typeface="Open Sans"/>
              <a:buNone/>
              <a:defRPr sz="7000">
                <a:latin typeface="Open Sans"/>
                <a:ea typeface="Open Sans"/>
                <a:cs typeface="Open Sans"/>
                <a:sym typeface="Open Sans"/>
              </a:defRPr>
            </a:lvl4pPr>
            <a:lvl5pPr lvl="4">
              <a:spcBef>
                <a:spcPts val="0"/>
              </a:spcBef>
              <a:spcAft>
                <a:spcPts val="0"/>
              </a:spcAft>
              <a:buSzPts val="7000"/>
              <a:buFont typeface="Open Sans"/>
              <a:buNone/>
              <a:defRPr sz="7000">
                <a:latin typeface="Open Sans"/>
                <a:ea typeface="Open Sans"/>
                <a:cs typeface="Open Sans"/>
                <a:sym typeface="Open Sans"/>
              </a:defRPr>
            </a:lvl5pPr>
            <a:lvl6pPr lvl="5">
              <a:spcBef>
                <a:spcPts val="0"/>
              </a:spcBef>
              <a:spcAft>
                <a:spcPts val="0"/>
              </a:spcAft>
              <a:buSzPts val="7000"/>
              <a:buFont typeface="Open Sans"/>
              <a:buNone/>
              <a:defRPr sz="7000">
                <a:latin typeface="Open Sans"/>
                <a:ea typeface="Open Sans"/>
                <a:cs typeface="Open Sans"/>
                <a:sym typeface="Open Sans"/>
              </a:defRPr>
            </a:lvl6pPr>
            <a:lvl7pPr lvl="6">
              <a:spcBef>
                <a:spcPts val="0"/>
              </a:spcBef>
              <a:spcAft>
                <a:spcPts val="0"/>
              </a:spcAft>
              <a:buSzPts val="7000"/>
              <a:buFont typeface="Open Sans"/>
              <a:buNone/>
              <a:defRPr sz="7000">
                <a:latin typeface="Open Sans"/>
                <a:ea typeface="Open Sans"/>
                <a:cs typeface="Open Sans"/>
                <a:sym typeface="Open Sans"/>
              </a:defRPr>
            </a:lvl7pPr>
            <a:lvl8pPr lvl="7">
              <a:spcBef>
                <a:spcPts val="0"/>
              </a:spcBef>
              <a:spcAft>
                <a:spcPts val="0"/>
              </a:spcAft>
              <a:buSzPts val="7000"/>
              <a:buFont typeface="Open Sans"/>
              <a:buNone/>
              <a:defRPr sz="7000">
                <a:latin typeface="Open Sans"/>
                <a:ea typeface="Open Sans"/>
                <a:cs typeface="Open Sans"/>
                <a:sym typeface="Open Sans"/>
              </a:defRPr>
            </a:lvl8pPr>
            <a:lvl9pPr lvl="8">
              <a:spcBef>
                <a:spcPts val="0"/>
              </a:spcBef>
              <a:spcAft>
                <a:spcPts val="0"/>
              </a:spcAft>
              <a:buSzPts val="7000"/>
              <a:buFont typeface="Open Sans"/>
              <a:buNone/>
              <a:defRPr sz="7000">
                <a:latin typeface="Open Sans"/>
                <a:ea typeface="Open Sans"/>
                <a:cs typeface="Open Sans"/>
                <a:sym typeface="Open Sans"/>
              </a:defRPr>
            </a:lvl9pPr>
          </a:lstStyle>
          <a:p/>
        </p:txBody>
      </p:sp>
      <p:sp>
        <p:nvSpPr>
          <p:cNvPr id="122" name="Google Shape;122;p9"/>
          <p:cNvSpPr txBox="1"/>
          <p:nvPr>
            <p:ph idx="1" type="body"/>
          </p:nvPr>
        </p:nvSpPr>
        <p:spPr>
          <a:xfrm>
            <a:off x="8733875" y="3838900"/>
            <a:ext cx="8611500" cy="4850100"/>
          </a:xfrm>
          <a:prstGeom prst="rect">
            <a:avLst/>
          </a:prstGeom>
          <a:noFill/>
          <a:ln>
            <a:noFill/>
          </a:ln>
        </p:spPr>
        <p:txBody>
          <a:bodyPr anchorCtr="0" anchor="t" bIns="45700" lIns="91425" spcFirstLastPara="1" rIns="91425" wrap="square" tIns="45700">
            <a:normAutofit/>
          </a:bodyPr>
          <a:lstStyle>
            <a:lvl1pPr indent="-381000" lvl="0" marL="457200" algn="l">
              <a:spcBef>
                <a:spcPts val="640"/>
              </a:spcBef>
              <a:spcAft>
                <a:spcPts val="0"/>
              </a:spcAft>
              <a:buClr>
                <a:schemeClr val="dk1"/>
              </a:buClr>
              <a:buSzPts val="2400"/>
              <a:buChar char="•"/>
              <a:defRPr/>
            </a:lvl1pPr>
            <a:lvl2pPr indent="-381000" lvl="1" marL="914400" algn="l">
              <a:spcBef>
                <a:spcPts val="560"/>
              </a:spcBef>
              <a:spcAft>
                <a:spcPts val="0"/>
              </a:spcAft>
              <a:buClr>
                <a:schemeClr val="dk1"/>
              </a:buClr>
              <a:buSzPts val="2400"/>
              <a:buChar char="–"/>
              <a:defRPr/>
            </a:lvl2pPr>
            <a:lvl3pPr indent="-381000" lvl="2" marL="1371600" algn="l">
              <a:spcBef>
                <a:spcPts val="480"/>
              </a:spcBef>
              <a:spcAft>
                <a:spcPts val="0"/>
              </a:spcAft>
              <a:buClr>
                <a:schemeClr val="dk1"/>
              </a:buClr>
              <a:buSzPts val="2400"/>
              <a:buChar char="•"/>
              <a:defRPr/>
            </a:lvl3pPr>
            <a:lvl4pPr indent="-381000" lvl="3" marL="1828800" algn="l">
              <a:spcBef>
                <a:spcPts val="400"/>
              </a:spcBef>
              <a:spcAft>
                <a:spcPts val="0"/>
              </a:spcAft>
              <a:buClr>
                <a:schemeClr val="dk1"/>
              </a:buClr>
              <a:buSzPts val="2400"/>
              <a:buChar char="–"/>
              <a:defRPr/>
            </a:lvl4pPr>
            <a:lvl5pPr indent="-381000" lvl="4" marL="2286000" algn="l">
              <a:spcBef>
                <a:spcPts val="400"/>
              </a:spcBef>
              <a:spcAft>
                <a:spcPts val="0"/>
              </a:spcAft>
              <a:buClr>
                <a:schemeClr val="dk1"/>
              </a:buClr>
              <a:buSzPts val="2400"/>
              <a:buChar char="»"/>
              <a:defRPr/>
            </a:lvl5pPr>
            <a:lvl6pPr indent="-381000" lvl="5" marL="2743200" algn="l">
              <a:spcBef>
                <a:spcPts val="400"/>
              </a:spcBef>
              <a:spcAft>
                <a:spcPts val="0"/>
              </a:spcAft>
              <a:buClr>
                <a:schemeClr val="dk1"/>
              </a:buClr>
              <a:buSzPts val="2400"/>
              <a:buChar char="•"/>
              <a:defRPr/>
            </a:lvl6pPr>
            <a:lvl7pPr indent="-381000" lvl="6" marL="3200400" algn="l">
              <a:spcBef>
                <a:spcPts val="400"/>
              </a:spcBef>
              <a:spcAft>
                <a:spcPts val="0"/>
              </a:spcAft>
              <a:buClr>
                <a:schemeClr val="dk1"/>
              </a:buClr>
              <a:buSzPts val="2400"/>
              <a:buChar char="•"/>
              <a:defRPr/>
            </a:lvl7pPr>
            <a:lvl8pPr indent="-381000" lvl="7" marL="3657600" algn="l">
              <a:spcBef>
                <a:spcPts val="400"/>
              </a:spcBef>
              <a:spcAft>
                <a:spcPts val="0"/>
              </a:spcAft>
              <a:buClr>
                <a:schemeClr val="dk1"/>
              </a:buClr>
              <a:buSzPts val="2400"/>
              <a:buChar char="•"/>
              <a:defRPr/>
            </a:lvl8pPr>
            <a:lvl9pPr indent="-381000" lvl="8" marL="4114800" algn="l">
              <a:spcBef>
                <a:spcPts val="400"/>
              </a:spcBef>
              <a:spcAft>
                <a:spcPts val="0"/>
              </a:spcAft>
              <a:buClr>
                <a:schemeClr val="dk1"/>
              </a:buClr>
              <a:buSzPts val="2400"/>
              <a:buChar char="•"/>
              <a:defRPr/>
            </a:lvl9pPr>
          </a:lstStyle>
          <a:p/>
        </p:txBody>
      </p:sp>
      <p:sp>
        <p:nvSpPr>
          <p:cNvPr id="123" name="Google Shape;123;p9"/>
          <p:cNvSpPr txBox="1"/>
          <p:nvPr>
            <p:ph idx="2" type="body"/>
          </p:nvPr>
        </p:nvSpPr>
        <p:spPr>
          <a:xfrm>
            <a:off x="1905800" y="3918400"/>
            <a:ext cx="6231300" cy="46911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2400"/>
              <a:buNone/>
              <a:defRPr/>
            </a:lvl1pPr>
            <a:lvl2pPr indent="-228600" lvl="1" marL="914400" algn="l">
              <a:spcBef>
                <a:spcPts val="240"/>
              </a:spcBef>
              <a:spcAft>
                <a:spcPts val="0"/>
              </a:spcAft>
              <a:buClr>
                <a:schemeClr val="dk1"/>
              </a:buClr>
              <a:buSzPts val="2400"/>
              <a:buNone/>
              <a:defRPr/>
            </a:lvl2pPr>
            <a:lvl3pPr indent="-228600" lvl="2" marL="1371600" algn="l">
              <a:spcBef>
                <a:spcPts val="200"/>
              </a:spcBef>
              <a:spcAft>
                <a:spcPts val="0"/>
              </a:spcAft>
              <a:buClr>
                <a:schemeClr val="dk1"/>
              </a:buClr>
              <a:buSzPts val="2400"/>
              <a:buNone/>
              <a:defRPr/>
            </a:lvl3pPr>
            <a:lvl4pPr indent="-228600" lvl="3" marL="1828800" algn="l">
              <a:spcBef>
                <a:spcPts val="180"/>
              </a:spcBef>
              <a:spcAft>
                <a:spcPts val="0"/>
              </a:spcAft>
              <a:buClr>
                <a:schemeClr val="dk1"/>
              </a:buClr>
              <a:buSzPts val="2400"/>
              <a:buNone/>
              <a:defRPr/>
            </a:lvl4pPr>
            <a:lvl5pPr indent="-228600" lvl="4" marL="2286000" algn="l">
              <a:spcBef>
                <a:spcPts val="180"/>
              </a:spcBef>
              <a:spcAft>
                <a:spcPts val="0"/>
              </a:spcAft>
              <a:buClr>
                <a:schemeClr val="dk1"/>
              </a:buClr>
              <a:buSzPts val="2400"/>
              <a:buNone/>
              <a:defRPr/>
            </a:lvl5pPr>
            <a:lvl6pPr indent="-228600" lvl="5" marL="2743200" algn="l">
              <a:spcBef>
                <a:spcPts val="180"/>
              </a:spcBef>
              <a:spcAft>
                <a:spcPts val="0"/>
              </a:spcAft>
              <a:buClr>
                <a:schemeClr val="dk1"/>
              </a:buClr>
              <a:buSzPts val="2400"/>
              <a:buNone/>
              <a:defRPr/>
            </a:lvl6pPr>
            <a:lvl7pPr indent="-228600" lvl="6" marL="3200400" algn="l">
              <a:spcBef>
                <a:spcPts val="180"/>
              </a:spcBef>
              <a:spcAft>
                <a:spcPts val="0"/>
              </a:spcAft>
              <a:buClr>
                <a:schemeClr val="dk1"/>
              </a:buClr>
              <a:buSzPts val="2400"/>
              <a:buNone/>
              <a:defRPr/>
            </a:lvl7pPr>
            <a:lvl8pPr indent="-228600" lvl="7" marL="3657600" algn="l">
              <a:spcBef>
                <a:spcPts val="180"/>
              </a:spcBef>
              <a:spcAft>
                <a:spcPts val="0"/>
              </a:spcAft>
              <a:buClr>
                <a:schemeClr val="dk1"/>
              </a:buClr>
              <a:buSzPts val="2400"/>
              <a:buNone/>
              <a:defRPr/>
            </a:lvl8pPr>
            <a:lvl9pPr indent="-228600" lvl="8" marL="4114800" algn="l">
              <a:spcBef>
                <a:spcPts val="180"/>
              </a:spcBef>
              <a:spcAft>
                <a:spcPts val="0"/>
              </a:spcAft>
              <a:buClr>
                <a:schemeClr val="dk1"/>
              </a:buClr>
              <a:buSzPts val="2400"/>
              <a:buNone/>
              <a:defRPr/>
            </a:lvl9pPr>
          </a:lstStyle>
          <a:p/>
        </p:txBody>
      </p:sp>
      <p:grpSp>
        <p:nvGrpSpPr>
          <p:cNvPr id="124" name="Google Shape;124;p9"/>
          <p:cNvGrpSpPr/>
          <p:nvPr/>
        </p:nvGrpSpPr>
        <p:grpSpPr>
          <a:xfrm>
            <a:off x="0" y="9362810"/>
            <a:ext cx="18269544" cy="924196"/>
            <a:chOff x="0" y="-47625"/>
            <a:chExt cx="4811700" cy="243408"/>
          </a:xfrm>
        </p:grpSpPr>
        <p:sp>
          <p:nvSpPr>
            <p:cNvPr id="125" name="Google Shape;125;p9"/>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126" name="Google Shape;126;p9"/>
            <p:cNvSpPr txBox="1"/>
            <p:nvPr/>
          </p:nvSpPr>
          <p:spPr>
            <a:xfrm>
              <a:off x="0" y="-47625"/>
              <a:ext cx="4811700" cy="243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7" name="Google Shape;127;p9"/>
          <p:cNvSpPr/>
          <p:nvPr/>
        </p:nvSpPr>
        <p:spPr>
          <a:xfrm rot="2700000">
            <a:off x="16488794" y="9537189"/>
            <a:ext cx="756854" cy="756854"/>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2">
              <a:alphaModFix/>
            </a:blip>
            <a:stretch>
              <a:fillRect b="0" l="0" r="0" t="0"/>
            </a:stretch>
          </a:blipFill>
          <a:ln>
            <a:noFill/>
          </a:ln>
        </p:spPr>
      </p:sp>
      <p:sp>
        <p:nvSpPr>
          <p:cNvPr id="128" name="Google Shape;128;p9"/>
          <p:cNvSpPr/>
          <p:nvPr/>
        </p:nvSpPr>
        <p:spPr>
          <a:xfrm rot="-8100000">
            <a:off x="1185152" y="9536594"/>
            <a:ext cx="756854" cy="756854"/>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2">
              <a:alphaModFix/>
            </a:blip>
            <a:stretch>
              <a:fillRect b="0" l="0" r="0" t="0"/>
            </a:stretch>
          </a:blipFill>
          <a:ln>
            <a:noFill/>
          </a:ln>
        </p:spPr>
      </p:sp>
      <p:grpSp>
        <p:nvGrpSpPr>
          <p:cNvPr id="129" name="Google Shape;129;p9"/>
          <p:cNvGrpSpPr/>
          <p:nvPr/>
        </p:nvGrpSpPr>
        <p:grpSpPr>
          <a:xfrm>
            <a:off x="0" y="-180827"/>
            <a:ext cx="18269544" cy="1209692"/>
            <a:chOff x="0" y="-47625"/>
            <a:chExt cx="4811700" cy="318600"/>
          </a:xfrm>
        </p:grpSpPr>
        <p:sp>
          <p:nvSpPr>
            <p:cNvPr id="130" name="Google Shape;130;p9"/>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131" name="Google Shape;131;p9"/>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2" name="Google Shape;132;p9"/>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3">
              <a:alphaModFix/>
            </a:blip>
            <a:stretch>
              <a:fillRect b="0" l="0" r="0" t="0"/>
            </a:stretch>
          </a:blipFill>
          <a:ln>
            <a:noFill/>
          </a:ln>
        </p:spPr>
      </p:sp>
      <p:sp>
        <p:nvSpPr>
          <p:cNvPr id="133" name="Google Shape;133;p9"/>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Service</a:t>
            </a:r>
            <a:endParaRPr/>
          </a:p>
        </p:txBody>
      </p:sp>
      <p:sp>
        <p:nvSpPr>
          <p:cNvPr id="134" name="Google Shape;134;p9"/>
          <p:cNvSpPr txBox="1"/>
          <p:nvPr/>
        </p:nvSpPr>
        <p:spPr>
          <a:xfrm>
            <a:off x="16144201" y="344575"/>
            <a:ext cx="1069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Contact</a:t>
            </a:r>
            <a:endParaRPr/>
          </a:p>
        </p:txBody>
      </p:sp>
      <p:sp>
        <p:nvSpPr>
          <p:cNvPr id="135" name="Google Shape;135;p9"/>
          <p:cNvSpPr txBox="1"/>
          <p:nvPr/>
        </p:nvSpPr>
        <p:spPr>
          <a:xfrm>
            <a:off x="8856102" y="344575"/>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About</a:t>
            </a:r>
            <a:endParaRPr/>
          </a:p>
        </p:txBody>
      </p:sp>
      <p:sp>
        <p:nvSpPr>
          <p:cNvPr id="136" name="Google Shape;136;p9"/>
          <p:cNvSpPr txBox="1"/>
          <p:nvPr/>
        </p:nvSpPr>
        <p:spPr>
          <a:xfrm>
            <a:off x="5300151" y="344575"/>
            <a:ext cx="844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Home</a:t>
            </a:r>
            <a:endParaRPr/>
          </a:p>
        </p:txBody>
      </p:sp>
      <p:sp>
        <p:nvSpPr>
          <p:cNvPr id="137" name="Google Shape;137;p9"/>
          <p:cNvSpPr txBox="1"/>
          <p:nvPr/>
        </p:nvSpPr>
        <p:spPr>
          <a:xfrm>
            <a:off x="1905801" y="329550"/>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LOGO</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8" name="Shape 138"/>
        <p:cNvGrpSpPr/>
        <p:nvPr/>
      </p:nvGrpSpPr>
      <p:grpSpPr>
        <a:xfrm>
          <a:off x="0" y="0"/>
          <a:ext cx="0" cy="0"/>
          <a:chOff x="0" y="0"/>
          <a:chExt cx="0" cy="0"/>
        </a:xfrm>
      </p:grpSpPr>
      <p:sp>
        <p:nvSpPr>
          <p:cNvPr id="139" name="Google Shape;139;p10"/>
          <p:cNvSpPr txBox="1"/>
          <p:nvPr>
            <p:ph type="title"/>
          </p:nvPr>
        </p:nvSpPr>
        <p:spPr>
          <a:xfrm>
            <a:off x="805818" y="3024300"/>
            <a:ext cx="13726500" cy="56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7000"/>
              <a:buFont typeface="Calibri"/>
              <a:buNone/>
              <a:defRPr/>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sp>
        <p:nvSpPr>
          <p:cNvPr id="140" name="Google Shape;140;p10"/>
          <p:cNvSpPr/>
          <p:nvPr>
            <p:ph idx="2" type="pic"/>
          </p:nvPr>
        </p:nvSpPr>
        <p:spPr>
          <a:xfrm>
            <a:off x="10466513" y="4305200"/>
            <a:ext cx="5486400" cy="4114800"/>
          </a:xfrm>
          <a:prstGeom prst="rect">
            <a:avLst/>
          </a:prstGeom>
          <a:noFill/>
          <a:ln>
            <a:noFill/>
          </a:ln>
        </p:spPr>
      </p:sp>
      <p:sp>
        <p:nvSpPr>
          <p:cNvPr id="141" name="Google Shape;141;p10"/>
          <p:cNvSpPr txBox="1"/>
          <p:nvPr>
            <p:ph idx="1" type="body"/>
          </p:nvPr>
        </p:nvSpPr>
        <p:spPr>
          <a:xfrm>
            <a:off x="2098738" y="5129213"/>
            <a:ext cx="5486400" cy="8049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2400"/>
              <a:buNone/>
              <a:defRPr/>
            </a:lvl1pPr>
            <a:lvl2pPr indent="-228600" lvl="1" marL="914400" algn="l">
              <a:spcBef>
                <a:spcPts val="240"/>
              </a:spcBef>
              <a:spcAft>
                <a:spcPts val="0"/>
              </a:spcAft>
              <a:buClr>
                <a:schemeClr val="dk1"/>
              </a:buClr>
              <a:buSzPts val="2400"/>
              <a:buNone/>
              <a:defRPr/>
            </a:lvl2pPr>
            <a:lvl3pPr indent="-228600" lvl="2" marL="1371600" algn="l">
              <a:spcBef>
                <a:spcPts val="200"/>
              </a:spcBef>
              <a:spcAft>
                <a:spcPts val="0"/>
              </a:spcAft>
              <a:buClr>
                <a:schemeClr val="dk1"/>
              </a:buClr>
              <a:buSzPts val="2400"/>
              <a:buNone/>
              <a:defRPr/>
            </a:lvl3pPr>
            <a:lvl4pPr indent="-228600" lvl="3" marL="1828800" algn="l">
              <a:spcBef>
                <a:spcPts val="180"/>
              </a:spcBef>
              <a:spcAft>
                <a:spcPts val="0"/>
              </a:spcAft>
              <a:buClr>
                <a:schemeClr val="dk1"/>
              </a:buClr>
              <a:buSzPts val="2400"/>
              <a:buNone/>
              <a:defRPr/>
            </a:lvl4pPr>
            <a:lvl5pPr indent="-228600" lvl="4" marL="2286000" algn="l">
              <a:spcBef>
                <a:spcPts val="180"/>
              </a:spcBef>
              <a:spcAft>
                <a:spcPts val="0"/>
              </a:spcAft>
              <a:buClr>
                <a:schemeClr val="dk1"/>
              </a:buClr>
              <a:buSzPts val="2400"/>
              <a:buNone/>
              <a:defRPr/>
            </a:lvl5pPr>
            <a:lvl6pPr indent="-228600" lvl="5" marL="2743200" algn="l">
              <a:spcBef>
                <a:spcPts val="180"/>
              </a:spcBef>
              <a:spcAft>
                <a:spcPts val="0"/>
              </a:spcAft>
              <a:buClr>
                <a:schemeClr val="dk1"/>
              </a:buClr>
              <a:buSzPts val="2400"/>
              <a:buNone/>
              <a:defRPr/>
            </a:lvl6pPr>
            <a:lvl7pPr indent="-228600" lvl="6" marL="3200400" algn="l">
              <a:spcBef>
                <a:spcPts val="180"/>
              </a:spcBef>
              <a:spcAft>
                <a:spcPts val="0"/>
              </a:spcAft>
              <a:buClr>
                <a:schemeClr val="dk1"/>
              </a:buClr>
              <a:buSzPts val="2400"/>
              <a:buNone/>
              <a:defRPr/>
            </a:lvl7pPr>
            <a:lvl8pPr indent="-228600" lvl="7" marL="3657600" algn="l">
              <a:spcBef>
                <a:spcPts val="180"/>
              </a:spcBef>
              <a:spcAft>
                <a:spcPts val="0"/>
              </a:spcAft>
              <a:buClr>
                <a:schemeClr val="dk1"/>
              </a:buClr>
              <a:buSzPts val="2400"/>
              <a:buNone/>
              <a:defRPr/>
            </a:lvl8pPr>
            <a:lvl9pPr indent="-228600" lvl="8" marL="4114800" algn="l">
              <a:spcBef>
                <a:spcPts val="180"/>
              </a:spcBef>
              <a:spcAft>
                <a:spcPts val="0"/>
              </a:spcAft>
              <a:buClr>
                <a:schemeClr val="dk1"/>
              </a:buClr>
              <a:buSzPts val="2400"/>
              <a:buNone/>
              <a:defRPr/>
            </a:lvl9pPr>
          </a:lstStyle>
          <a:p/>
        </p:txBody>
      </p:sp>
      <p:grpSp>
        <p:nvGrpSpPr>
          <p:cNvPr id="142" name="Google Shape;142;p10"/>
          <p:cNvGrpSpPr/>
          <p:nvPr/>
        </p:nvGrpSpPr>
        <p:grpSpPr>
          <a:xfrm>
            <a:off x="0" y="9362810"/>
            <a:ext cx="18269544" cy="924196"/>
            <a:chOff x="0" y="-47625"/>
            <a:chExt cx="4811700" cy="243408"/>
          </a:xfrm>
        </p:grpSpPr>
        <p:sp>
          <p:nvSpPr>
            <p:cNvPr id="143" name="Google Shape;143;p10"/>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144" name="Google Shape;144;p10"/>
            <p:cNvSpPr txBox="1"/>
            <p:nvPr/>
          </p:nvSpPr>
          <p:spPr>
            <a:xfrm>
              <a:off x="0" y="-47625"/>
              <a:ext cx="4811700" cy="243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5" name="Google Shape;145;p10"/>
          <p:cNvSpPr/>
          <p:nvPr/>
        </p:nvSpPr>
        <p:spPr>
          <a:xfrm rot="2700000">
            <a:off x="16488794" y="9537189"/>
            <a:ext cx="756854" cy="756854"/>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2">
              <a:alphaModFix/>
            </a:blip>
            <a:stretch>
              <a:fillRect b="0" l="0" r="0" t="0"/>
            </a:stretch>
          </a:blipFill>
          <a:ln>
            <a:noFill/>
          </a:ln>
        </p:spPr>
      </p:sp>
      <p:sp>
        <p:nvSpPr>
          <p:cNvPr id="146" name="Google Shape;146;p10"/>
          <p:cNvSpPr/>
          <p:nvPr/>
        </p:nvSpPr>
        <p:spPr>
          <a:xfrm rot="-8100000">
            <a:off x="1185152" y="9536594"/>
            <a:ext cx="756854" cy="756854"/>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2">
              <a:alphaModFix/>
            </a:blip>
            <a:stretch>
              <a:fillRect b="0" l="0" r="0" t="0"/>
            </a:stretch>
          </a:blipFill>
          <a:ln>
            <a:noFill/>
          </a:ln>
        </p:spPr>
      </p:sp>
      <p:grpSp>
        <p:nvGrpSpPr>
          <p:cNvPr id="147" name="Google Shape;147;p10"/>
          <p:cNvGrpSpPr/>
          <p:nvPr/>
        </p:nvGrpSpPr>
        <p:grpSpPr>
          <a:xfrm>
            <a:off x="0" y="-180827"/>
            <a:ext cx="18269544" cy="1209692"/>
            <a:chOff x="0" y="-47625"/>
            <a:chExt cx="4811700" cy="318600"/>
          </a:xfrm>
        </p:grpSpPr>
        <p:sp>
          <p:nvSpPr>
            <p:cNvPr id="148" name="Google Shape;148;p10"/>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149" name="Google Shape;149;p10"/>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0" name="Google Shape;150;p10"/>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3">
              <a:alphaModFix/>
            </a:blip>
            <a:stretch>
              <a:fillRect b="0" l="0" r="0" t="0"/>
            </a:stretch>
          </a:blipFill>
          <a:ln>
            <a:noFill/>
          </a:ln>
        </p:spPr>
      </p:sp>
      <p:sp>
        <p:nvSpPr>
          <p:cNvPr id="151" name="Google Shape;151;p10"/>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Service</a:t>
            </a:r>
            <a:endParaRPr/>
          </a:p>
        </p:txBody>
      </p:sp>
      <p:sp>
        <p:nvSpPr>
          <p:cNvPr id="152" name="Google Shape;152;p10"/>
          <p:cNvSpPr txBox="1"/>
          <p:nvPr/>
        </p:nvSpPr>
        <p:spPr>
          <a:xfrm>
            <a:off x="16144201" y="344575"/>
            <a:ext cx="1069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Contact</a:t>
            </a:r>
            <a:endParaRPr/>
          </a:p>
        </p:txBody>
      </p:sp>
      <p:sp>
        <p:nvSpPr>
          <p:cNvPr id="153" name="Google Shape;153;p10"/>
          <p:cNvSpPr txBox="1"/>
          <p:nvPr/>
        </p:nvSpPr>
        <p:spPr>
          <a:xfrm>
            <a:off x="8856102" y="344575"/>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About</a:t>
            </a:r>
            <a:endParaRPr/>
          </a:p>
        </p:txBody>
      </p:sp>
      <p:sp>
        <p:nvSpPr>
          <p:cNvPr id="154" name="Google Shape;154;p10"/>
          <p:cNvSpPr txBox="1"/>
          <p:nvPr/>
        </p:nvSpPr>
        <p:spPr>
          <a:xfrm>
            <a:off x="5300151" y="344575"/>
            <a:ext cx="844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Home</a:t>
            </a:r>
            <a:endParaRPr/>
          </a:p>
        </p:txBody>
      </p:sp>
      <p:sp>
        <p:nvSpPr>
          <p:cNvPr id="155" name="Google Shape;155;p10"/>
          <p:cNvSpPr txBox="1"/>
          <p:nvPr/>
        </p:nvSpPr>
        <p:spPr>
          <a:xfrm>
            <a:off x="1905801" y="329550"/>
            <a:ext cx="9078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FFFFFF"/>
                </a:solidFill>
                <a:latin typeface="Open Sans"/>
                <a:ea typeface="Open Sans"/>
                <a:cs typeface="Open Sans"/>
                <a:sym typeface="Open Sans"/>
              </a:rPr>
              <a:t>LOGO</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1608150"/>
            <a:ext cx="13899900" cy="1143000"/>
          </a:xfrm>
          <a:prstGeom prst="rect">
            <a:avLst/>
          </a:prstGeom>
          <a:noFill/>
          <a:ln>
            <a:noFill/>
          </a:ln>
        </p:spPr>
        <p:txBody>
          <a:bodyPr anchorCtr="0" anchor="ctr" bIns="45700" lIns="91425" spcFirstLastPara="1" rIns="91425" wrap="square" tIns="45700">
            <a:normAutofit/>
          </a:bodyPr>
          <a:lstStyle>
            <a:lvl1pPr lvl="0" marR="0" rtl="0">
              <a:spcBef>
                <a:spcPts val="0"/>
              </a:spcBef>
              <a:spcAft>
                <a:spcPts val="0"/>
              </a:spcAft>
              <a:buClr>
                <a:schemeClr val="dk1"/>
              </a:buClr>
              <a:buSzPts val="7000"/>
              <a:buFont typeface="Open Sans"/>
              <a:buNone/>
              <a:defRPr i="0" sz="7000" u="none" cap="none" strike="noStrike">
                <a:solidFill>
                  <a:schemeClr val="dk1"/>
                </a:solidFill>
                <a:latin typeface="Open Sans"/>
                <a:ea typeface="Open Sans"/>
                <a:cs typeface="Open Sans"/>
                <a:sym typeface="Open Sans"/>
              </a:defRPr>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sp>
        <p:nvSpPr>
          <p:cNvPr id="7" name="Google Shape;7;p1"/>
          <p:cNvSpPr txBox="1"/>
          <p:nvPr>
            <p:ph idx="1" type="body"/>
          </p:nvPr>
        </p:nvSpPr>
        <p:spPr>
          <a:xfrm>
            <a:off x="6508375" y="3845000"/>
            <a:ext cx="8229600" cy="45261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640"/>
              </a:spcBef>
              <a:spcAft>
                <a:spcPts val="0"/>
              </a:spcAft>
              <a:buClr>
                <a:schemeClr val="dk1"/>
              </a:buClr>
              <a:buSzPts val="2400"/>
              <a:buFont typeface="Open Sans"/>
              <a:buChar char="•"/>
              <a:defRPr i="0" sz="2400" u="none" cap="none" strike="noStrike">
                <a:solidFill>
                  <a:schemeClr val="dk1"/>
                </a:solidFill>
                <a:latin typeface="Open Sans"/>
                <a:ea typeface="Open Sans"/>
                <a:cs typeface="Open Sans"/>
                <a:sym typeface="Open Sans"/>
              </a:defRPr>
            </a:lvl1pPr>
            <a:lvl2pPr indent="-381000" lvl="1" marL="914400" marR="0" rtl="0" algn="l">
              <a:spcBef>
                <a:spcPts val="560"/>
              </a:spcBef>
              <a:spcAft>
                <a:spcPts val="0"/>
              </a:spcAft>
              <a:buClr>
                <a:schemeClr val="dk1"/>
              </a:buClr>
              <a:buSzPts val="2400"/>
              <a:buFont typeface="Open Sans"/>
              <a:buChar char="–"/>
              <a:defRPr i="0" sz="2400" u="none" cap="none" strike="noStrike">
                <a:solidFill>
                  <a:schemeClr val="dk1"/>
                </a:solidFill>
                <a:latin typeface="Open Sans"/>
                <a:ea typeface="Open Sans"/>
                <a:cs typeface="Open Sans"/>
                <a:sym typeface="Open Sans"/>
              </a:defRPr>
            </a:lvl2pPr>
            <a:lvl3pPr indent="-381000" lvl="2" marL="1371600" marR="0" rtl="0" algn="l">
              <a:spcBef>
                <a:spcPts val="480"/>
              </a:spcBef>
              <a:spcAft>
                <a:spcPts val="0"/>
              </a:spcAft>
              <a:buClr>
                <a:schemeClr val="dk1"/>
              </a:buClr>
              <a:buSzPts val="2400"/>
              <a:buFont typeface="Open Sans"/>
              <a:buChar char="•"/>
              <a:defRPr i="0" sz="2400" u="none" cap="none" strike="noStrike">
                <a:solidFill>
                  <a:schemeClr val="dk1"/>
                </a:solidFill>
                <a:latin typeface="Open Sans"/>
                <a:ea typeface="Open Sans"/>
                <a:cs typeface="Open Sans"/>
                <a:sym typeface="Open Sans"/>
              </a:defRPr>
            </a:lvl3pPr>
            <a:lvl4pPr indent="-381000" lvl="3" marL="1828800" marR="0" rtl="0" algn="l">
              <a:spcBef>
                <a:spcPts val="400"/>
              </a:spcBef>
              <a:spcAft>
                <a:spcPts val="0"/>
              </a:spcAft>
              <a:buClr>
                <a:schemeClr val="dk1"/>
              </a:buClr>
              <a:buSzPts val="2400"/>
              <a:buFont typeface="Open Sans"/>
              <a:buChar char="–"/>
              <a:defRPr i="0" sz="2400" u="none" cap="none" strike="noStrike">
                <a:solidFill>
                  <a:schemeClr val="dk1"/>
                </a:solidFill>
                <a:latin typeface="Open Sans"/>
                <a:ea typeface="Open Sans"/>
                <a:cs typeface="Open Sans"/>
                <a:sym typeface="Open Sans"/>
              </a:defRPr>
            </a:lvl4pPr>
            <a:lvl5pPr indent="-381000" lvl="4" marL="2286000" marR="0" rtl="0" algn="l">
              <a:spcBef>
                <a:spcPts val="400"/>
              </a:spcBef>
              <a:spcAft>
                <a:spcPts val="0"/>
              </a:spcAft>
              <a:buClr>
                <a:schemeClr val="dk1"/>
              </a:buClr>
              <a:buSzPts val="2400"/>
              <a:buFont typeface="Open Sans"/>
              <a:buChar char="»"/>
              <a:defRPr i="0" sz="2400" u="none" cap="none" strike="noStrike">
                <a:solidFill>
                  <a:schemeClr val="dk1"/>
                </a:solidFill>
                <a:latin typeface="Open Sans"/>
                <a:ea typeface="Open Sans"/>
                <a:cs typeface="Open Sans"/>
                <a:sym typeface="Open Sans"/>
              </a:defRPr>
            </a:lvl5pPr>
            <a:lvl6pPr indent="-381000" lvl="5" marL="2743200" marR="0" rtl="0" algn="l">
              <a:spcBef>
                <a:spcPts val="400"/>
              </a:spcBef>
              <a:spcAft>
                <a:spcPts val="0"/>
              </a:spcAft>
              <a:buClr>
                <a:schemeClr val="dk1"/>
              </a:buClr>
              <a:buSzPts val="2400"/>
              <a:buFont typeface="Open Sans"/>
              <a:buChar char="•"/>
              <a:defRPr i="0" sz="2400" u="none" cap="none" strike="noStrike">
                <a:solidFill>
                  <a:schemeClr val="dk1"/>
                </a:solidFill>
                <a:latin typeface="Open Sans"/>
                <a:ea typeface="Open Sans"/>
                <a:cs typeface="Open Sans"/>
                <a:sym typeface="Open Sans"/>
              </a:defRPr>
            </a:lvl6pPr>
            <a:lvl7pPr indent="-381000" lvl="6" marL="3200400" marR="0" rtl="0" algn="l">
              <a:spcBef>
                <a:spcPts val="400"/>
              </a:spcBef>
              <a:spcAft>
                <a:spcPts val="0"/>
              </a:spcAft>
              <a:buClr>
                <a:schemeClr val="dk1"/>
              </a:buClr>
              <a:buSzPts val="2400"/>
              <a:buFont typeface="Open Sans"/>
              <a:buChar char="•"/>
              <a:defRPr i="0" sz="2400" u="none" cap="none" strike="noStrike">
                <a:solidFill>
                  <a:schemeClr val="dk1"/>
                </a:solidFill>
                <a:latin typeface="Open Sans"/>
                <a:ea typeface="Open Sans"/>
                <a:cs typeface="Open Sans"/>
                <a:sym typeface="Open Sans"/>
              </a:defRPr>
            </a:lvl7pPr>
            <a:lvl8pPr indent="-381000" lvl="7" marL="3657600" marR="0" rtl="0" algn="l">
              <a:spcBef>
                <a:spcPts val="400"/>
              </a:spcBef>
              <a:spcAft>
                <a:spcPts val="0"/>
              </a:spcAft>
              <a:buClr>
                <a:schemeClr val="dk1"/>
              </a:buClr>
              <a:buSzPts val="2400"/>
              <a:buFont typeface="Open Sans"/>
              <a:buChar char="•"/>
              <a:defRPr i="0" sz="2400" u="none" cap="none" strike="noStrike">
                <a:solidFill>
                  <a:schemeClr val="dk1"/>
                </a:solidFill>
                <a:latin typeface="Open Sans"/>
                <a:ea typeface="Open Sans"/>
                <a:cs typeface="Open Sans"/>
                <a:sym typeface="Open Sans"/>
              </a:defRPr>
            </a:lvl8pPr>
            <a:lvl9pPr indent="-381000" lvl="8" marL="4114800" marR="0" rtl="0" algn="l">
              <a:spcBef>
                <a:spcPts val="400"/>
              </a:spcBef>
              <a:spcAft>
                <a:spcPts val="0"/>
              </a:spcAft>
              <a:buClr>
                <a:schemeClr val="dk1"/>
              </a:buClr>
              <a:buSzPts val="2400"/>
              <a:buFont typeface="Open Sans"/>
              <a:buChar char="•"/>
              <a:defRPr i="0" sz="24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7.png"/><Relationship Id="rId8"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6.png"/><Relationship Id="rId7"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1.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9.png"/><Relationship Id="rId6" Type="http://schemas.openxmlformats.org/officeDocument/2006/relationships/image" Target="../media/image13.png"/><Relationship Id="rId7" Type="http://schemas.openxmlformats.org/officeDocument/2006/relationships/image" Target="../media/image1.png"/><Relationship Id="rId8"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20.png"/><Relationship Id="rId7" Type="http://schemas.openxmlformats.org/officeDocument/2006/relationships/image" Target="../media/image18.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E0F1"/>
        </a:solidFill>
      </p:bgPr>
    </p:bg>
    <p:spTree>
      <p:nvGrpSpPr>
        <p:cNvPr id="159" name="Shape 159"/>
        <p:cNvGrpSpPr/>
        <p:nvPr/>
      </p:nvGrpSpPr>
      <p:grpSpPr>
        <a:xfrm>
          <a:off x="0" y="0"/>
          <a:ext cx="0" cy="0"/>
          <a:chOff x="0" y="0"/>
          <a:chExt cx="0" cy="0"/>
        </a:xfrm>
      </p:grpSpPr>
      <p:pic>
        <p:nvPicPr>
          <p:cNvPr id="160" name="Google Shape;160;p11"/>
          <p:cNvPicPr preferRelativeResize="0"/>
          <p:nvPr/>
        </p:nvPicPr>
        <p:blipFill rotWithShape="1">
          <a:blip r:embed="rId3">
            <a:alphaModFix/>
          </a:blip>
          <a:srcRect b="0" l="0" r="47586" t="0"/>
          <a:stretch/>
        </p:blipFill>
        <p:spPr>
          <a:xfrm>
            <a:off x="6698900" y="-4047375"/>
            <a:ext cx="11570150" cy="20425125"/>
          </a:xfrm>
          <a:prstGeom prst="rect">
            <a:avLst/>
          </a:prstGeom>
          <a:noFill/>
          <a:ln>
            <a:noFill/>
          </a:ln>
        </p:spPr>
      </p:pic>
      <p:grpSp>
        <p:nvGrpSpPr>
          <p:cNvPr id="161" name="Google Shape;161;p11"/>
          <p:cNvGrpSpPr/>
          <p:nvPr/>
        </p:nvGrpSpPr>
        <p:grpSpPr>
          <a:xfrm>
            <a:off x="0" y="9362811"/>
            <a:ext cx="18268924" cy="924189"/>
            <a:chOff x="0" y="-47625"/>
            <a:chExt cx="4811568" cy="243408"/>
          </a:xfrm>
        </p:grpSpPr>
        <p:sp>
          <p:nvSpPr>
            <p:cNvPr id="162" name="Google Shape;162;p11"/>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163" name="Google Shape;163;p11"/>
            <p:cNvSpPr txBox="1"/>
            <p:nvPr/>
          </p:nvSpPr>
          <p:spPr>
            <a:xfrm>
              <a:off x="0" y="-47625"/>
              <a:ext cx="4811567" cy="243408"/>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4" name="Google Shape;164;p11"/>
          <p:cNvGrpSpPr/>
          <p:nvPr/>
        </p:nvGrpSpPr>
        <p:grpSpPr>
          <a:xfrm>
            <a:off x="566725" y="3418448"/>
            <a:ext cx="7493646" cy="3450101"/>
            <a:chOff x="0" y="-139792"/>
            <a:chExt cx="1594800" cy="377700"/>
          </a:xfrm>
        </p:grpSpPr>
        <p:sp>
          <p:nvSpPr>
            <p:cNvPr id="165" name="Google Shape;165;p11"/>
            <p:cNvSpPr/>
            <p:nvPr/>
          </p:nvSpPr>
          <p:spPr>
            <a:xfrm>
              <a:off x="0" y="0"/>
              <a:ext cx="1594715" cy="237798"/>
            </a:xfrm>
            <a:custGeom>
              <a:rect b="b" l="l" r="r" t="t"/>
              <a:pathLst>
                <a:path extrusionOk="0" h="237798" w="1594715">
                  <a:moveTo>
                    <a:pt x="52692" y="0"/>
                  </a:moveTo>
                  <a:lnTo>
                    <a:pt x="1542023" y="0"/>
                  </a:lnTo>
                  <a:cubicBezTo>
                    <a:pt x="1555997" y="0"/>
                    <a:pt x="1569400" y="5551"/>
                    <a:pt x="1579281" y="15433"/>
                  </a:cubicBezTo>
                  <a:cubicBezTo>
                    <a:pt x="1589163" y="25315"/>
                    <a:pt x="1594715" y="38717"/>
                    <a:pt x="1594715" y="52692"/>
                  </a:cubicBezTo>
                  <a:lnTo>
                    <a:pt x="1594715" y="185106"/>
                  </a:lnTo>
                  <a:cubicBezTo>
                    <a:pt x="1594715" y="214207"/>
                    <a:pt x="1571124" y="237798"/>
                    <a:pt x="1542023" y="237798"/>
                  </a:cubicBezTo>
                  <a:lnTo>
                    <a:pt x="52692" y="237798"/>
                  </a:lnTo>
                  <a:cubicBezTo>
                    <a:pt x="38717" y="237798"/>
                    <a:pt x="25315" y="232246"/>
                    <a:pt x="15433" y="222365"/>
                  </a:cubicBezTo>
                  <a:cubicBezTo>
                    <a:pt x="5551" y="212483"/>
                    <a:pt x="0" y="199080"/>
                    <a:pt x="0" y="185106"/>
                  </a:cubicBezTo>
                  <a:lnTo>
                    <a:pt x="0" y="52692"/>
                  </a:lnTo>
                  <a:cubicBezTo>
                    <a:pt x="0" y="38717"/>
                    <a:pt x="5551" y="25315"/>
                    <a:pt x="15433" y="15433"/>
                  </a:cubicBezTo>
                  <a:cubicBezTo>
                    <a:pt x="25315" y="5551"/>
                    <a:pt x="38717" y="0"/>
                    <a:pt x="52692" y="0"/>
                  </a:cubicBezTo>
                  <a:close/>
                </a:path>
              </a:pathLst>
            </a:custGeom>
            <a:solidFill>
              <a:srgbClr val="FFC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txBox="1"/>
            <p:nvPr/>
          </p:nvSpPr>
          <p:spPr>
            <a:xfrm>
              <a:off x="0" y="-139792"/>
              <a:ext cx="1594800" cy="3777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7" name="Google Shape;167;p11"/>
          <p:cNvSpPr/>
          <p:nvPr/>
        </p:nvSpPr>
        <p:spPr>
          <a:xfrm rot="2700000">
            <a:off x="16489004" y="9537102"/>
            <a:ext cx="756433" cy="756433"/>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4">
              <a:alphaModFix/>
            </a:blip>
            <a:stretch>
              <a:fillRect b="0" l="0" r="0" t="0"/>
            </a:stretch>
          </a:blipFill>
          <a:ln>
            <a:noFill/>
          </a:ln>
        </p:spPr>
      </p:sp>
      <p:sp>
        <p:nvSpPr>
          <p:cNvPr id="168" name="Google Shape;168;p11"/>
          <p:cNvSpPr txBox="1"/>
          <p:nvPr/>
        </p:nvSpPr>
        <p:spPr>
          <a:xfrm>
            <a:off x="0" y="2334200"/>
            <a:ext cx="8627100" cy="19095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lang="en-US" sz="12406">
                <a:latin typeface="Lora"/>
                <a:ea typeface="Lora"/>
                <a:cs typeface="Lora"/>
                <a:sym typeface="Lora"/>
              </a:rPr>
              <a:t>LumaText</a:t>
            </a:r>
            <a:endParaRPr>
              <a:latin typeface="Lora"/>
              <a:ea typeface="Lora"/>
              <a:cs typeface="Lora"/>
              <a:sym typeface="Lora"/>
            </a:endParaRPr>
          </a:p>
        </p:txBody>
      </p:sp>
      <p:sp>
        <p:nvSpPr>
          <p:cNvPr id="169" name="Google Shape;169;p11"/>
          <p:cNvSpPr txBox="1"/>
          <p:nvPr/>
        </p:nvSpPr>
        <p:spPr>
          <a:xfrm>
            <a:off x="566850" y="4912675"/>
            <a:ext cx="7493400" cy="17433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lang="en-US" sz="5268">
                <a:latin typeface="Lora"/>
                <a:ea typeface="Lora"/>
                <a:cs typeface="Lora"/>
                <a:sym typeface="Lora"/>
              </a:rPr>
              <a:t>Your Personalized Reading Companion</a:t>
            </a:r>
            <a:endParaRPr>
              <a:latin typeface="Lora"/>
              <a:ea typeface="Lora"/>
              <a:cs typeface="Lora"/>
              <a:sym typeface="Lora"/>
            </a:endParaRPr>
          </a:p>
        </p:txBody>
      </p:sp>
      <p:grpSp>
        <p:nvGrpSpPr>
          <p:cNvPr id="170" name="Google Shape;170;p11"/>
          <p:cNvGrpSpPr/>
          <p:nvPr/>
        </p:nvGrpSpPr>
        <p:grpSpPr>
          <a:xfrm>
            <a:off x="0" y="-180826"/>
            <a:ext cx="18268924" cy="1209526"/>
            <a:chOff x="0" y="-180826"/>
            <a:chExt cx="18268924" cy="1209526"/>
          </a:xfrm>
        </p:grpSpPr>
        <p:grpSp>
          <p:nvGrpSpPr>
            <p:cNvPr id="171" name="Google Shape;171;p11"/>
            <p:cNvGrpSpPr/>
            <p:nvPr/>
          </p:nvGrpSpPr>
          <p:grpSpPr>
            <a:xfrm>
              <a:off x="0" y="-180826"/>
              <a:ext cx="18268924" cy="1209526"/>
              <a:chOff x="0" y="-47625"/>
              <a:chExt cx="4811568" cy="318558"/>
            </a:xfrm>
          </p:grpSpPr>
          <p:sp>
            <p:nvSpPr>
              <p:cNvPr id="172" name="Google Shape;172;p11"/>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173" name="Google Shape;173;p11"/>
              <p:cNvSpPr txBox="1"/>
              <p:nvPr/>
            </p:nvSpPr>
            <p:spPr>
              <a:xfrm>
                <a:off x="0" y="-47625"/>
                <a:ext cx="4811567" cy="318558"/>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4" name="Google Shape;174;p11"/>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Audio</a:t>
              </a:r>
              <a:endParaRPr/>
            </a:p>
          </p:txBody>
        </p:sp>
        <p:sp>
          <p:nvSpPr>
            <p:cNvPr id="175" name="Google Shape;175;p11"/>
            <p:cNvSpPr txBox="1"/>
            <p:nvPr/>
          </p:nvSpPr>
          <p:spPr>
            <a:xfrm>
              <a:off x="16144199" y="344575"/>
              <a:ext cx="1507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Summarize</a:t>
              </a:r>
              <a:endParaRPr/>
            </a:p>
          </p:txBody>
        </p:sp>
        <p:sp>
          <p:nvSpPr>
            <p:cNvPr id="176" name="Google Shape;176;p11"/>
            <p:cNvSpPr txBox="1"/>
            <p:nvPr/>
          </p:nvSpPr>
          <p:spPr>
            <a:xfrm>
              <a:off x="8834114" y="144900"/>
              <a:ext cx="9078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Family</a:t>
              </a:r>
              <a:endParaRPr/>
            </a:p>
          </p:txBody>
        </p:sp>
        <p:sp>
          <p:nvSpPr>
            <p:cNvPr id="177" name="Google Shape;177;p11"/>
            <p:cNvSpPr txBox="1"/>
            <p:nvPr/>
          </p:nvSpPr>
          <p:spPr>
            <a:xfrm>
              <a:off x="5124801" y="185300"/>
              <a:ext cx="8445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Size</a:t>
              </a:r>
              <a:endParaRPr/>
            </a:p>
          </p:txBody>
        </p:sp>
      </p:grpSp>
      <p:pic>
        <p:nvPicPr>
          <p:cNvPr id="178" name="Google Shape;178;p11"/>
          <p:cNvPicPr preferRelativeResize="0"/>
          <p:nvPr/>
        </p:nvPicPr>
        <p:blipFill>
          <a:blip r:embed="rId5">
            <a:alphaModFix/>
          </a:blip>
          <a:stretch>
            <a:fillRect/>
          </a:stretch>
        </p:blipFill>
        <p:spPr>
          <a:xfrm>
            <a:off x="8861400" y="2542922"/>
            <a:ext cx="9407650" cy="6933777"/>
          </a:xfrm>
          <a:prstGeom prst="rect">
            <a:avLst/>
          </a:prstGeom>
          <a:noFill/>
          <a:ln>
            <a:noFill/>
          </a:ln>
        </p:spPr>
      </p:pic>
      <p:pic>
        <p:nvPicPr>
          <p:cNvPr id="179" name="Google Shape;179;p11"/>
          <p:cNvPicPr preferRelativeResize="0"/>
          <p:nvPr/>
        </p:nvPicPr>
        <p:blipFill>
          <a:blip r:embed="rId6">
            <a:alphaModFix/>
          </a:blip>
          <a:stretch>
            <a:fillRect/>
          </a:stretch>
        </p:blipFill>
        <p:spPr>
          <a:xfrm>
            <a:off x="8625675" y="1462549"/>
            <a:ext cx="3290699" cy="2530799"/>
          </a:xfrm>
          <a:prstGeom prst="rect">
            <a:avLst/>
          </a:prstGeom>
          <a:noFill/>
          <a:ln>
            <a:noFill/>
          </a:ln>
        </p:spPr>
      </p:pic>
      <p:pic>
        <p:nvPicPr>
          <p:cNvPr id="180" name="Google Shape;180;p11"/>
          <p:cNvPicPr preferRelativeResize="0"/>
          <p:nvPr/>
        </p:nvPicPr>
        <p:blipFill>
          <a:blip r:embed="rId7">
            <a:alphaModFix/>
          </a:blip>
          <a:stretch>
            <a:fillRect/>
          </a:stretch>
        </p:blipFill>
        <p:spPr>
          <a:xfrm>
            <a:off x="16593250" y="1462539"/>
            <a:ext cx="4638998" cy="1793746"/>
          </a:xfrm>
          <a:prstGeom prst="rect">
            <a:avLst/>
          </a:prstGeom>
          <a:noFill/>
          <a:ln>
            <a:noFill/>
          </a:ln>
        </p:spPr>
      </p:pic>
      <p:sp>
        <p:nvSpPr>
          <p:cNvPr id="181" name="Google Shape;181;p11"/>
          <p:cNvSpPr txBox="1"/>
          <p:nvPr/>
        </p:nvSpPr>
        <p:spPr>
          <a:xfrm>
            <a:off x="2339850" y="7612450"/>
            <a:ext cx="3947400" cy="3693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400">
                <a:latin typeface="Open Sans"/>
                <a:ea typeface="Open Sans"/>
                <a:cs typeface="Open Sans"/>
                <a:sym typeface="Open Sans"/>
              </a:rPr>
              <a:t>Zainab Sajjad &amp; Merril Biju</a:t>
            </a:r>
            <a:endParaRPr/>
          </a:p>
        </p:txBody>
      </p:sp>
      <p:pic>
        <p:nvPicPr>
          <p:cNvPr id="182" name="Google Shape;182;p11"/>
          <p:cNvPicPr preferRelativeResize="0"/>
          <p:nvPr/>
        </p:nvPicPr>
        <p:blipFill>
          <a:blip r:embed="rId8">
            <a:alphaModFix/>
          </a:blip>
          <a:stretch>
            <a:fillRect/>
          </a:stretch>
        </p:blipFill>
        <p:spPr>
          <a:xfrm>
            <a:off x="130449" y="141900"/>
            <a:ext cx="1069800" cy="802200"/>
          </a:xfrm>
          <a:prstGeom prst="flowChartConnector">
            <a:avLst/>
          </a:prstGeom>
          <a:noFill/>
          <a:ln cap="flat" cmpd="sng" w="28575">
            <a:solidFill>
              <a:schemeClr val="lt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E0F1"/>
        </a:solidFill>
      </p:bgPr>
    </p:bg>
    <p:spTree>
      <p:nvGrpSpPr>
        <p:cNvPr id="186" name="Shape 186"/>
        <p:cNvGrpSpPr/>
        <p:nvPr/>
      </p:nvGrpSpPr>
      <p:grpSpPr>
        <a:xfrm>
          <a:off x="0" y="0"/>
          <a:ext cx="0" cy="0"/>
          <a:chOff x="0" y="0"/>
          <a:chExt cx="0" cy="0"/>
        </a:xfrm>
      </p:grpSpPr>
      <p:pic>
        <p:nvPicPr>
          <p:cNvPr id="187" name="Google Shape;187;p12"/>
          <p:cNvPicPr preferRelativeResize="0"/>
          <p:nvPr/>
        </p:nvPicPr>
        <p:blipFill rotWithShape="1">
          <a:blip r:embed="rId3">
            <a:alphaModFix/>
          </a:blip>
          <a:srcRect b="35456" l="33576" r="0" t="31014"/>
          <a:stretch/>
        </p:blipFill>
        <p:spPr>
          <a:xfrm>
            <a:off x="0" y="1016650"/>
            <a:ext cx="15862800" cy="9270349"/>
          </a:xfrm>
          <a:prstGeom prst="rect">
            <a:avLst/>
          </a:prstGeom>
          <a:noFill/>
          <a:ln>
            <a:noFill/>
          </a:ln>
        </p:spPr>
      </p:pic>
      <p:grpSp>
        <p:nvGrpSpPr>
          <p:cNvPr id="188" name="Google Shape;188;p12"/>
          <p:cNvGrpSpPr/>
          <p:nvPr/>
        </p:nvGrpSpPr>
        <p:grpSpPr>
          <a:xfrm>
            <a:off x="0" y="9362810"/>
            <a:ext cx="18269544" cy="924196"/>
            <a:chOff x="0" y="-47625"/>
            <a:chExt cx="4811700" cy="243408"/>
          </a:xfrm>
        </p:grpSpPr>
        <p:sp>
          <p:nvSpPr>
            <p:cNvPr id="189" name="Google Shape;189;p12"/>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190" name="Google Shape;190;p12"/>
            <p:cNvSpPr txBox="1"/>
            <p:nvPr/>
          </p:nvSpPr>
          <p:spPr>
            <a:xfrm>
              <a:off x="0" y="-47625"/>
              <a:ext cx="4811700" cy="243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1" name="Google Shape;191;p12"/>
          <p:cNvGrpSpPr/>
          <p:nvPr/>
        </p:nvGrpSpPr>
        <p:grpSpPr>
          <a:xfrm>
            <a:off x="9188" y="944091"/>
            <a:ext cx="18269629" cy="1462758"/>
            <a:chOff x="0" y="-47625"/>
            <a:chExt cx="2031313" cy="222642"/>
          </a:xfrm>
        </p:grpSpPr>
        <p:sp>
          <p:nvSpPr>
            <p:cNvPr id="192" name="Google Shape;192;p12"/>
            <p:cNvSpPr/>
            <p:nvPr/>
          </p:nvSpPr>
          <p:spPr>
            <a:xfrm>
              <a:off x="0" y="0"/>
              <a:ext cx="2031313" cy="175017"/>
            </a:xfrm>
            <a:custGeom>
              <a:rect b="b" l="l" r="r" t="t"/>
              <a:pathLst>
                <a:path extrusionOk="0" h="175017" w="2031313">
                  <a:moveTo>
                    <a:pt x="48429" y="0"/>
                  </a:moveTo>
                  <a:lnTo>
                    <a:pt x="1982884" y="0"/>
                  </a:lnTo>
                  <a:cubicBezTo>
                    <a:pt x="2009630" y="0"/>
                    <a:pt x="2031313" y="21682"/>
                    <a:pt x="2031313" y="48429"/>
                  </a:cubicBezTo>
                  <a:lnTo>
                    <a:pt x="2031313" y="126588"/>
                  </a:lnTo>
                  <a:cubicBezTo>
                    <a:pt x="2031313" y="153335"/>
                    <a:pt x="2009630" y="175017"/>
                    <a:pt x="1982884" y="175017"/>
                  </a:cubicBezTo>
                  <a:lnTo>
                    <a:pt x="48429" y="175017"/>
                  </a:lnTo>
                  <a:cubicBezTo>
                    <a:pt x="35585" y="175017"/>
                    <a:pt x="23267" y="169915"/>
                    <a:pt x="14185" y="160832"/>
                  </a:cubicBezTo>
                  <a:cubicBezTo>
                    <a:pt x="5102" y="151750"/>
                    <a:pt x="0" y="139432"/>
                    <a:pt x="0" y="126588"/>
                  </a:cubicBezTo>
                  <a:lnTo>
                    <a:pt x="0" y="48429"/>
                  </a:lnTo>
                  <a:cubicBezTo>
                    <a:pt x="0" y="35585"/>
                    <a:pt x="5102" y="23267"/>
                    <a:pt x="14185" y="14185"/>
                  </a:cubicBezTo>
                  <a:cubicBezTo>
                    <a:pt x="23267" y="5102"/>
                    <a:pt x="35585" y="0"/>
                    <a:pt x="48429" y="0"/>
                  </a:cubicBezTo>
                  <a:close/>
                </a:path>
              </a:pathLst>
            </a:custGeom>
            <a:solidFill>
              <a:srgbClr val="FFC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
            <p:cNvSpPr txBox="1"/>
            <p:nvPr/>
          </p:nvSpPr>
          <p:spPr>
            <a:xfrm>
              <a:off x="0" y="-47625"/>
              <a:ext cx="2031300" cy="222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4" name="Google Shape;194;p12"/>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4">
              <a:alphaModFix/>
            </a:blip>
            <a:stretch>
              <a:fillRect b="0" l="0" r="0" t="0"/>
            </a:stretch>
          </a:blipFill>
          <a:ln>
            <a:noFill/>
          </a:ln>
        </p:spPr>
      </p:sp>
      <p:sp>
        <p:nvSpPr>
          <p:cNvPr id="195" name="Google Shape;195;p12"/>
          <p:cNvSpPr/>
          <p:nvPr/>
        </p:nvSpPr>
        <p:spPr>
          <a:xfrm rot="2700000">
            <a:off x="16488794" y="9537189"/>
            <a:ext cx="756854" cy="756854"/>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5">
              <a:alphaModFix/>
            </a:blip>
            <a:stretch>
              <a:fillRect b="0" l="0" r="0" t="0"/>
            </a:stretch>
          </a:blipFill>
          <a:ln>
            <a:noFill/>
          </a:ln>
        </p:spPr>
      </p:sp>
      <p:sp>
        <p:nvSpPr>
          <p:cNvPr id="196" name="Google Shape;196;p12"/>
          <p:cNvSpPr/>
          <p:nvPr/>
        </p:nvSpPr>
        <p:spPr>
          <a:xfrm rot="-8100000">
            <a:off x="1185152" y="9536594"/>
            <a:ext cx="756854" cy="756854"/>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5">
              <a:alphaModFix/>
            </a:blip>
            <a:stretch>
              <a:fillRect b="0" l="0" r="0" t="0"/>
            </a:stretch>
          </a:blipFill>
          <a:ln>
            <a:noFill/>
          </a:ln>
        </p:spPr>
      </p:sp>
      <p:sp>
        <p:nvSpPr>
          <p:cNvPr id="197" name="Google Shape;197;p12"/>
          <p:cNvSpPr txBox="1"/>
          <p:nvPr/>
        </p:nvSpPr>
        <p:spPr>
          <a:xfrm>
            <a:off x="7345358" y="1329261"/>
            <a:ext cx="3597300" cy="1077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7000">
                <a:latin typeface="Open Sans"/>
                <a:ea typeface="Open Sans"/>
                <a:cs typeface="Open Sans"/>
                <a:sym typeface="Open Sans"/>
              </a:rPr>
              <a:t>PITCH</a:t>
            </a:r>
            <a:endParaRPr/>
          </a:p>
        </p:txBody>
      </p:sp>
      <p:sp>
        <p:nvSpPr>
          <p:cNvPr id="198" name="Google Shape;198;p12"/>
          <p:cNvSpPr txBox="1"/>
          <p:nvPr/>
        </p:nvSpPr>
        <p:spPr>
          <a:xfrm>
            <a:off x="130450" y="2765062"/>
            <a:ext cx="11873400" cy="4333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en-US" sz="3100">
                <a:solidFill>
                  <a:schemeClr val="dk1"/>
                </a:solidFill>
              </a:rPr>
              <a:t>LumaText</a:t>
            </a:r>
            <a:r>
              <a:rPr lang="en-US" sz="3100">
                <a:solidFill>
                  <a:schemeClr val="dk1"/>
                </a:solidFill>
              </a:rPr>
              <a:t> is an AI-powered web app that makes reading, writing, and understanding text easier, especially for people with disabilities like dyslexia. Built on the belief that everyone deserves access to clear information, LumaText lets users upload PDFs or text files, instantly extract the text, and get simplified summaries.</a:t>
            </a:r>
            <a:endParaRPr sz="3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3100">
                <a:solidFill>
                  <a:schemeClr val="dk1"/>
                </a:solidFill>
              </a:rPr>
              <a:t>It also features text-to-speech, customizable fonts, dark mode, and microphone-based note-taking, creating a flexible, accessible, and inclusive reading experience.</a:t>
            </a:r>
            <a:endParaRPr sz="3100">
              <a:solidFill>
                <a:schemeClr val="dk1"/>
              </a:solidFill>
            </a:endParaRPr>
          </a:p>
          <a:p>
            <a:pPr indent="0" lvl="0" marL="0" rtl="0" algn="l">
              <a:lnSpc>
                <a:spcPct val="139958"/>
              </a:lnSpc>
              <a:spcBef>
                <a:spcPts val="1200"/>
              </a:spcBef>
              <a:spcAft>
                <a:spcPts val="0"/>
              </a:spcAft>
              <a:buClr>
                <a:schemeClr val="dk1"/>
              </a:buClr>
              <a:buSzPts val="1100"/>
              <a:buFont typeface="Arial"/>
              <a:buNone/>
            </a:pPr>
            <a:r>
              <a:t/>
            </a:r>
            <a:endParaRPr sz="2100">
              <a:latin typeface="Open Sans"/>
              <a:ea typeface="Open Sans"/>
              <a:cs typeface="Open Sans"/>
              <a:sym typeface="Open Sans"/>
            </a:endParaRPr>
          </a:p>
        </p:txBody>
      </p:sp>
      <p:pic>
        <p:nvPicPr>
          <p:cNvPr id="199" name="Google Shape;199;p12"/>
          <p:cNvPicPr preferRelativeResize="0"/>
          <p:nvPr/>
        </p:nvPicPr>
        <p:blipFill>
          <a:blip r:embed="rId6">
            <a:alphaModFix/>
          </a:blip>
          <a:stretch>
            <a:fillRect/>
          </a:stretch>
        </p:blipFill>
        <p:spPr>
          <a:xfrm>
            <a:off x="12102448" y="2956012"/>
            <a:ext cx="5945450" cy="7310076"/>
          </a:xfrm>
          <a:prstGeom prst="rect">
            <a:avLst/>
          </a:prstGeom>
          <a:noFill/>
          <a:ln>
            <a:noFill/>
          </a:ln>
        </p:spPr>
      </p:pic>
      <p:grpSp>
        <p:nvGrpSpPr>
          <p:cNvPr id="200" name="Google Shape;200;p12"/>
          <p:cNvGrpSpPr/>
          <p:nvPr/>
        </p:nvGrpSpPr>
        <p:grpSpPr>
          <a:xfrm>
            <a:off x="0" y="-180827"/>
            <a:ext cx="18269544" cy="1209692"/>
            <a:chOff x="0" y="-180827"/>
            <a:chExt cx="18269544" cy="1209692"/>
          </a:xfrm>
        </p:grpSpPr>
        <p:grpSp>
          <p:nvGrpSpPr>
            <p:cNvPr id="201" name="Google Shape;201;p12"/>
            <p:cNvGrpSpPr/>
            <p:nvPr/>
          </p:nvGrpSpPr>
          <p:grpSpPr>
            <a:xfrm>
              <a:off x="0" y="-180827"/>
              <a:ext cx="18269544" cy="1209692"/>
              <a:chOff x="0" y="-47625"/>
              <a:chExt cx="4811700" cy="318600"/>
            </a:xfrm>
          </p:grpSpPr>
          <p:sp>
            <p:nvSpPr>
              <p:cNvPr id="202" name="Google Shape;202;p12"/>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203" name="Google Shape;203;p12"/>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4" name="Google Shape;204;p12"/>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Audio</a:t>
              </a:r>
              <a:endParaRPr/>
            </a:p>
          </p:txBody>
        </p:sp>
        <p:sp>
          <p:nvSpPr>
            <p:cNvPr id="205" name="Google Shape;205;p12"/>
            <p:cNvSpPr txBox="1"/>
            <p:nvPr/>
          </p:nvSpPr>
          <p:spPr>
            <a:xfrm>
              <a:off x="16144199" y="344575"/>
              <a:ext cx="1507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Summarize</a:t>
              </a:r>
              <a:endParaRPr/>
            </a:p>
          </p:txBody>
        </p:sp>
        <p:sp>
          <p:nvSpPr>
            <p:cNvPr id="206" name="Google Shape;206;p12"/>
            <p:cNvSpPr txBox="1"/>
            <p:nvPr/>
          </p:nvSpPr>
          <p:spPr>
            <a:xfrm>
              <a:off x="8834114" y="144900"/>
              <a:ext cx="9078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Family</a:t>
              </a:r>
              <a:endParaRPr/>
            </a:p>
          </p:txBody>
        </p:sp>
        <p:sp>
          <p:nvSpPr>
            <p:cNvPr id="207" name="Google Shape;207;p12"/>
            <p:cNvSpPr txBox="1"/>
            <p:nvPr/>
          </p:nvSpPr>
          <p:spPr>
            <a:xfrm>
              <a:off x="5124801" y="185300"/>
              <a:ext cx="8445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Size</a:t>
              </a:r>
              <a:endParaRPr/>
            </a:p>
          </p:txBody>
        </p:sp>
      </p:grpSp>
      <p:pic>
        <p:nvPicPr>
          <p:cNvPr id="208" name="Google Shape;208;p12"/>
          <p:cNvPicPr preferRelativeResize="0"/>
          <p:nvPr/>
        </p:nvPicPr>
        <p:blipFill>
          <a:blip r:embed="rId7">
            <a:alphaModFix/>
          </a:blip>
          <a:stretch>
            <a:fillRect/>
          </a:stretch>
        </p:blipFill>
        <p:spPr>
          <a:xfrm>
            <a:off x="130449" y="141900"/>
            <a:ext cx="1069800" cy="802200"/>
          </a:xfrm>
          <a:prstGeom prst="flowChartConnector">
            <a:avLst/>
          </a:prstGeom>
          <a:noFill/>
          <a:ln cap="flat" cmpd="sng" w="28575">
            <a:solidFill>
              <a:schemeClr val="l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E0F1"/>
        </a:solidFill>
      </p:bgPr>
    </p:bg>
    <p:spTree>
      <p:nvGrpSpPr>
        <p:cNvPr id="212" name="Shape 212"/>
        <p:cNvGrpSpPr/>
        <p:nvPr/>
      </p:nvGrpSpPr>
      <p:grpSpPr>
        <a:xfrm>
          <a:off x="0" y="0"/>
          <a:ext cx="0" cy="0"/>
          <a:chOff x="0" y="0"/>
          <a:chExt cx="0" cy="0"/>
        </a:xfrm>
      </p:grpSpPr>
      <p:grpSp>
        <p:nvGrpSpPr>
          <p:cNvPr id="213" name="Google Shape;213;p13"/>
          <p:cNvGrpSpPr/>
          <p:nvPr/>
        </p:nvGrpSpPr>
        <p:grpSpPr>
          <a:xfrm>
            <a:off x="0" y="9362811"/>
            <a:ext cx="18268924" cy="924189"/>
            <a:chOff x="0" y="-47625"/>
            <a:chExt cx="4811568" cy="243408"/>
          </a:xfrm>
        </p:grpSpPr>
        <p:sp>
          <p:nvSpPr>
            <p:cNvPr id="214" name="Google Shape;214;p13"/>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215" name="Google Shape;215;p13"/>
            <p:cNvSpPr txBox="1"/>
            <p:nvPr/>
          </p:nvSpPr>
          <p:spPr>
            <a:xfrm>
              <a:off x="0" y="-47625"/>
              <a:ext cx="4811567" cy="243408"/>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6" name="Google Shape;216;p13"/>
          <p:cNvGrpSpPr/>
          <p:nvPr/>
        </p:nvGrpSpPr>
        <p:grpSpPr>
          <a:xfrm>
            <a:off x="-4056788" y="1355801"/>
            <a:ext cx="12072411" cy="943674"/>
            <a:chOff x="0" y="-47625"/>
            <a:chExt cx="3007876" cy="235119"/>
          </a:xfrm>
        </p:grpSpPr>
        <p:sp>
          <p:nvSpPr>
            <p:cNvPr id="217" name="Google Shape;217;p13"/>
            <p:cNvSpPr/>
            <p:nvPr/>
          </p:nvSpPr>
          <p:spPr>
            <a:xfrm>
              <a:off x="0" y="0"/>
              <a:ext cx="3007876" cy="187494"/>
            </a:xfrm>
            <a:custGeom>
              <a:rect b="b" l="l" r="r" t="t"/>
              <a:pathLst>
                <a:path extrusionOk="0" h="187494" w="3007876">
                  <a:moveTo>
                    <a:pt x="32706" y="0"/>
                  </a:moveTo>
                  <a:lnTo>
                    <a:pt x="2975170" y="0"/>
                  </a:lnTo>
                  <a:cubicBezTo>
                    <a:pt x="2993233" y="0"/>
                    <a:pt x="3007876" y="14643"/>
                    <a:pt x="3007876" y="32706"/>
                  </a:cubicBezTo>
                  <a:lnTo>
                    <a:pt x="3007876" y="154789"/>
                  </a:lnTo>
                  <a:cubicBezTo>
                    <a:pt x="3007876" y="172851"/>
                    <a:pt x="2993233" y="187494"/>
                    <a:pt x="2975170" y="187494"/>
                  </a:cubicBezTo>
                  <a:lnTo>
                    <a:pt x="32706" y="187494"/>
                  </a:lnTo>
                  <a:cubicBezTo>
                    <a:pt x="14643" y="187494"/>
                    <a:pt x="0" y="172851"/>
                    <a:pt x="0" y="154789"/>
                  </a:cubicBezTo>
                  <a:lnTo>
                    <a:pt x="0" y="32706"/>
                  </a:lnTo>
                  <a:cubicBezTo>
                    <a:pt x="0" y="14643"/>
                    <a:pt x="14643" y="0"/>
                    <a:pt x="32706" y="0"/>
                  </a:cubicBezTo>
                  <a:close/>
                </a:path>
              </a:pathLst>
            </a:custGeom>
            <a:solidFill>
              <a:srgbClr val="FFC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txBox="1"/>
            <p:nvPr/>
          </p:nvSpPr>
          <p:spPr>
            <a:xfrm>
              <a:off x="0" y="-47625"/>
              <a:ext cx="3007876" cy="235119"/>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9" name="Google Shape;219;p13"/>
          <p:cNvSpPr/>
          <p:nvPr/>
        </p:nvSpPr>
        <p:spPr>
          <a:xfrm rot="2700000">
            <a:off x="16489004" y="9537102"/>
            <a:ext cx="756433" cy="756433"/>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3">
              <a:alphaModFix/>
            </a:blip>
            <a:stretch>
              <a:fillRect b="0" l="0" r="0" t="0"/>
            </a:stretch>
          </a:blipFill>
          <a:ln>
            <a:noFill/>
          </a:ln>
        </p:spPr>
      </p:sp>
      <p:sp>
        <p:nvSpPr>
          <p:cNvPr id="220" name="Google Shape;220;p13"/>
          <p:cNvSpPr/>
          <p:nvPr/>
        </p:nvSpPr>
        <p:spPr>
          <a:xfrm rot="-8100000">
            <a:off x="1185362" y="9537102"/>
            <a:ext cx="756433" cy="756433"/>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3">
              <a:alphaModFix/>
            </a:blip>
            <a:stretch>
              <a:fillRect b="0" l="0" r="0" t="0"/>
            </a:stretch>
          </a:blipFill>
          <a:ln>
            <a:noFill/>
          </a:ln>
        </p:spPr>
      </p:sp>
      <p:sp>
        <p:nvSpPr>
          <p:cNvPr id="221" name="Google Shape;221;p13"/>
          <p:cNvSpPr txBox="1"/>
          <p:nvPr/>
        </p:nvSpPr>
        <p:spPr>
          <a:xfrm>
            <a:off x="525004" y="1640074"/>
            <a:ext cx="6972600" cy="1869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Font typeface="Arial"/>
              <a:buNone/>
            </a:pPr>
            <a:r>
              <a:rPr b="1" lang="en-US" sz="4300">
                <a:solidFill>
                  <a:schemeClr val="dk1"/>
                </a:solidFill>
                <a:latin typeface="Open Sans"/>
                <a:ea typeface="Open Sans"/>
                <a:cs typeface="Open Sans"/>
                <a:sym typeface="Open Sans"/>
              </a:rPr>
              <a:t>Introducing: LumaText AI</a:t>
            </a:r>
            <a:endParaRPr b="1" sz="4300">
              <a:solidFill>
                <a:schemeClr val="dk1"/>
              </a:solidFill>
              <a:latin typeface="Open Sans"/>
              <a:ea typeface="Open Sans"/>
              <a:cs typeface="Open Sans"/>
              <a:sym typeface="Open Sans"/>
            </a:endParaRPr>
          </a:p>
          <a:p>
            <a:pPr indent="0" lvl="0" marL="0" marR="0" rtl="0" algn="l">
              <a:lnSpc>
                <a:spcPct val="140000"/>
              </a:lnSpc>
              <a:spcBef>
                <a:spcPts val="0"/>
              </a:spcBef>
              <a:spcAft>
                <a:spcPts val="0"/>
              </a:spcAft>
              <a:buNone/>
            </a:pPr>
            <a:r>
              <a:t/>
            </a:r>
            <a:endParaRPr b="1" sz="7200">
              <a:latin typeface="Open Sans"/>
              <a:ea typeface="Open Sans"/>
              <a:cs typeface="Open Sans"/>
              <a:sym typeface="Open Sans"/>
            </a:endParaRPr>
          </a:p>
        </p:txBody>
      </p:sp>
      <p:sp>
        <p:nvSpPr>
          <p:cNvPr id="222" name="Google Shape;222;p13"/>
          <p:cNvSpPr txBox="1"/>
          <p:nvPr/>
        </p:nvSpPr>
        <p:spPr>
          <a:xfrm>
            <a:off x="525000" y="2807225"/>
            <a:ext cx="8094000" cy="6606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US" sz="2900">
                <a:solidFill>
                  <a:schemeClr val="dk1"/>
                </a:solidFill>
                <a:latin typeface="Open Sans"/>
                <a:ea typeface="Open Sans"/>
                <a:cs typeface="Open Sans"/>
                <a:sym typeface="Open Sans"/>
              </a:rPr>
              <a:t>LumaText AI: A Multifaceted Approach</a:t>
            </a:r>
            <a:endParaRPr b="1" sz="2900">
              <a:solidFill>
                <a:schemeClr val="dk1"/>
              </a:solidFill>
              <a:latin typeface="Open Sans"/>
              <a:ea typeface="Open Sans"/>
              <a:cs typeface="Open Sans"/>
              <a:sym typeface="Open Sans"/>
            </a:endParaRPr>
          </a:p>
          <a:p>
            <a:pPr indent="-412750" lvl="0" marL="457200" marR="0" rtl="0" algn="l">
              <a:lnSpc>
                <a:spcPct val="115000"/>
              </a:lnSpc>
              <a:spcBef>
                <a:spcPts val="0"/>
              </a:spcBef>
              <a:spcAft>
                <a:spcPts val="0"/>
              </a:spcAft>
              <a:buClr>
                <a:schemeClr val="dk1"/>
              </a:buClr>
              <a:buSzPts val="2900"/>
              <a:buFont typeface="Open Sans"/>
              <a:buChar char="-"/>
            </a:pPr>
            <a:r>
              <a:rPr lang="en-US" sz="2900">
                <a:solidFill>
                  <a:schemeClr val="dk1"/>
                </a:solidFill>
                <a:latin typeface="Open Sans"/>
                <a:ea typeface="Open Sans"/>
                <a:cs typeface="Open Sans"/>
                <a:sym typeface="Open Sans"/>
              </a:rPr>
              <a:t>A web-based tool for more accessible, clear, and efficient reading</a:t>
            </a:r>
            <a:endParaRPr sz="2900">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None/>
            </a:pPr>
            <a:r>
              <a:rPr b="1" lang="en-US" sz="2900">
                <a:solidFill>
                  <a:schemeClr val="dk1"/>
                </a:solidFill>
                <a:latin typeface="Open Sans"/>
                <a:ea typeface="Open Sans"/>
                <a:cs typeface="Open Sans"/>
                <a:sym typeface="Open Sans"/>
              </a:rPr>
              <a:t>Key integrated features:</a:t>
            </a:r>
            <a:endParaRPr b="1" sz="2900">
              <a:solidFill>
                <a:schemeClr val="dk1"/>
              </a:solidFill>
              <a:latin typeface="Open Sans"/>
              <a:ea typeface="Open Sans"/>
              <a:cs typeface="Open Sans"/>
              <a:sym typeface="Open Sans"/>
            </a:endParaRPr>
          </a:p>
          <a:p>
            <a:pPr indent="-412750" lvl="0" marL="457200" marR="0" rtl="0" algn="l">
              <a:lnSpc>
                <a:spcPct val="115000"/>
              </a:lnSpc>
              <a:spcBef>
                <a:spcPts val="0"/>
              </a:spcBef>
              <a:spcAft>
                <a:spcPts val="0"/>
              </a:spcAft>
              <a:buClr>
                <a:schemeClr val="dk1"/>
              </a:buClr>
              <a:buSzPts val="2900"/>
              <a:buFont typeface="Open Sans"/>
              <a:buChar char="-"/>
            </a:pPr>
            <a:r>
              <a:rPr lang="en-US" sz="2900">
                <a:solidFill>
                  <a:schemeClr val="dk1"/>
                </a:solidFill>
                <a:latin typeface="Open Sans"/>
                <a:ea typeface="Open Sans"/>
                <a:cs typeface="Open Sans"/>
                <a:sym typeface="Open Sans"/>
              </a:rPr>
              <a:t>Dynamic Font Control (Size &amp; Family)</a:t>
            </a:r>
            <a:endParaRPr sz="2900">
              <a:solidFill>
                <a:schemeClr val="dk1"/>
              </a:solidFill>
              <a:latin typeface="Open Sans"/>
              <a:ea typeface="Open Sans"/>
              <a:cs typeface="Open Sans"/>
              <a:sym typeface="Open Sans"/>
            </a:endParaRPr>
          </a:p>
          <a:p>
            <a:pPr indent="-412750" lvl="0" marL="457200" marR="0" rtl="0" algn="l">
              <a:lnSpc>
                <a:spcPct val="115000"/>
              </a:lnSpc>
              <a:spcBef>
                <a:spcPts val="0"/>
              </a:spcBef>
              <a:spcAft>
                <a:spcPts val="0"/>
              </a:spcAft>
              <a:buClr>
                <a:schemeClr val="dk1"/>
              </a:buClr>
              <a:buSzPts val="2900"/>
              <a:buFont typeface="Open Sans"/>
              <a:buChar char="-"/>
            </a:pPr>
            <a:r>
              <a:rPr lang="en-US" sz="2900">
                <a:solidFill>
                  <a:schemeClr val="dk1"/>
                </a:solidFill>
                <a:latin typeface="Open Sans"/>
                <a:ea typeface="Open Sans"/>
                <a:cs typeface="Open Sans"/>
                <a:sym typeface="Open Sans"/>
              </a:rPr>
              <a:t>Editable Text Areas (Uploaded, Summary, Voice Notes)</a:t>
            </a:r>
            <a:endParaRPr sz="2900">
              <a:solidFill>
                <a:schemeClr val="dk1"/>
              </a:solidFill>
              <a:latin typeface="Open Sans"/>
              <a:ea typeface="Open Sans"/>
              <a:cs typeface="Open Sans"/>
              <a:sym typeface="Open Sans"/>
            </a:endParaRPr>
          </a:p>
          <a:p>
            <a:pPr indent="-412750" lvl="0" marL="457200" marR="0" rtl="0" algn="l">
              <a:lnSpc>
                <a:spcPct val="115000"/>
              </a:lnSpc>
              <a:spcBef>
                <a:spcPts val="0"/>
              </a:spcBef>
              <a:spcAft>
                <a:spcPts val="0"/>
              </a:spcAft>
              <a:buClr>
                <a:schemeClr val="dk1"/>
              </a:buClr>
              <a:buSzPts val="2900"/>
              <a:buFont typeface="Open Sans"/>
              <a:buChar char="-"/>
            </a:pPr>
            <a:r>
              <a:rPr lang="en-US" sz="2900">
                <a:solidFill>
                  <a:schemeClr val="dk1"/>
                </a:solidFill>
                <a:latin typeface="Open Sans"/>
                <a:ea typeface="Open Sans"/>
                <a:cs typeface="Open Sans"/>
                <a:sym typeface="Open Sans"/>
              </a:rPr>
              <a:t>AI-Powered Summarization</a:t>
            </a:r>
            <a:endParaRPr sz="2900">
              <a:solidFill>
                <a:schemeClr val="dk1"/>
              </a:solidFill>
              <a:latin typeface="Open Sans"/>
              <a:ea typeface="Open Sans"/>
              <a:cs typeface="Open Sans"/>
              <a:sym typeface="Open Sans"/>
            </a:endParaRPr>
          </a:p>
          <a:p>
            <a:pPr indent="-412750" lvl="0" marL="457200" marR="0" rtl="0" algn="l">
              <a:lnSpc>
                <a:spcPct val="115000"/>
              </a:lnSpc>
              <a:spcBef>
                <a:spcPts val="0"/>
              </a:spcBef>
              <a:spcAft>
                <a:spcPts val="0"/>
              </a:spcAft>
              <a:buClr>
                <a:schemeClr val="dk1"/>
              </a:buClr>
              <a:buSzPts val="2900"/>
              <a:buFont typeface="Open Sans"/>
              <a:buChar char="-"/>
            </a:pPr>
            <a:r>
              <a:rPr lang="en-US" sz="2900">
                <a:solidFill>
                  <a:schemeClr val="dk1"/>
                </a:solidFill>
                <a:latin typeface="Open Sans"/>
                <a:ea typeface="Open Sans"/>
                <a:cs typeface="Open Sans"/>
                <a:sym typeface="Open Sans"/>
              </a:rPr>
              <a:t>Text-to-Speech Functionality</a:t>
            </a:r>
            <a:endParaRPr sz="2900">
              <a:solidFill>
                <a:schemeClr val="dk1"/>
              </a:solidFill>
              <a:latin typeface="Open Sans"/>
              <a:ea typeface="Open Sans"/>
              <a:cs typeface="Open Sans"/>
              <a:sym typeface="Open Sans"/>
            </a:endParaRPr>
          </a:p>
          <a:p>
            <a:pPr indent="-412750" lvl="0" marL="457200" marR="0" rtl="0" algn="l">
              <a:lnSpc>
                <a:spcPct val="115000"/>
              </a:lnSpc>
              <a:spcBef>
                <a:spcPts val="0"/>
              </a:spcBef>
              <a:spcAft>
                <a:spcPts val="0"/>
              </a:spcAft>
              <a:buClr>
                <a:schemeClr val="dk1"/>
              </a:buClr>
              <a:buSzPts val="2900"/>
              <a:buFont typeface="Open Sans"/>
              <a:buChar char="-"/>
            </a:pPr>
            <a:r>
              <a:rPr lang="en-US" sz="2900">
                <a:solidFill>
                  <a:schemeClr val="dk1"/>
                </a:solidFill>
                <a:latin typeface="Open Sans"/>
                <a:ea typeface="Open Sans"/>
                <a:cs typeface="Open Sans"/>
                <a:sym typeface="Open Sans"/>
              </a:rPr>
              <a:t>Speech-to-Text Capability</a:t>
            </a:r>
            <a:endParaRPr sz="2900">
              <a:solidFill>
                <a:schemeClr val="dk1"/>
              </a:solidFill>
              <a:latin typeface="Open Sans"/>
              <a:ea typeface="Open Sans"/>
              <a:cs typeface="Open Sans"/>
              <a:sym typeface="Open Sans"/>
            </a:endParaRPr>
          </a:p>
          <a:p>
            <a:pPr indent="-412750" lvl="0" marL="457200" marR="0" rtl="0" algn="l">
              <a:lnSpc>
                <a:spcPct val="115000"/>
              </a:lnSpc>
              <a:spcBef>
                <a:spcPts val="0"/>
              </a:spcBef>
              <a:spcAft>
                <a:spcPts val="0"/>
              </a:spcAft>
              <a:buClr>
                <a:schemeClr val="dk1"/>
              </a:buClr>
              <a:buSzPts val="2900"/>
              <a:buFont typeface="Open Sans"/>
              <a:buChar char="-"/>
            </a:pPr>
            <a:r>
              <a:rPr lang="en-US" sz="2900">
                <a:solidFill>
                  <a:schemeClr val="dk1"/>
                </a:solidFill>
                <a:latin typeface="Open Sans"/>
                <a:ea typeface="Open Sans"/>
                <a:cs typeface="Open Sans"/>
                <a:sym typeface="Open Sans"/>
              </a:rPr>
              <a:t>Dark/Light Mode Option</a:t>
            </a:r>
            <a:endParaRPr sz="2900">
              <a:solidFill>
                <a:schemeClr val="dk1"/>
              </a:solidFill>
              <a:latin typeface="Open Sans"/>
              <a:ea typeface="Open Sans"/>
              <a:cs typeface="Open Sans"/>
              <a:sym typeface="Open Sans"/>
            </a:endParaRPr>
          </a:p>
          <a:p>
            <a:pPr indent="-412750" lvl="0" marL="457200" marR="0" rtl="0" algn="l">
              <a:lnSpc>
                <a:spcPct val="115000"/>
              </a:lnSpc>
              <a:spcBef>
                <a:spcPts val="0"/>
              </a:spcBef>
              <a:spcAft>
                <a:spcPts val="0"/>
              </a:spcAft>
              <a:buClr>
                <a:schemeClr val="dk1"/>
              </a:buClr>
              <a:buSzPts val="2900"/>
              <a:buFont typeface="Open Sans"/>
              <a:buChar char="-"/>
            </a:pPr>
            <a:r>
              <a:rPr lang="en-US" sz="2900">
                <a:solidFill>
                  <a:schemeClr val="dk1"/>
                </a:solidFill>
                <a:latin typeface="Open Sans"/>
                <a:ea typeface="Open Sans"/>
                <a:cs typeface="Open Sans"/>
                <a:sym typeface="Open Sans"/>
              </a:rPr>
              <a:t>Versatile File Upload (.txt, .pdf)</a:t>
            </a:r>
            <a:endParaRPr sz="2900">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2900">
              <a:solidFill>
                <a:schemeClr val="dk1"/>
              </a:solidFill>
              <a:latin typeface="Open Sans"/>
              <a:ea typeface="Open Sans"/>
              <a:cs typeface="Open Sans"/>
              <a:sym typeface="Open Sans"/>
            </a:endParaRPr>
          </a:p>
        </p:txBody>
      </p:sp>
      <p:pic>
        <p:nvPicPr>
          <p:cNvPr id="223" name="Google Shape;223;p13"/>
          <p:cNvPicPr preferRelativeResize="0"/>
          <p:nvPr/>
        </p:nvPicPr>
        <p:blipFill>
          <a:blip r:embed="rId4">
            <a:alphaModFix/>
          </a:blip>
          <a:stretch>
            <a:fillRect/>
          </a:stretch>
        </p:blipFill>
        <p:spPr>
          <a:xfrm>
            <a:off x="9626500" y="1838075"/>
            <a:ext cx="8449424" cy="7838600"/>
          </a:xfrm>
          <a:prstGeom prst="rect">
            <a:avLst/>
          </a:prstGeom>
          <a:noFill/>
          <a:ln>
            <a:noFill/>
          </a:ln>
        </p:spPr>
      </p:pic>
      <p:sp>
        <p:nvSpPr>
          <p:cNvPr id="224" name="Google Shape;224;p13"/>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5">
              <a:alphaModFix/>
            </a:blip>
            <a:stretch>
              <a:fillRect b="0" l="0" r="0" t="0"/>
            </a:stretch>
          </a:blipFill>
          <a:ln>
            <a:noFill/>
          </a:ln>
        </p:spPr>
      </p:sp>
      <p:grpSp>
        <p:nvGrpSpPr>
          <p:cNvPr id="225" name="Google Shape;225;p13"/>
          <p:cNvGrpSpPr/>
          <p:nvPr/>
        </p:nvGrpSpPr>
        <p:grpSpPr>
          <a:xfrm>
            <a:off x="0" y="-180827"/>
            <a:ext cx="18269544" cy="1209692"/>
            <a:chOff x="0" y="-180827"/>
            <a:chExt cx="18269544" cy="1209692"/>
          </a:xfrm>
        </p:grpSpPr>
        <p:grpSp>
          <p:nvGrpSpPr>
            <p:cNvPr id="226" name="Google Shape;226;p13"/>
            <p:cNvGrpSpPr/>
            <p:nvPr/>
          </p:nvGrpSpPr>
          <p:grpSpPr>
            <a:xfrm>
              <a:off x="0" y="-180827"/>
              <a:ext cx="18269544" cy="1209692"/>
              <a:chOff x="0" y="-47625"/>
              <a:chExt cx="4811700" cy="318600"/>
            </a:xfrm>
          </p:grpSpPr>
          <p:sp>
            <p:nvSpPr>
              <p:cNvPr id="227" name="Google Shape;227;p13"/>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228" name="Google Shape;228;p13"/>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9" name="Google Shape;229;p13"/>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Audio</a:t>
              </a:r>
              <a:endParaRPr/>
            </a:p>
          </p:txBody>
        </p:sp>
        <p:sp>
          <p:nvSpPr>
            <p:cNvPr id="230" name="Google Shape;230;p13"/>
            <p:cNvSpPr txBox="1"/>
            <p:nvPr/>
          </p:nvSpPr>
          <p:spPr>
            <a:xfrm>
              <a:off x="16144199" y="344575"/>
              <a:ext cx="1507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Summarize</a:t>
              </a:r>
              <a:endParaRPr/>
            </a:p>
          </p:txBody>
        </p:sp>
        <p:sp>
          <p:nvSpPr>
            <p:cNvPr id="231" name="Google Shape;231;p13"/>
            <p:cNvSpPr txBox="1"/>
            <p:nvPr/>
          </p:nvSpPr>
          <p:spPr>
            <a:xfrm>
              <a:off x="8834114" y="144900"/>
              <a:ext cx="9078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Family</a:t>
              </a:r>
              <a:endParaRPr/>
            </a:p>
          </p:txBody>
        </p:sp>
        <p:sp>
          <p:nvSpPr>
            <p:cNvPr id="232" name="Google Shape;232;p13"/>
            <p:cNvSpPr txBox="1"/>
            <p:nvPr/>
          </p:nvSpPr>
          <p:spPr>
            <a:xfrm>
              <a:off x="5124801" y="185300"/>
              <a:ext cx="8445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Size</a:t>
              </a:r>
              <a:endParaRPr/>
            </a:p>
          </p:txBody>
        </p:sp>
      </p:grpSp>
      <p:sp>
        <p:nvSpPr>
          <p:cNvPr id="233" name="Google Shape;233;p13"/>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5">
              <a:alphaModFix/>
            </a:blip>
            <a:stretch>
              <a:fillRect b="0" l="0" r="0" t="0"/>
            </a:stretch>
          </a:blipFill>
          <a:ln>
            <a:noFill/>
          </a:ln>
        </p:spPr>
      </p:sp>
      <p:grpSp>
        <p:nvGrpSpPr>
          <p:cNvPr id="234" name="Google Shape;234;p13"/>
          <p:cNvGrpSpPr/>
          <p:nvPr/>
        </p:nvGrpSpPr>
        <p:grpSpPr>
          <a:xfrm>
            <a:off x="0" y="-180827"/>
            <a:ext cx="18269544" cy="1209692"/>
            <a:chOff x="0" y="-180827"/>
            <a:chExt cx="18269544" cy="1209692"/>
          </a:xfrm>
        </p:grpSpPr>
        <p:grpSp>
          <p:nvGrpSpPr>
            <p:cNvPr id="235" name="Google Shape;235;p13"/>
            <p:cNvGrpSpPr/>
            <p:nvPr/>
          </p:nvGrpSpPr>
          <p:grpSpPr>
            <a:xfrm>
              <a:off x="0" y="-180827"/>
              <a:ext cx="18269544" cy="1209692"/>
              <a:chOff x="0" y="-47625"/>
              <a:chExt cx="4811700" cy="318600"/>
            </a:xfrm>
          </p:grpSpPr>
          <p:sp>
            <p:nvSpPr>
              <p:cNvPr id="236" name="Google Shape;236;p13"/>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237" name="Google Shape;237;p13"/>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8" name="Google Shape;238;p13"/>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Audio</a:t>
              </a:r>
              <a:endParaRPr/>
            </a:p>
          </p:txBody>
        </p:sp>
        <p:sp>
          <p:nvSpPr>
            <p:cNvPr id="239" name="Google Shape;239;p13"/>
            <p:cNvSpPr txBox="1"/>
            <p:nvPr/>
          </p:nvSpPr>
          <p:spPr>
            <a:xfrm>
              <a:off x="16144199" y="344575"/>
              <a:ext cx="1507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Summarize</a:t>
              </a:r>
              <a:endParaRPr/>
            </a:p>
          </p:txBody>
        </p:sp>
        <p:sp>
          <p:nvSpPr>
            <p:cNvPr id="240" name="Google Shape;240;p13"/>
            <p:cNvSpPr txBox="1"/>
            <p:nvPr/>
          </p:nvSpPr>
          <p:spPr>
            <a:xfrm>
              <a:off x="8834114" y="144900"/>
              <a:ext cx="9078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Family</a:t>
              </a:r>
              <a:endParaRPr/>
            </a:p>
          </p:txBody>
        </p:sp>
        <p:sp>
          <p:nvSpPr>
            <p:cNvPr id="241" name="Google Shape;241;p13"/>
            <p:cNvSpPr txBox="1"/>
            <p:nvPr/>
          </p:nvSpPr>
          <p:spPr>
            <a:xfrm>
              <a:off x="5124801" y="185300"/>
              <a:ext cx="8445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Size</a:t>
              </a:r>
              <a:endParaRPr/>
            </a:p>
          </p:txBody>
        </p:sp>
      </p:grpSp>
      <p:pic>
        <p:nvPicPr>
          <p:cNvPr id="242" name="Google Shape;242;p13"/>
          <p:cNvPicPr preferRelativeResize="0"/>
          <p:nvPr/>
        </p:nvPicPr>
        <p:blipFill>
          <a:blip r:embed="rId6">
            <a:alphaModFix/>
          </a:blip>
          <a:stretch>
            <a:fillRect/>
          </a:stretch>
        </p:blipFill>
        <p:spPr>
          <a:xfrm>
            <a:off x="130449" y="141900"/>
            <a:ext cx="1069800" cy="802200"/>
          </a:xfrm>
          <a:prstGeom prst="flowChartConnector">
            <a:avLst/>
          </a:prstGeom>
          <a:noFill/>
          <a:ln cap="flat" cmpd="sng" w="28575">
            <a:solidFill>
              <a:schemeClr val="lt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E0F1"/>
        </a:solidFill>
      </p:bgPr>
    </p:bg>
    <p:spTree>
      <p:nvGrpSpPr>
        <p:cNvPr id="246" name="Shape 246"/>
        <p:cNvGrpSpPr/>
        <p:nvPr/>
      </p:nvGrpSpPr>
      <p:grpSpPr>
        <a:xfrm>
          <a:off x="0" y="0"/>
          <a:ext cx="0" cy="0"/>
          <a:chOff x="0" y="0"/>
          <a:chExt cx="0" cy="0"/>
        </a:xfrm>
      </p:grpSpPr>
      <p:grpSp>
        <p:nvGrpSpPr>
          <p:cNvPr id="247" name="Google Shape;247;p14"/>
          <p:cNvGrpSpPr/>
          <p:nvPr/>
        </p:nvGrpSpPr>
        <p:grpSpPr>
          <a:xfrm>
            <a:off x="0" y="9362811"/>
            <a:ext cx="18268924" cy="924189"/>
            <a:chOff x="0" y="-47625"/>
            <a:chExt cx="4811568" cy="243408"/>
          </a:xfrm>
        </p:grpSpPr>
        <p:sp>
          <p:nvSpPr>
            <p:cNvPr id="248" name="Google Shape;248;p14"/>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249" name="Google Shape;249;p14"/>
            <p:cNvSpPr txBox="1"/>
            <p:nvPr/>
          </p:nvSpPr>
          <p:spPr>
            <a:xfrm>
              <a:off x="0" y="-47625"/>
              <a:ext cx="4811567" cy="243408"/>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14"/>
          <p:cNvSpPr/>
          <p:nvPr/>
        </p:nvSpPr>
        <p:spPr>
          <a:xfrm rot="2700000">
            <a:off x="16489004" y="9537102"/>
            <a:ext cx="756433" cy="756433"/>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3">
              <a:alphaModFix/>
            </a:blip>
            <a:stretch>
              <a:fillRect b="0" l="0" r="0" t="0"/>
            </a:stretch>
          </a:blipFill>
          <a:ln>
            <a:noFill/>
          </a:ln>
        </p:spPr>
      </p:sp>
      <p:sp>
        <p:nvSpPr>
          <p:cNvPr id="251" name="Google Shape;251;p14"/>
          <p:cNvSpPr/>
          <p:nvPr/>
        </p:nvSpPr>
        <p:spPr>
          <a:xfrm rot="-8100000">
            <a:off x="1185362" y="9537102"/>
            <a:ext cx="756433" cy="756433"/>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3">
              <a:alphaModFix/>
            </a:blip>
            <a:stretch>
              <a:fillRect b="0" l="0" r="0" t="0"/>
            </a:stretch>
          </a:blipFill>
          <a:ln>
            <a:noFill/>
          </a:ln>
        </p:spPr>
      </p:sp>
      <p:grpSp>
        <p:nvGrpSpPr>
          <p:cNvPr id="252" name="Google Shape;252;p14"/>
          <p:cNvGrpSpPr/>
          <p:nvPr/>
        </p:nvGrpSpPr>
        <p:grpSpPr>
          <a:xfrm>
            <a:off x="10516150" y="1323351"/>
            <a:ext cx="7615151" cy="893596"/>
            <a:chOff x="0" y="-47625"/>
            <a:chExt cx="2332430" cy="222642"/>
          </a:xfrm>
        </p:grpSpPr>
        <p:sp>
          <p:nvSpPr>
            <p:cNvPr id="253" name="Google Shape;253;p14"/>
            <p:cNvSpPr/>
            <p:nvPr/>
          </p:nvSpPr>
          <p:spPr>
            <a:xfrm>
              <a:off x="0" y="0"/>
              <a:ext cx="2332430" cy="175017"/>
            </a:xfrm>
            <a:custGeom>
              <a:rect b="b" l="l" r="r" t="t"/>
              <a:pathLst>
                <a:path extrusionOk="0" h="175017" w="2332430">
                  <a:moveTo>
                    <a:pt x="42177" y="0"/>
                  </a:moveTo>
                  <a:lnTo>
                    <a:pt x="2290253" y="0"/>
                  </a:lnTo>
                  <a:cubicBezTo>
                    <a:pt x="2301439" y="0"/>
                    <a:pt x="2312167" y="4444"/>
                    <a:pt x="2320077" y="12353"/>
                  </a:cubicBezTo>
                  <a:cubicBezTo>
                    <a:pt x="2327987" y="20263"/>
                    <a:pt x="2332430" y="30991"/>
                    <a:pt x="2332430" y="42177"/>
                  </a:cubicBezTo>
                  <a:lnTo>
                    <a:pt x="2332430" y="132840"/>
                  </a:lnTo>
                  <a:cubicBezTo>
                    <a:pt x="2332430" y="156134"/>
                    <a:pt x="2313547" y="175017"/>
                    <a:pt x="2290253" y="175017"/>
                  </a:cubicBezTo>
                  <a:lnTo>
                    <a:pt x="42177" y="175017"/>
                  </a:lnTo>
                  <a:cubicBezTo>
                    <a:pt x="30991" y="175017"/>
                    <a:pt x="20263" y="170573"/>
                    <a:pt x="12353" y="162664"/>
                  </a:cubicBezTo>
                  <a:cubicBezTo>
                    <a:pt x="4444" y="154754"/>
                    <a:pt x="0" y="144026"/>
                    <a:pt x="0" y="132840"/>
                  </a:cubicBezTo>
                  <a:lnTo>
                    <a:pt x="0" y="42177"/>
                  </a:lnTo>
                  <a:cubicBezTo>
                    <a:pt x="0" y="30991"/>
                    <a:pt x="4444" y="20263"/>
                    <a:pt x="12353" y="12353"/>
                  </a:cubicBezTo>
                  <a:cubicBezTo>
                    <a:pt x="20263" y="4444"/>
                    <a:pt x="30991" y="0"/>
                    <a:pt x="42177" y="0"/>
                  </a:cubicBezTo>
                  <a:close/>
                </a:path>
              </a:pathLst>
            </a:custGeom>
            <a:solidFill>
              <a:srgbClr val="FFC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txBox="1"/>
            <p:nvPr/>
          </p:nvSpPr>
          <p:spPr>
            <a:xfrm>
              <a:off x="0" y="-47625"/>
              <a:ext cx="2332430" cy="222642"/>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5" name="Google Shape;255;p14"/>
          <p:cNvGrpSpPr/>
          <p:nvPr/>
        </p:nvGrpSpPr>
        <p:grpSpPr>
          <a:xfrm>
            <a:off x="767500" y="1446602"/>
            <a:ext cx="9906767" cy="8115653"/>
            <a:chOff x="0" y="-47625"/>
            <a:chExt cx="3077400" cy="2941200"/>
          </a:xfrm>
        </p:grpSpPr>
        <p:sp>
          <p:nvSpPr>
            <p:cNvPr id="256" name="Google Shape;256;p14"/>
            <p:cNvSpPr/>
            <p:nvPr/>
          </p:nvSpPr>
          <p:spPr>
            <a:xfrm>
              <a:off x="0" y="0"/>
              <a:ext cx="2999529" cy="2793116"/>
            </a:xfrm>
            <a:custGeom>
              <a:rect b="b" l="l" r="r" t="t"/>
              <a:pathLst>
                <a:path extrusionOk="0" h="2793116" w="2999529">
                  <a:moveTo>
                    <a:pt x="49009" y="0"/>
                  </a:moveTo>
                  <a:lnTo>
                    <a:pt x="2950520" y="0"/>
                  </a:lnTo>
                  <a:cubicBezTo>
                    <a:pt x="2963518" y="0"/>
                    <a:pt x="2975984" y="5163"/>
                    <a:pt x="2985175" y="14354"/>
                  </a:cubicBezTo>
                  <a:cubicBezTo>
                    <a:pt x="2994366" y="23546"/>
                    <a:pt x="2999529" y="36011"/>
                    <a:pt x="2999529" y="49009"/>
                  </a:cubicBezTo>
                  <a:lnTo>
                    <a:pt x="2999529" y="2744107"/>
                  </a:lnTo>
                  <a:cubicBezTo>
                    <a:pt x="2999529" y="2757105"/>
                    <a:pt x="2994366" y="2769571"/>
                    <a:pt x="2985175" y="2778762"/>
                  </a:cubicBezTo>
                  <a:cubicBezTo>
                    <a:pt x="2975984" y="2787953"/>
                    <a:pt x="2963518" y="2793116"/>
                    <a:pt x="2950520" y="2793116"/>
                  </a:cubicBezTo>
                  <a:lnTo>
                    <a:pt x="49009" y="2793116"/>
                  </a:lnTo>
                  <a:cubicBezTo>
                    <a:pt x="36011" y="2793116"/>
                    <a:pt x="23546" y="2787953"/>
                    <a:pt x="14354" y="2778762"/>
                  </a:cubicBezTo>
                  <a:cubicBezTo>
                    <a:pt x="5163" y="2769571"/>
                    <a:pt x="0" y="2757105"/>
                    <a:pt x="0" y="2744107"/>
                  </a:cubicBezTo>
                  <a:lnTo>
                    <a:pt x="0" y="49009"/>
                  </a:lnTo>
                  <a:cubicBezTo>
                    <a:pt x="0" y="36011"/>
                    <a:pt x="5163" y="23546"/>
                    <a:pt x="14354" y="14354"/>
                  </a:cubicBezTo>
                  <a:cubicBezTo>
                    <a:pt x="23546" y="5163"/>
                    <a:pt x="36011" y="0"/>
                    <a:pt x="49009" y="0"/>
                  </a:cubicBezTo>
                  <a:close/>
                </a:path>
              </a:pathLst>
            </a:custGeom>
            <a:solidFill>
              <a:srgbClr val="FFC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txBox="1"/>
            <p:nvPr/>
          </p:nvSpPr>
          <p:spPr>
            <a:xfrm>
              <a:off x="0" y="-47625"/>
              <a:ext cx="3077400" cy="29412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8" name="Google Shape;258;p14"/>
          <p:cNvSpPr txBox="1"/>
          <p:nvPr/>
        </p:nvSpPr>
        <p:spPr>
          <a:xfrm>
            <a:off x="10674392" y="1599753"/>
            <a:ext cx="8040300" cy="1697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Font typeface="Arial"/>
              <a:buNone/>
            </a:pPr>
            <a:r>
              <a:rPr b="1" lang="en-US" sz="3500">
                <a:solidFill>
                  <a:schemeClr val="dk1"/>
                </a:solidFill>
                <a:latin typeface="Open Sans"/>
                <a:ea typeface="Open Sans"/>
                <a:cs typeface="Open Sans"/>
                <a:sym typeface="Open Sans"/>
              </a:rPr>
              <a:t>Personalized Reading Experience</a:t>
            </a:r>
            <a:endParaRPr b="1" sz="3500">
              <a:solidFill>
                <a:schemeClr val="dk1"/>
              </a:solidFill>
              <a:latin typeface="Open Sans"/>
              <a:ea typeface="Open Sans"/>
              <a:cs typeface="Open Sans"/>
              <a:sym typeface="Open Sans"/>
            </a:endParaRPr>
          </a:p>
          <a:p>
            <a:pPr indent="0" lvl="0" marL="0" marR="0" rtl="0" algn="l">
              <a:lnSpc>
                <a:spcPct val="140000"/>
              </a:lnSpc>
              <a:spcBef>
                <a:spcPts val="0"/>
              </a:spcBef>
              <a:spcAft>
                <a:spcPts val="0"/>
              </a:spcAft>
              <a:buNone/>
            </a:pPr>
            <a:r>
              <a:t/>
            </a:r>
            <a:endParaRPr b="1" sz="7000">
              <a:latin typeface="Open Sans"/>
              <a:ea typeface="Open Sans"/>
              <a:cs typeface="Open Sans"/>
              <a:sym typeface="Open Sans"/>
            </a:endParaRPr>
          </a:p>
        </p:txBody>
      </p:sp>
      <p:sp>
        <p:nvSpPr>
          <p:cNvPr id="259" name="Google Shape;259;p14"/>
          <p:cNvSpPr txBox="1"/>
          <p:nvPr/>
        </p:nvSpPr>
        <p:spPr>
          <a:xfrm>
            <a:off x="11176767" y="3110505"/>
            <a:ext cx="6202800" cy="4443000"/>
          </a:xfrm>
          <a:prstGeom prst="rect">
            <a:avLst/>
          </a:prstGeom>
          <a:noFill/>
          <a:ln>
            <a:noFill/>
          </a:ln>
        </p:spPr>
        <p:txBody>
          <a:bodyPr anchorCtr="0" anchor="t" bIns="0" lIns="0" spcFirstLastPara="1" rIns="0" wrap="square" tIns="0">
            <a:spAutoFit/>
          </a:bodyPr>
          <a:lstStyle/>
          <a:p>
            <a:pPr indent="-438150" lvl="0" marL="457200" marR="0" rtl="0" algn="l">
              <a:lnSpc>
                <a:spcPct val="115000"/>
              </a:lnSpc>
              <a:spcBef>
                <a:spcPts val="0"/>
              </a:spcBef>
              <a:spcAft>
                <a:spcPts val="0"/>
              </a:spcAft>
              <a:buClr>
                <a:srgbClr val="000000"/>
              </a:buClr>
              <a:buSzPts val="3300"/>
              <a:buFont typeface="Open Sans Medium"/>
              <a:buChar char="-"/>
            </a:pPr>
            <a:r>
              <a:rPr b="1" i="0" lang="en-US" sz="3300" u="none" cap="none" strike="noStrike">
                <a:solidFill>
                  <a:srgbClr val="000000"/>
                </a:solidFill>
                <a:latin typeface="Open Sans"/>
                <a:ea typeface="Open Sans"/>
                <a:cs typeface="Open Sans"/>
                <a:sym typeface="Open Sans"/>
              </a:rPr>
              <a:t>Adjustable Font Size:</a:t>
            </a:r>
            <a:r>
              <a:rPr i="0" lang="en-US" sz="3300" u="none" cap="none" strike="noStrike">
                <a:solidFill>
                  <a:srgbClr val="000000"/>
                </a:solidFill>
                <a:latin typeface="Open Sans Medium"/>
                <a:ea typeface="Open Sans Medium"/>
                <a:cs typeface="Open Sans Medium"/>
                <a:sym typeface="Open Sans Medium"/>
              </a:rPr>
              <a:t> Easily modify text size for optimal viewing</a:t>
            </a:r>
            <a:endParaRPr i="0" sz="3300" u="none" cap="none" strike="noStrike">
              <a:solidFill>
                <a:srgbClr val="000000"/>
              </a:solidFill>
              <a:latin typeface="Open Sans Medium"/>
              <a:ea typeface="Open Sans Medium"/>
              <a:cs typeface="Open Sans Medium"/>
              <a:sym typeface="Open Sans Medium"/>
            </a:endParaRPr>
          </a:p>
          <a:p>
            <a:pPr indent="-438150" lvl="0" marL="457200" marR="0" rtl="0" algn="l">
              <a:lnSpc>
                <a:spcPct val="115000"/>
              </a:lnSpc>
              <a:spcBef>
                <a:spcPts val="0"/>
              </a:spcBef>
              <a:spcAft>
                <a:spcPts val="0"/>
              </a:spcAft>
              <a:buClr>
                <a:srgbClr val="000000"/>
              </a:buClr>
              <a:buSzPts val="3300"/>
              <a:buFont typeface="Open Sans Medium"/>
              <a:buChar char="-"/>
            </a:pPr>
            <a:r>
              <a:rPr b="1" i="0" lang="en-US" sz="3300" u="none" cap="none" strike="noStrike">
                <a:solidFill>
                  <a:srgbClr val="000000"/>
                </a:solidFill>
                <a:latin typeface="Open Sans"/>
                <a:ea typeface="Open Sans"/>
                <a:cs typeface="Open Sans"/>
                <a:sym typeface="Open Sans"/>
              </a:rPr>
              <a:t>Selectable Font Family: </a:t>
            </a:r>
            <a:r>
              <a:rPr i="0" lang="en-US" sz="3300" u="none" cap="none" strike="noStrike">
                <a:solidFill>
                  <a:srgbClr val="000000"/>
                </a:solidFill>
                <a:latin typeface="Open Sans Medium"/>
                <a:ea typeface="Open Sans Medium"/>
                <a:cs typeface="Open Sans Medium"/>
                <a:sym typeface="Open Sans Medium"/>
              </a:rPr>
              <a:t>Choose from accessible fonts (Arial, Verdana, Tahoma, Times New Roman)</a:t>
            </a:r>
            <a:endParaRPr i="0" sz="3300" u="none" cap="none" strike="noStrike">
              <a:solidFill>
                <a:srgbClr val="000000"/>
              </a:solidFill>
              <a:latin typeface="Open Sans Medium"/>
              <a:ea typeface="Open Sans Medium"/>
              <a:cs typeface="Open Sans Medium"/>
              <a:sym typeface="Open Sans Medium"/>
            </a:endParaRPr>
          </a:p>
          <a:p>
            <a:pPr indent="0" lvl="0" marL="0" marR="0" rtl="0" algn="l">
              <a:lnSpc>
                <a:spcPct val="115000"/>
              </a:lnSpc>
              <a:spcBef>
                <a:spcPts val="0"/>
              </a:spcBef>
              <a:spcAft>
                <a:spcPts val="0"/>
              </a:spcAft>
              <a:buNone/>
            </a:pPr>
            <a:r>
              <a:t/>
            </a:r>
            <a:endParaRPr sz="2300">
              <a:latin typeface="Open Sans Medium"/>
              <a:ea typeface="Open Sans Medium"/>
              <a:cs typeface="Open Sans Medium"/>
              <a:sym typeface="Open Sans Medium"/>
            </a:endParaRPr>
          </a:p>
        </p:txBody>
      </p:sp>
      <p:pic>
        <p:nvPicPr>
          <p:cNvPr id="260" name="Google Shape;260;p14"/>
          <p:cNvPicPr preferRelativeResize="0"/>
          <p:nvPr/>
        </p:nvPicPr>
        <p:blipFill>
          <a:blip r:embed="rId4">
            <a:alphaModFix/>
          </a:blip>
          <a:stretch>
            <a:fillRect/>
          </a:stretch>
        </p:blipFill>
        <p:spPr>
          <a:xfrm>
            <a:off x="16144197" y="7919938"/>
            <a:ext cx="1987125" cy="1460500"/>
          </a:xfrm>
          <a:prstGeom prst="rect">
            <a:avLst/>
          </a:prstGeom>
          <a:noFill/>
          <a:ln>
            <a:noFill/>
          </a:ln>
        </p:spPr>
      </p:pic>
      <p:pic>
        <p:nvPicPr>
          <p:cNvPr id="261" name="Google Shape;261;p14"/>
          <p:cNvPicPr preferRelativeResize="0"/>
          <p:nvPr/>
        </p:nvPicPr>
        <p:blipFill rotWithShape="1">
          <a:blip r:embed="rId5">
            <a:alphaModFix/>
          </a:blip>
          <a:srcRect b="0" l="0" r="0" t="2334"/>
          <a:stretch/>
        </p:blipFill>
        <p:spPr>
          <a:xfrm>
            <a:off x="1028700" y="1819750"/>
            <a:ext cx="8127278" cy="3656150"/>
          </a:xfrm>
          <a:prstGeom prst="rect">
            <a:avLst/>
          </a:prstGeom>
          <a:noFill/>
          <a:ln cap="flat" cmpd="sng" w="28575">
            <a:solidFill>
              <a:schemeClr val="lt2"/>
            </a:solidFill>
            <a:prstDash val="solid"/>
            <a:round/>
            <a:headEnd len="sm" w="sm" type="none"/>
            <a:tailEnd len="sm" w="sm" type="none"/>
          </a:ln>
        </p:spPr>
      </p:pic>
      <p:pic>
        <p:nvPicPr>
          <p:cNvPr id="262" name="Google Shape;262;p14"/>
          <p:cNvPicPr preferRelativeResize="0"/>
          <p:nvPr/>
        </p:nvPicPr>
        <p:blipFill rotWithShape="1">
          <a:blip r:embed="rId6">
            <a:alphaModFix/>
          </a:blip>
          <a:srcRect b="0" l="0" r="1058" t="3016"/>
          <a:stretch/>
        </p:blipFill>
        <p:spPr>
          <a:xfrm>
            <a:off x="3135975" y="5799613"/>
            <a:ext cx="7061401" cy="3239474"/>
          </a:xfrm>
          <a:prstGeom prst="rect">
            <a:avLst/>
          </a:prstGeom>
          <a:noFill/>
          <a:ln cap="flat" cmpd="sng" w="28575">
            <a:solidFill>
              <a:schemeClr val="lt2"/>
            </a:solidFill>
            <a:prstDash val="solid"/>
            <a:round/>
            <a:headEnd len="sm" w="sm" type="none"/>
            <a:tailEnd len="sm" w="sm" type="none"/>
          </a:ln>
        </p:spPr>
      </p:pic>
      <p:sp>
        <p:nvSpPr>
          <p:cNvPr id="263" name="Google Shape;263;p14"/>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7">
              <a:alphaModFix/>
            </a:blip>
            <a:stretch>
              <a:fillRect b="0" l="0" r="0" t="0"/>
            </a:stretch>
          </a:blipFill>
          <a:ln>
            <a:noFill/>
          </a:ln>
        </p:spPr>
      </p:sp>
      <p:grpSp>
        <p:nvGrpSpPr>
          <p:cNvPr id="264" name="Google Shape;264;p14"/>
          <p:cNvGrpSpPr/>
          <p:nvPr/>
        </p:nvGrpSpPr>
        <p:grpSpPr>
          <a:xfrm>
            <a:off x="0" y="-180827"/>
            <a:ext cx="18269544" cy="1209692"/>
            <a:chOff x="0" y="-180827"/>
            <a:chExt cx="18269544" cy="1209692"/>
          </a:xfrm>
        </p:grpSpPr>
        <p:grpSp>
          <p:nvGrpSpPr>
            <p:cNvPr id="265" name="Google Shape;265;p14"/>
            <p:cNvGrpSpPr/>
            <p:nvPr/>
          </p:nvGrpSpPr>
          <p:grpSpPr>
            <a:xfrm>
              <a:off x="0" y="-180827"/>
              <a:ext cx="18269544" cy="1209692"/>
              <a:chOff x="0" y="-47625"/>
              <a:chExt cx="4811700" cy="318600"/>
            </a:xfrm>
          </p:grpSpPr>
          <p:sp>
            <p:nvSpPr>
              <p:cNvPr id="266" name="Google Shape;266;p14"/>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267" name="Google Shape;267;p14"/>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8" name="Google Shape;268;p14"/>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Audio</a:t>
              </a:r>
              <a:endParaRPr/>
            </a:p>
          </p:txBody>
        </p:sp>
        <p:sp>
          <p:nvSpPr>
            <p:cNvPr id="269" name="Google Shape;269;p14"/>
            <p:cNvSpPr txBox="1"/>
            <p:nvPr/>
          </p:nvSpPr>
          <p:spPr>
            <a:xfrm>
              <a:off x="16144199" y="344575"/>
              <a:ext cx="1507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Summarize</a:t>
              </a:r>
              <a:endParaRPr/>
            </a:p>
          </p:txBody>
        </p:sp>
        <p:sp>
          <p:nvSpPr>
            <p:cNvPr id="270" name="Google Shape;270;p14"/>
            <p:cNvSpPr txBox="1"/>
            <p:nvPr/>
          </p:nvSpPr>
          <p:spPr>
            <a:xfrm>
              <a:off x="8834114" y="144900"/>
              <a:ext cx="9078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Family</a:t>
              </a:r>
              <a:endParaRPr/>
            </a:p>
          </p:txBody>
        </p:sp>
        <p:sp>
          <p:nvSpPr>
            <p:cNvPr id="271" name="Google Shape;271;p14"/>
            <p:cNvSpPr txBox="1"/>
            <p:nvPr/>
          </p:nvSpPr>
          <p:spPr>
            <a:xfrm>
              <a:off x="5124801" y="185300"/>
              <a:ext cx="8445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Size</a:t>
              </a:r>
              <a:endParaRPr/>
            </a:p>
          </p:txBody>
        </p:sp>
      </p:grpSp>
      <p:pic>
        <p:nvPicPr>
          <p:cNvPr id="272" name="Google Shape;272;p14"/>
          <p:cNvPicPr preferRelativeResize="0"/>
          <p:nvPr/>
        </p:nvPicPr>
        <p:blipFill>
          <a:blip r:embed="rId8">
            <a:alphaModFix/>
          </a:blip>
          <a:stretch>
            <a:fillRect/>
          </a:stretch>
        </p:blipFill>
        <p:spPr>
          <a:xfrm>
            <a:off x="130449" y="141900"/>
            <a:ext cx="1069800" cy="802200"/>
          </a:xfrm>
          <a:prstGeom prst="flowChartConnector">
            <a:avLst/>
          </a:prstGeom>
          <a:noFill/>
          <a:ln cap="flat" cmpd="sng" w="28575">
            <a:solidFill>
              <a:schemeClr val="l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E0F1"/>
        </a:solidFill>
      </p:bgPr>
    </p:bg>
    <p:spTree>
      <p:nvGrpSpPr>
        <p:cNvPr id="276" name="Shape 276"/>
        <p:cNvGrpSpPr/>
        <p:nvPr/>
      </p:nvGrpSpPr>
      <p:grpSpPr>
        <a:xfrm>
          <a:off x="0" y="0"/>
          <a:ext cx="0" cy="0"/>
          <a:chOff x="0" y="0"/>
          <a:chExt cx="0" cy="0"/>
        </a:xfrm>
      </p:grpSpPr>
      <p:grpSp>
        <p:nvGrpSpPr>
          <p:cNvPr id="277" name="Google Shape;277;p15"/>
          <p:cNvGrpSpPr/>
          <p:nvPr/>
        </p:nvGrpSpPr>
        <p:grpSpPr>
          <a:xfrm>
            <a:off x="0" y="9362810"/>
            <a:ext cx="18269544" cy="924196"/>
            <a:chOff x="0" y="-47625"/>
            <a:chExt cx="4811700" cy="243408"/>
          </a:xfrm>
        </p:grpSpPr>
        <p:sp>
          <p:nvSpPr>
            <p:cNvPr id="278" name="Google Shape;278;p15"/>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279" name="Google Shape;279;p15"/>
            <p:cNvSpPr txBox="1"/>
            <p:nvPr/>
          </p:nvSpPr>
          <p:spPr>
            <a:xfrm>
              <a:off x="0" y="-47625"/>
              <a:ext cx="4811700" cy="243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0" name="Google Shape;280;p15"/>
          <p:cNvSpPr/>
          <p:nvPr/>
        </p:nvSpPr>
        <p:spPr>
          <a:xfrm rot="2700000">
            <a:off x="16488794" y="9537189"/>
            <a:ext cx="756854" cy="756854"/>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3">
              <a:alphaModFix/>
            </a:blip>
            <a:stretch>
              <a:fillRect b="0" l="0" r="0" t="0"/>
            </a:stretch>
          </a:blipFill>
          <a:ln>
            <a:noFill/>
          </a:ln>
        </p:spPr>
      </p:sp>
      <p:sp>
        <p:nvSpPr>
          <p:cNvPr id="281" name="Google Shape;281;p15"/>
          <p:cNvSpPr/>
          <p:nvPr/>
        </p:nvSpPr>
        <p:spPr>
          <a:xfrm rot="-8100000">
            <a:off x="1185152" y="9536594"/>
            <a:ext cx="756854" cy="756854"/>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3">
              <a:alphaModFix/>
            </a:blip>
            <a:stretch>
              <a:fillRect b="0" l="0" r="0" t="0"/>
            </a:stretch>
          </a:blipFill>
          <a:ln>
            <a:noFill/>
          </a:ln>
        </p:spPr>
      </p:sp>
      <p:sp>
        <p:nvSpPr>
          <p:cNvPr id="282" name="Google Shape;282;p15"/>
          <p:cNvSpPr/>
          <p:nvPr/>
        </p:nvSpPr>
        <p:spPr>
          <a:xfrm>
            <a:off x="10339287" y="1569925"/>
            <a:ext cx="7877782" cy="702256"/>
          </a:xfrm>
          <a:custGeom>
            <a:rect b="b" l="l" r="r" t="t"/>
            <a:pathLst>
              <a:path extrusionOk="0" h="175017" w="2332430">
                <a:moveTo>
                  <a:pt x="42177" y="0"/>
                </a:moveTo>
                <a:lnTo>
                  <a:pt x="2290253" y="0"/>
                </a:lnTo>
                <a:cubicBezTo>
                  <a:pt x="2301439" y="0"/>
                  <a:pt x="2312167" y="4444"/>
                  <a:pt x="2320077" y="12353"/>
                </a:cubicBezTo>
                <a:cubicBezTo>
                  <a:pt x="2327987" y="20263"/>
                  <a:pt x="2332430" y="30991"/>
                  <a:pt x="2332430" y="42177"/>
                </a:cubicBezTo>
                <a:lnTo>
                  <a:pt x="2332430" y="132840"/>
                </a:lnTo>
                <a:cubicBezTo>
                  <a:pt x="2332430" y="156134"/>
                  <a:pt x="2313547" y="175017"/>
                  <a:pt x="2290253" y="175017"/>
                </a:cubicBezTo>
                <a:lnTo>
                  <a:pt x="42177" y="175017"/>
                </a:lnTo>
                <a:cubicBezTo>
                  <a:pt x="30991" y="175017"/>
                  <a:pt x="20263" y="170573"/>
                  <a:pt x="12353" y="162664"/>
                </a:cubicBezTo>
                <a:cubicBezTo>
                  <a:pt x="4444" y="154754"/>
                  <a:pt x="0" y="144026"/>
                  <a:pt x="0" y="132840"/>
                </a:cubicBezTo>
                <a:lnTo>
                  <a:pt x="0" y="42177"/>
                </a:lnTo>
                <a:cubicBezTo>
                  <a:pt x="0" y="30991"/>
                  <a:pt x="4444" y="20263"/>
                  <a:pt x="12353" y="12353"/>
                </a:cubicBezTo>
                <a:cubicBezTo>
                  <a:pt x="20263" y="4444"/>
                  <a:pt x="30991" y="0"/>
                  <a:pt x="42177" y="0"/>
                </a:cubicBezTo>
                <a:close/>
              </a:path>
            </a:pathLst>
          </a:custGeom>
          <a:solidFill>
            <a:srgbClr val="FFC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15"/>
          <p:cNvGrpSpPr/>
          <p:nvPr/>
        </p:nvGrpSpPr>
        <p:grpSpPr>
          <a:xfrm>
            <a:off x="373550" y="1456773"/>
            <a:ext cx="9654584" cy="7788176"/>
            <a:chOff x="0" y="-47625"/>
            <a:chExt cx="2999529" cy="2840741"/>
          </a:xfrm>
        </p:grpSpPr>
        <p:sp>
          <p:nvSpPr>
            <p:cNvPr id="284" name="Google Shape;284;p15"/>
            <p:cNvSpPr/>
            <p:nvPr/>
          </p:nvSpPr>
          <p:spPr>
            <a:xfrm>
              <a:off x="0" y="0"/>
              <a:ext cx="2999529" cy="2793116"/>
            </a:xfrm>
            <a:custGeom>
              <a:rect b="b" l="l" r="r" t="t"/>
              <a:pathLst>
                <a:path extrusionOk="0" h="2793116" w="2999529">
                  <a:moveTo>
                    <a:pt x="49009" y="0"/>
                  </a:moveTo>
                  <a:lnTo>
                    <a:pt x="2950520" y="0"/>
                  </a:lnTo>
                  <a:cubicBezTo>
                    <a:pt x="2963518" y="0"/>
                    <a:pt x="2975984" y="5163"/>
                    <a:pt x="2985175" y="14354"/>
                  </a:cubicBezTo>
                  <a:cubicBezTo>
                    <a:pt x="2994366" y="23546"/>
                    <a:pt x="2999529" y="36011"/>
                    <a:pt x="2999529" y="49009"/>
                  </a:cubicBezTo>
                  <a:lnTo>
                    <a:pt x="2999529" y="2744107"/>
                  </a:lnTo>
                  <a:cubicBezTo>
                    <a:pt x="2999529" y="2757105"/>
                    <a:pt x="2994366" y="2769571"/>
                    <a:pt x="2985175" y="2778762"/>
                  </a:cubicBezTo>
                  <a:cubicBezTo>
                    <a:pt x="2975984" y="2787953"/>
                    <a:pt x="2963518" y="2793116"/>
                    <a:pt x="2950520" y="2793116"/>
                  </a:cubicBezTo>
                  <a:lnTo>
                    <a:pt x="49009" y="2793116"/>
                  </a:lnTo>
                  <a:cubicBezTo>
                    <a:pt x="36011" y="2793116"/>
                    <a:pt x="23546" y="2787953"/>
                    <a:pt x="14354" y="2778762"/>
                  </a:cubicBezTo>
                  <a:cubicBezTo>
                    <a:pt x="5163" y="2769571"/>
                    <a:pt x="0" y="2757105"/>
                    <a:pt x="0" y="2744107"/>
                  </a:cubicBezTo>
                  <a:lnTo>
                    <a:pt x="0" y="49009"/>
                  </a:lnTo>
                  <a:cubicBezTo>
                    <a:pt x="0" y="36011"/>
                    <a:pt x="5163" y="23546"/>
                    <a:pt x="14354" y="14354"/>
                  </a:cubicBezTo>
                  <a:cubicBezTo>
                    <a:pt x="23546" y="5163"/>
                    <a:pt x="36011" y="0"/>
                    <a:pt x="49009" y="0"/>
                  </a:cubicBezTo>
                  <a:close/>
                </a:path>
              </a:pathLst>
            </a:custGeom>
            <a:solidFill>
              <a:srgbClr val="FFC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txBox="1"/>
            <p:nvPr/>
          </p:nvSpPr>
          <p:spPr>
            <a:xfrm>
              <a:off x="0" y="-47625"/>
              <a:ext cx="2999400" cy="28407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6" name="Google Shape;286;p15"/>
          <p:cNvSpPr txBox="1"/>
          <p:nvPr/>
        </p:nvSpPr>
        <p:spPr>
          <a:xfrm>
            <a:off x="10410300" y="1757400"/>
            <a:ext cx="7877700" cy="16716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rPr>
              <a:t>Key Features:</a:t>
            </a:r>
            <a:r>
              <a:rPr b="1" lang="en-US" sz="2400">
                <a:solidFill>
                  <a:schemeClr val="dk1"/>
                </a:solidFill>
                <a:latin typeface="Open Sans"/>
                <a:ea typeface="Open Sans"/>
                <a:cs typeface="Open Sans"/>
                <a:sym typeface="Open Sans"/>
              </a:rPr>
              <a:t> Engaging with Text and Leveraging AI</a:t>
            </a:r>
            <a:endParaRPr b="1" sz="2400">
              <a:solidFill>
                <a:schemeClr val="dk1"/>
              </a:solidFill>
              <a:latin typeface="Open Sans"/>
              <a:ea typeface="Open Sans"/>
              <a:cs typeface="Open Sans"/>
              <a:sym typeface="Open Sans"/>
            </a:endParaRPr>
          </a:p>
          <a:p>
            <a:pPr indent="0" lvl="0" marL="0" marR="0" rtl="0" algn="l">
              <a:lnSpc>
                <a:spcPct val="140000"/>
              </a:lnSpc>
              <a:spcBef>
                <a:spcPts val="1200"/>
              </a:spcBef>
              <a:spcAft>
                <a:spcPts val="0"/>
              </a:spcAft>
              <a:buNone/>
            </a:pPr>
            <a:r>
              <a:t/>
            </a:r>
            <a:endParaRPr b="1" sz="7100">
              <a:latin typeface="Open Sans"/>
              <a:ea typeface="Open Sans"/>
              <a:cs typeface="Open Sans"/>
              <a:sym typeface="Open Sans"/>
            </a:endParaRPr>
          </a:p>
        </p:txBody>
      </p:sp>
      <p:sp>
        <p:nvSpPr>
          <p:cNvPr id="287" name="Google Shape;287;p15"/>
          <p:cNvSpPr txBox="1"/>
          <p:nvPr/>
        </p:nvSpPr>
        <p:spPr>
          <a:xfrm>
            <a:off x="11176767" y="2813230"/>
            <a:ext cx="6202800" cy="6551100"/>
          </a:xfrm>
          <a:prstGeom prst="rect">
            <a:avLst/>
          </a:prstGeom>
          <a:noFill/>
          <a:ln>
            <a:noFill/>
          </a:ln>
        </p:spPr>
        <p:txBody>
          <a:bodyPr anchorCtr="0" anchor="t" bIns="0" lIns="0" spcFirstLastPara="1" rIns="0" wrap="square" tIns="0">
            <a:spAutoFit/>
          </a:bodyPr>
          <a:lstStyle/>
          <a:p>
            <a:pPr indent="-400050" lvl="0" marL="457200" rtl="0" algn="l">
              <a:lnSpc>
                <a:spcPct val="115000"/>
              </a:lnSpc>
              <a:spcBef>
                <a:spcPts val="1200"/>
              </a:spcBef>
              <a:spcAft>
                <a:spcPts val="0"/>
              </a:spcAft>
              <a:buClr>
                <a:schemeClr val="dk1"/>
              </a:buClr>
              <a:buSzPts val="2700"/>
              <a:buChar char="-"/>
            </a:pPr>
            <a:r>
              <a:rPr b="1" lang="en-US" sz="2700">
                <a:solidFill>
                  <a:schemeClr val="dk1"/>
                </a:solidFill>
                <a:latin typeface="Open Sans"/>
                <a:ea typeface="Open Sans"/>
                <a:cs typeface="Open Sans"/>
                <a:sym typeface="Open Sans"/>
              </a:rPr>
              <a:t>Editable Text Areas:</a:t>
            </a:r>
            <a:r>
              <a:rPr lang="en-US" sz="2700">
                <a:solidFill>
                  <a:schemeClr val="dk1"/>
                </a:solidFill>
                <a:latin typeface="Open Sans SemiBold"/>
                <a:ea typeface="Open Sans SemiBold"/>
                <a:cs typeface="Open Sans SemiBold"/>
                <a:sym typeface="Open Sans SemiBold"/>
              </a:rPr>
              <a:t> </a:t>
            </a:r>
            <a:r>
              <a:rPr lang="en-US" sz="2700">
                <a:solidFill>
                  <a:schemeClr val="dk1"/>
                </a:solidFill>
                <a:latin typeface="Open Sans Medium"/>
                <a:ea typeface="Open Sans Medium"/>
                <a:cs typeface="Open Sans Medium"/>
                <a:sym typeface="Open Sans Medium"/>
              </a:rPr>
              <a:t>Direct modification for corrections, annotations, and personalization</a:t>
            </a:r>
            <a:endParaRPr sz="2700">
              <a:solidFill>
                <a:schemeClr val="dk1"/>
              </a:solidFill>
              <a:latin typeface="Open Sans Medium"/>
              <a:ea typeface="Open Sans Medium"/>
              <a:cs typeface="Open Sans Medium"/>
              <a:sym typeface="Open Sans Medium"/>
            </a:endParaRPr>
          </a:p>
          <a:p>
            <a:pPr indent="-400050" lvl="0" marL="457200" rtl="0" algn="l">
              <a:lnSpc>
                <a:spcPct val="115000"/>
              </a:lnSpc>
              <a:spcBef>
                <a:spcPts val="0"/>
              </a:spcBef>
              <a:spcAft>
                <a:spcPts val="0"/>
              </a:spcAft>
              <a:buClr>
                <a:schemeClr val="dk1"/>
              </a:buClr>
              <a:buSzPts val="2700"/>
              <a:buChar char="-"/>
            </a:pPr>
            <a:r>
              <a:rPr b="1" lang="en-US" sz="2700">
                <a:solidFill>
                  <a:schemeClr val="dk1"/>
                </a:solidFill>
                <a:latin typeface="Open Sans"/>
                <a:ea typeface="Open Sans"/>
                <a:cs typeface="Open Sans"/>
                <a:sym typeface="Open Sans"/>
              </a:rPr>
              <a:t>AI-Powered Summarization (Gemini):</a:t>
            </a:r>
            <a:r>
              <a:rPr lang="en-US" sz="2700">
                <a:solidFill>
                  <a:schemeClr val="dk1"/>
                </a:solidFill>
                <a:latin typeface="Open Sans SemiBold"/>
                <a:ea typeface="Open Sans SemiBold"/>
                <a:cs typeface="Open Sans SemiBold"/>
                <a:sym typeface="Open Sans SemiBold"/>
              </a:rPr>
              <a:t> </a:t>
            </a:r>
            <a:r>
              <a:rPr lang="en-US" sz="2700">
                <a:solidFill>
                  <a:schemeClr val="dk1"/>
                </a:solidFill>
                <a:latin typeface="Open Sans Medium"/>
                <a:ea typeface="Open Sans Medium"/>
                <a:cs typeface="Open Sans Medium"/>
                <a:sym typeface="Open Sans Medium"/>
              </a:rPr>
              <a:t>Quick, concise summaries of uploaded content</a:t>
            </a:r>
            <a:endParaRPr sz="2700">
              <a:solidFill>
                <a:schemeClr val="dk1"/>
              </a:solidFill>
              <a:latin typeface="Open Sans Medium"/>
              <a:ea typeface="Open Sans Medium"/>
              <a:cs typeface="Open Sans Medium"/>
              <a:sym typeface="Open Sans Medium"/>
            </a:endParaRPr>
          </a:p>
          <a:p>
            <a:pPr indent="-400050" lvl="0" marL="457200" rtl="0" algn="l">
              <a:lnSpc>
                <a:spcPct val="115000"/>
              </a:lnSpc>
              <a:spcBef>
                <a:spcPts val="0"/>
              </a:spcBef>
              <a:spcAft>
                <a:spcPts val="0"/>
              </a:spcAft>
              <a:buClr>
                <a:schemeClr val="dk1"/>
              </a:buClr>
              <a:buSzPts val="2700"/>
              <a:buChar char="-"/>
            </a:pPr>
            <a:r>
              <a:rPr b="1" lang="en-US" sz="2700">
                <a:solidFill>
                  <a:schemeClr val="dk1"/>
                </a:solidFill>
                <a:latin typeface="Open Sans"/>
                <a:ea typeface="Open Sans"/>
                <a:cs typeface="Open Sans"/>
                <a:sym typeface="Open Sans"/>
              </a:rPr>
              <a:t>Text-to-Speech:</a:t>
            </a:r>
            <a:r>
              <a:rPr lang="en-US" sz="2700">
                <a:solidFill>
                  <a:schemeClr val="dk1"/>
                </a:solidFill>
                <a:latin typeface="Open Sans SemiBold"/>
                <a:ea typeface="Open Sans SemiBold"/>
                <a:cs typeface="Open Sans SemiBold"/>
                <a:sym typeface="Open Sans SemiBold"/>
              </a:rPr>
              <a:t> </a:t>
            </a:r>
            <a:r>
              <a:rPr lang="en-US" sz="2700">
                <a:solidFill>
                  <a:schemeClr val="dk1"/>
                </a:solidFill>
                <a:latin typeface="Open Sans Medium"/>
                <a:ea typeface="Open Sans Medium"/>
                <a:cs typeface="Open Sans Medium"/>
                <a:sym typeface="Open Sans Medium"/>
              </a:rPr>
              <a:t>Listen to any text within the tool for enhanced understanding</a:t>
            </a:r>
            <a:endParaRPr sz="2700">
              <a:solidFill>
                <a:schemeClr val="dk1"/>
              </a:solidFill>
              <a:latin typeface="Open Sans Medium"/>
              <a:ea typeface="Open Sans Medium"/>
              <a:cs typeface="Open Sans Medium"/>
              <a:sym typeface="Open Sans Medium"/>
            </a:endParaRPr>
          </a:p>
          <a:p>
            <a:pPr indent="-400050" lvl="0" marL="457200" rtl="0" algn="l">
              <a:lnSpc>
                <a:spcPct val="115000"/>
              </a:lnSpc>
              <a:spcBef>
                <a:spcPts val="0"/>
              </a:spcBef>
              <a:spcAft>
                <a:spcPts val="0"/>
              </a:spcAft>
              <a:buClr>
                <a:schemeClr val="dk1"/>
              </a:buClr>
              <a:buSzPts val="2700"/>
              <a:buChar char="-"/>
            </a:pPr>
            <a:r>
              <a:rPr b="1" lang="en-US" sz="2700">
                <a:solidFill>
                  <a:schemeClr val="dk1"/>
                </a:solidFill>
                <a:latin typeface="Open Sans"/>
                <a:ea typeface="Open Sans"/>
                <a:cs typeface="Open Sans"/>
                <a:sym typeface="Open Sans"/>
              </a:rPr>
              <a:t>Speech-to-Text:</a:t>
            </a:r>
            <a:r>
              <a:rPr lang="en-US" sz="2700">
                <a:solidFill>
                  <a:schemeClr val="dk1"/>
                </a:solidFill>
                <a:latin typeface="Open Sans SemiBold"/>
                <a:ea typeface="Open Sans SemiBold"/>
                <a:cs typeface="Open Sans SemiBold"/>
                <a:sym typeface="Open Sans SemiBold"/>
              </a:rPr>
              <a:t> </a:t>
            </a:r>
            <a:r>
              <a:rPr lang="en-US" sz="2700">
                <a:solidFill>
                  <a:schemeClr val="dk1"/>
                </a:solidFill>
                <a:latin typeface="Open Sans Medium"/>
                <a:ea typeface="Open Sans Medium"/>
                <a:cs typeface="Open Sans Medium"/>
                <a:sym typeface="Open Sans Medium"/>
              </a:rPr>
              <a:t>Voice input transcribed into editable "Microphone Notes."</a:t>
            </a:r>
            <a:endParaRPr sz="4900">
              <a:latin typeface="Open Sans Medium"/>
              <a:ea typeface="Open Sans Medium"/>
              <a:cs typeface="Open Sans Medium"/>
              <a:sym typeface="Open Sans Medium"/>
            </a:endParaRPr>
          </a:p>
          <a:p>
            <a:pPr indent="0" lvl="0" marL="0" marR="0" rtl="0" algn="l">
              <a:lnSpc>
                <a:spcPct val="115000"/>
              </a:lnSpc>
              <a:spcBef>
                <a:spcPts val="1200"/>
              </a:spcBef>
              <a:spcAft>
                <a:spcPts val="0"/>
              </a:spcAft>
              <a:buNone/>
            </a:pPr>
            <a:r>
              <a:t/>
            </a:r>
            <a:endParaRPr sz="4300">
              <a:latin typeface="Open Sans SemiBold"/>
              <a:ea typeface="Open Sans SemiBold"/>
              <a:cs typeface="Open Sans SemiBold"/>
              <a:sym typeface="Open Sans SemiBold"/>
            </a:endParaRPr>
          </a:p>
        </p:txBody>
      </p:sp>
      <p:pic>
        <p:nvPicPr>
          <p:cNvPr id="288" name="Google Shape;288;p15"/>
          <p:cNvPicPr preferRelativeResize="0"/>
          <p:nvPr/>
        </p:nvPicPr>
        <p:blipFill>
          <a:blip r:embed="rId4">
            <a:alphaModFix/>
          </a:blip>
          <a:stretch>
            <a:fillRect/>
          </a:stretch>
        </p:blipFill>
        <p:spPr>
          <a:xfrm>
            <a:off x="16144197" y="7919938"/>
            <a:ext cx="1987125" cy="1460500"/>
          </a:xfrm>
          <a:prstGeom prst="rect">
            <a:avLst/>
          </a:prstGeom>
          <a:noFill/>
          <a:ln>
            <a:noFill/>
          </a:ln>
        </p:spPr>
      </p:pic>
      <p:pic>
        <p:nvPicPr>
          <p:cNvPr id="289" name="Google Shape;289;p15"/>
          <p:cNvPicPr preferRelativeResize="0"/>
          <p:nvPr/>
        </p:nvPicPr>
        <p:blipFill rotWithShape="1">
          <a:blip r:embed="rId5">
            <a:alphaModFix/>
          </a:blip>
          <a:srcRect b="0" l="0" r="10201" t="2152"/>
          <a:stretch/>
        </p:blipFill>
        <p:spPr>
          <a:xfrm>
            <a:off x="643525" y="1867625"/>
            <a:ext cx="5594375" cy="4164851"/>
          </a:xfrm>
          <a:prstGeom prst="rect">
            <a:avLst/>
          </a:prstGeom>
          <a:noFill/>
          <a:ln cap="flat" cmpd="sng" w="38100">
            <a:solidFill>
              <a:schemeClr val="lt2"/>
            </a:solidFill>
            <a:prstDash val="solid"/>
            <a:round/>
            <a:headEnd len="sm" w="sm" type="none"/>
            <a:tailEnd len="sm" w="sm" type="none"/>
          </a:ln>
        </p:spPr>
      </p:pic>
      <p:pic>
        <p:nvPicPr>
          <p:cNvPr id="290" name="Google Shape;290;p15"/>
          <p:cNvPicPr preferRelativeResize="0"/>
          <p:nvPr/>
        </p:nvPicPr>
        <p:blipFill rotWithShape="1">
          <a:blip r:embed="rId6">
            <a:alphaModFix/>
          </a:blip>
          <a:srcRect b="0" l="3578" r="18112" t="3353"/>
          <a:stretch/>
        </p:blipFill>
        <p:spPr>
          <a:xfrm>
            <a:off x="3716625" y="6411737"/>
            <a:ext cx="6051175" cy="2571800"/>
          </a:xfrm>
          <a:prstGeom prst="rect">
            <a:avLst/>
          </a:prstGeom>
          <a:noFill/>
          <a:ln cap="flat" cmpd="sng" w="38100">
            <a:solidFill>
              <a:schemeClr val="lt2"/>
            </a:solidFill>
            <a:prstDash val="solid"/>
            <a:round/>
            <a:headEnd len="sm" w="sm" type="none"/>
            <a:tailEnd len="sm" w="sm" type="none"/>
          </a:ln>
        </p:spPr>
      </p:pic>
      <p:sp>
        <p:nvSpPr>
          <p:cNvPr id="291" name="Google Shape;291;p15"/>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7">
              <a:alphaModFix/>
            </a:blip>
            <a:stretch>
              <a:fillRect b="0" l="0" r="0" t="0"/>
            </a:stretch>
          </a:blipFill>
          <a:ln>
            <a:noFill/>
          </a:ln>
        </p:spPr>
      </p:sp>
      <p:grpSp>
        <p:nvGrpSpPr>
          <p:cNvPr id="292" name="Google Shape;292;p15"/>
          <p:cNvGrpSpPr/>
          <p:nvPr/>
        </p:nvGrpSpPr>
        <p:grpSpPr>
          <a:xfrm>
            <a:off x="0" y="-180827"/>
            <a:ext cx="18269544" cy="1209692"/>
            <a:chOff x="0" y="-180827"/>
            <a:chExt cx="18269544" cy="1209692"/>
          </a:xfrm>
        </p:grpSpPr>
        <p:grpSp>
          <p:nvGrpSpPr>
            <p:cNvPr id="293" name="Google Shape;293;p15"/>
            <p:cNvGrpSpPr/>
            <p:nvPr/>
          </p:nvGrpSpPr>
          <p:grpSpPr>
            <a:xfrm>
              <a:off x="0" y="-180827"/>
              <a:ext cx="18269544" cy="1209692"/>
              <a:chOff x="0" y="-47625"/>
              <a:chExt cx="4811700" cy="318600"/>
            </a:xfrm>
          </p:grpSpPr>
          <p:sp>
            <p:nvSpPr>
              <p:cNvPr id="294" name="Google Shape;294;p15"/>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295" name="Google Shape;295;p15"/>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6" name="Google Shape;296;p15"/>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Audio</a:t>
              </a:r>
              <a:endParaRPr/>
            </a:p>
          </p:txBody>
        </p:sp>
        <p:sp>
          <p:nvSpPr>
            <p:cNvPr id="297" name="Google Shape;297;p15"/>
            <p:cNvSpPr txBox="1"/>
            <p:nvPr/>
          </p:nvSpPr>
          <p:spPr>
            <a:xfrm>
              <a:off x="16144199" y="344575"/>
              <a:ext cx="1507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Summarize</a:t>
              </a:r>
              <a:endParaRPr/>
            </a:p>
          </p:txBody>
        </p:sp>
        <p:sp>
          <p:nvSpPr>
            <p:cNvPr id="298" name="Google Shape;298;p15"/>
            <p:cNvSpPr txBox="1"/>
            <p:nvPr/>
          </p:nvSpPr>
          <p:spPr>
            <a:xfrm>
              <a:off x="8834114" y="144900"/>
              <a:ext cx="9078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Family</a:t>
              </a:r>
              <a:endParaRPr/>
            </a:p>
          </p:txBody>
        </p:sp>
        <p:sp>
          <p:nvSpPr>
            <p:cNvPr id="299" name="Google Shape;299;p15"/>
            <p:cNvSpPr txBox="1"/>
            <p:nvPr/>
          </p:nvSpPr>
          <p:spPr>
            <a:xfrm>
              <a:off x="5124801" y="185300"/>
              <a:ext cx="8445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Size</a:t>
              </a:r>
              <a:endParaRPr/>
            </a:p>
          </p:txBody>
        </p:sp>
      </p:grpSp>
      <p:pic>
        <p:nvPicPr>
          <p:cNvPr id="300" name="Google Shape;300;p15"/>
          <p:cNvPicPr preferRelativeResize="0"/>
          <p:nvPr/>
        </p:nvPicPr>
        <p:blipFill>
          <a:blip r:embed="rId8">
            <a:alphaModFix/>
          </a:blip>
          <a:stretch>
            <a:fillRect/>
          </a:stretch>
        </p:blipFill>
        <p:spPr>
          <a:xfrm>
            <a:off x="130449" y="141900"/>
            <a:ext cx="1069800" cy="802200"/>
          </a:xfrm>
          <a:prstGeom prst="flowChartConnector">
            <a:avLst/>
          </a:prstGeom>
          <a:noFill/>
          <a:ln cap="flat" cmpd="sng" w="28575">
            <a:solidFill>
              <a:schemeClr val="l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2E0F1"/>
        </a:solidFill>
      </p:bgPr>
    </p:bg>
    <p:spTree>
      <p:nvGrpSpPr>
        <p:cNvPr id="304" name="Shape 304"/>
        <p:cNvGrpSpPr/>
        <p:nvPr/>
      </p:nvGrpSpPr>
      <p:grpSpPr>
        <a:xfrm>
          <a:off x="0" y="0"/>
          <a:ext cx="0" cy="0"/>
          <a:chOff x="0" y="0"/>
          <a:chExt cx="0" cy="0"/>
        </a:xfrm>
      </p:grpSpPr>
      <p:pic>
        <p:nvPicPr>
          <p:cNvPr id="305" name="Google Shape;305;p16"/>
          <p:cNvPicPr preferRelativeResize="0"/>
          <p:nvPr/>
        </p:nvPicPr>
        <p:blipFill rotWithShape="1">
          <a:blip r:embed="rId3">
            <a:alphaModFix/>
          </a:blip>
          <a:srcRect b="39852" l="0" r="31581" t="21839"/>
          <a:stretch/>
        </p:blipFill>
        <p:spPr>
          <a:xfrm>
            <a:off x="3844575" y="1023350"/>
            <a:ext cx="14443424" cy="9263652"/>
          </a:xfrm>
          <a:prstGeom prst="rect">
            <a:avLst/>
          </a:prstGeom>
          <a:noFill/>
          <a:ln>
            <a:noFill/>
          </a:ln>
        </p:spPr>
      </p:pic>
      <p:grpSp>
        <p:nvGrpSpPr>
          <p:cNvPr id="306" name="Google Shape;306;p16"/>
          <p:cNvGrpSpPr/>
          <p:nvPr/>
        </p:nvGrpSpPr>
        <p:grpSpPr>
          <a:xfrm>
            <a:off x="0" y="9362810"/>
            <a:ext cx="18269544" cy="924196"/>
            <a:chOff x="0" y="-47625"/>
            <a:chExt cx="4811700" cy="243408"/>
          </a:xfrm>
        </p:grpSpPr>
        <p:sp>
          <p:nvSpPr>
            <p:cNvPr id="307" name="Google Shape;307;p16"/>
            <p:cNvSpPr/>
            <p:nvPr/>
          </p:nvSpPr>
          <p:spPr>
            <a:xfrm>
              <a:off x="0" y="0"/>
              <a:ext cx="4811568" cy="195783"/>
            </a:xfrm>
            <a:custGeom>
              <a:rect b="b" l="l" r="r" t="t"/>
              <a:pathLst>
                <a:path extrusionOk="0" h="195783" w="4811568">
                  <a:moveTo>
                    <a:pt x="0" y="0"/>
                  </a:moveTo>
                  <a:lnTo>
                    <a:pt x="4811568" y="0"/>
                  </a:lnTo>
                  <a:lnTo>
                    <a:pt x="4811568" y="195783"/>
                  </a:lnTo>
                  <a:lnTo>
                    <a:pt x="0" y="195783"/>
                  </a:lnTo>
                  <a:close/>
                </a:path>
              </a:pathLst>
            </a:custGeom>
            <a:solidFill>
              <a:srgbClr val="642282"/>
            </a:solidFill>
            <a:ln>
              <a:noFill/>
            </a:ln>
          </p:spPr>
        </p:sp>
        <p:sp>
          <p:nvSpPr>
            <p:cNvPr id="308" name="Google Shape;308;p16"/>
            <p:cNvSpPr txBox="1"/>
            <p:nvPr/>
          </p:nvSpPr>
          <p:spPr>
            <a:xfrm>
              <a:off x="0" y="-47625"/>
              <a:ext cx="4811700" cy="243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9" name="Google Shape;309;p16"/>
          <p:cNvSpPr/>
          <p:nvPr/>
        </p:nvSpPr>
        <p:spPr>
          <a:xfrm rot="2700000">
            <a:off x="16488794" y="9537189"/>
            <a:ext cx="756854" cy="756854"/>
          </a:xfrm>
          <a:custGeom>
            <a:rect b="b" l="l" r="r" t="t"/>
            <a:pathLst>
              <a:path extrusionOk="0" h="756433" w="756433">
                <a:moveTo>
                  <a:pt x="0" y="0"/>
                </a:moveTo>
                <a:lnTo>
                  <a:pt x="756433" y="0"/>
                </a:lnTo>
                <a:lnTo>
                  <a:pt x="756433" y="756433"/>
                </a:lnTo>
                <a:lnTo>
                  <a:pt x="0" y="756433"/>
                </a:lnTo>
                <a:lnTo>
                  <a:pt x="0" y="0"/>
                </a:lnTo>
                <a:close/>
              </a:path>
            </a:pathLst>
          </a:custGeom>
          <a:blipFill rotWithShape="1">
            <a:blip r:embed="rId4">
              <a:alphaModFix/>
            </a:blip>
            <a:stretch>
              <a:fillRect b="0" l="0" r="0" t="0"/>
            </a:stretch>
          </a:blipFill>
          <a:ln>
            <a:noFill/>
          </a:ln>
        </p:spPr>
      </p:sp>
      <p:sp>
        <p:nvSpPr>
          <p:cNvPr id="310" name="Google Shape;310;p16"/>
          <p:cNvSpPr/>
          <p:nvPr/>
        </p:nvSpPr>
        <p:spPr>
          <a:xfrm rot="-8100000">
            <a:off x="1185152" y="9536594"/>
            <a:ext cx="756854" cy="756854"/>
          </a:xfrm>
          <a:custGeom>
            <a:rect b="b" l="l" r="r" t="t"/>
            <a:pathLst>
              <a:path extrusionOk="0" h="756433" w="756433">
                <a:moveTo>
                  <a:pt x="756433" y="756433"/>
                </a:moveTo>
                <a:lnTo>
                  <a:pt x="0" y="756433"/>
                </a:lnTo>
                <a:lnTo>
                  <a:pt x="0" y="0"/>
                </a:lnTo>
                <a:lnTo>
                  <a:pt x="756433" y="0"/>
                </a:lnTo>
                <a:lnTo>
                  <a:pt x="756433" y="756433"/>
                </a:lnTo>
                <a:close/>
              </a:path>
            </a:pathLst>
          </a:custGeom>
          <a:blipFill rotWithShape="1">
            <a:blip r:embed="rId4">
              <a:alphaModFix/>
            </a:blip>
            <a:stretch>
              <a:fillRect b="0" l="0" r="0" t="0"/>
            </a:stretch>
          </a:blipFill>
          <a:ln>
            <a:noFill/>
          </a:ln>
        </p:spPr>
      </p:sp>
      <p:grpSp>
        <p:nvGrpSpPr>
          <p:cNvPr id="311" name="Google Shape;311;p16"/>
          <p:cNvGrpSpPr/>
          <p:nvPr/>
        </p:nvGrpSpPr>
        <p:grpSpPr>
          <a:xfrm>
            <a:off x="-2074825" y="1323472"/>
            <a:ext cx="10355663" cy="1694328"/>
            <a:chOff x="0" y="-47625"/>
            <a:chExt cx="2695594" cy="222642"/>
          </a:xfrm>
        </p:grpSpPr>
        <p:sp>
          <p:nvSpPr>
            <p:cNvPr id="312" name="Google Shape;312;p16"/>
            <p:cNvSpPr/>
            <p:nvPr/>
          </p:nvSpPr>
          <p:spPr>
            <a:xfrm>
              <a:off x="0" y="0"/>
              <a:ext cx="2695594" cy="175017"/>
            </a:xfrm>
            <a:custGeom>
              <a:rect b="b" l="l" r="r" t="t"/>
              <a:pathLst>
                <a:path extrusionOk="0" h="175017" w="2695594">
                  <a:moveTo>
                    <a:pt x="36495" y="0"/>
                  </a:moveTo>
                  <a:lnTo>
                    <a:pt x="2659099" y="0"/>
                  </a:lnTo>
                  <a:cubicBezTo>
                    <a:pt x="2668778" y="0"/>
                    <a:pt x="2678061" y="3845"/>
                    <a:pt x="2684905" y="10689"/>
                  </a:cubicBezTo>
                  <a:cubicBezTo>
                    <a:pt x="2691749" y="17533"/>
                    <a:pt x="2695594" y="26816"/>
                    <a:pt x="2695594" y="36495"/>
                  </a:cubicBezTo>
                  <a:lnTo>
                    <a:pt x="2695594" y="138522"/>
                  </a:lnTo>
                  <a:cubicBezTo>
                    <a:pt x="2695594" y="148201"/>
                    <a:pt x="2691749" y="157484"/>
                    <a:pt x="2684905" y="164328"/>
                  </a:cubicBezTo>
                  <a:cubicBezTo>
                    <a:pt x="2678061" y="171172"/>
                    <a:pt x="2668778" y="175017"/>
                    <a:pt x="2659099" y="175017"/>
                  </a:cubicBezTo>
                  <a:lnTo>
                    <a:pt x="36495" y="175017"/>
                  </a:lnTo>
                  <a:cubicBezTo>
                    <a:pt x="26816" y="175017"/>
                    <a:pt x="17533" y="171172"/>
                    <a:pt x="10689" y="164328"/>
                  </a:cubicBezTo>
                  <a:cubicBezTo>
                    <a:pt x="3845" y="157484"/>
                    <a:pt x="0" y="148201"/>
                    <a:pt x="0" y="138522"/>
                  </a:cubicBezTo>
                  <a:lnTo>
                    <a:pt x="0" y="36495"/>
                  </a:lnTo>
                  <a:cubicBezTo>
                    <a:pt x="0" y="26816"/>
                    <a:pt x="3845" y="17533"/>
                    <a:pt x="10689" y="10689"/>
                  </a:cubicBezTo>
                  <a:cubicBezTo>
                    <a:pt x="17533" y="3845"/>
                    <a:pt x="26816" y="0"/>
                    <a:pt x="36495" y="0"/>
                  </a:cubicBezTo>
                  <a:close/>
                </a:path>
              </a:pathLst>
            </a:custGeom>
            <a:solidFill>
              <a:srgbClr val="FFC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txBox="1"/>
            <p:nvPr/>
          </p:nvSpPr>
          <p:spPr>
            <a:xfrm>
              <a:off x="0" y="-47625"/>
              <a:ext cx="2695500" cy="222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4" name="Google Shape;314;p16"/>
          <p:cNvGrpSpPr/>
          <p:nvPr/>
        </p:nvGrpSpPr>
        <p:grpSpPr>
          <a:xfrm>
            <a:off x="-1792982" y="3853125"/>
            <a:ext cx="8425727" cy="5190967"/>
            <a:chOff x="-711716" y="-47628"/>
            <a:chExt cx="2877934" cy="2485500"/>
          </a:xfrm>
        </p:grpSpPr>
        <p:sp>
          <p:nvSpPr>
            <p:cNvPr id="315" name="Google Shape;315;p16"/>
            <p:cNvSpPr/>
            <p:nvPr/>
          </p:nvSpPr>
          <p:spPr>
            <a:xfrm>
              <a:off x="0" y="0"/>
              <a:ext cx="2166218" cy="2437815"/>
            </a:xfrm>
            <a:custGeom>
              <a:rect b="b" l="l" r="r" t="t"/>
              <a:pathLst>
                <a:path extrusionOk="0" h="2437815" w="2166218">
                  <a:moveTo>
                    <a:pt x="87275" y="0"/>
                  </a:moveTo>
                  <a:lnTo>
                    <a:pt x="2078943" y="0"/>
                  </a:lnTo>
                  <a:cubicBezTo>
                    <a:pt x="2127144" y="0"/>
                    <a:pt x="2166218" y="39074"/>
                    <a:pt x="2166218" y="87275"/>
                  </a:cubicBezTo>
                  <a:lnTo>
                    <a:pt x="2166218" y="2350539"/>
                  </a:lnTo>
                  <a:cubicBezTo>
                    <a:pt x="2166218" y="2398740"/>
                    <a:pt x="2127144" y="2437815"/>
                    <a:pt x="2078943" y="2437815"/>
                  </a:cubicBezTo>
                  <a:lnTo>
                    <a:pt x="87275" y="2437815"/>
                  </a:lnTo>
                  <a:cubicBezTo>
                    <a:pt x="39074" y="2437815"/>
                    <a:pt x="0" y="2398740"/>
                    <a:pt x="0" y="2350539"/>
                  </a:cubicBezTo>
                  <a:lnTo>
                    <a:pt x="0" y="87275"/>
                  </a:lnTo>
                  <a:cubicBezTo>
                    <a:pt x="0" y="39074"/>
                    <a:pt x="39074" y="0"/>
                    <a:pt x="87275" y="0"/>
                  </a:cubicBezTo>
                  <a:close/>
                </a:path>
              </a:pathLst>
            </a:custGeom>
            <a:solidFill>
              <a:srgbClr val="FFC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nvSpPr>
          <p:spPr>
            <a:xfrm>
              <a:off x="-711716" y="-47628"/>
              <a:ext cx="2877900" cy="2485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7" name="Google Shape;317;p16"/>
          <p:cNvGrpSpPr/>
          <p:nvPr/>
        </p:nvGrpSpPr>
        <p:grpSpPr>
          <a:xfrm>
            <a:off x="6990211" y="3853132"/>
            <a:ext cx="4524318" cy="5190967"/>
            <a:chOff x="0" y="-47625"/>
            <a:chExt cx="2166300" cy="2485500"/>
          </a:xfrm>
        </p:grpSpPr>
        <p:sp>
          <p:nvSpPr>
            <p:cNvPr id="318" name="Google Shape;318;p16"/>
            <p:cNvSpPr/>
            <p:nvPr/>
          </p:nvSpPr>
          <p:spPr>
            <a:xfrm>
              <a:off x="0" y="0"/>
              <a:ext cx="2166218" cy="2437815"/>
            </a:xfrm>
            <a:custGeom>
              <a:rect b="b" l="l" r="r" t="t"/>
              <a:pathLst>
                <a:path extrusionOk="0" h="2437815" w="2166218">
                  <a:moveTo>
                    <a:pt x="87275" y="0"/>
                  </a:moveTo>
                  <a:lnTo>
                    <a:pt x="2078943" y="0"/>
                  </a:lnTo>
                  <a:cubicBezTo>
                    <a:pt x="2127144" y="0"/>
                    <a:pt x="2166218" y="39074"/>
                    <a:pt x="2166218" y="87275"/>
                  </a:cubicBezTo>
                  <a:lnTo>
                    <a:pt x="2166218" y="2350539"/>
                  </a:lnTo>
                  <a:cubicBezTo>
                    <a:pt x="2166218" y="2398740"/>
                    <a:pt x="2127144" y="2437815"/>
                    <a:pt x="2078943" y="2437815"/>
                  </a:cubicBezTo>
                  <a:lnTo>
                    <a:pt x="87275" y="2437815"/>
                  </a:lnTo>
                  <a:cubicBezTo>
                    <a:pt x="39074" y="2437815"/>
                    <a:pt x="0" y="2398740"/>
                    <a:pt x="0" y="2350539"/>
                  </a:cubicBezTo>
                  <a:lnTo>
                    <a:pt x="0" y="87275"/>
                  </a:lnTo>
                  <a:cubicBezTo>
                    <a:pt x="0" y="39074"/>
                    <a:pt x="39074" y="0"/>
                    <a:pt x="87275" y="0"/>
                  </a:cubicBezTo>
                  <a:close/>
                </a:path>
              </a:pathLst>
            </a:custGeom>
            <a:solidFill>
              <a:srgbClr val="FFC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txBox="1"/>
            <p:nvPr/>
          </p:nvSpPr>
          <p:spPr>
            <a:xfrm>
              <a:off x="0" y="-47625"/>
              <a:ext cx="2166300" cy="2485500"/>
            </a:xfrm>
            <a:prstGeom prst="rect">
              <a:avLst/>
            </a:prstGeom>
            <a:noFill/>
            <a:ln>
              <a:noFill/>
            </a:ln>
          </p:spPr>
          <p:txBody>
            <a:bodyPr anchorCtr="0" anchor="ctr" bIns="50800" lIns="50800" spcFirstLastPara="1" rIns="50800" wrap="square" tIns="50800">
              <a:noAutofit/>
            </a:bodyPr>
            <a:lstStyle/>
            <a:p>
              <a:pPr indent="0" lvl="0" marL="0" marR="0" rtl="0" algn="l">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0" name="Google Shape;320;p16"/>
          <p:cNvSpPr txBox="1"/>
          <p:nvPr/>
        </p:nvSpPr>
        <p:spPr>
          <a:xfrm>
            <a:off x="77650" y="1718788"/>
            <a:ext cx="7508100" cy="1077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7000">
                <a:latin typeface="Open Sans"/>
                <a:ea typeface="Open Sans"/>
                <a:cs typeface="Open Sans"/>
                <a:sym typeface="Open Sans"/>
              </a:rPr>
              <a:t>Visual Showcase </a:t>
            </a:r>
            <a:endParaRPr/>
          </a:p>
        </p:txBody>
      </p:sp>
      <p:pic>
        <p:nvPicPr>
          <p:cNvPr id="321" name="Google Shape;321;p16"/>
          <p:cNvPicPr preferRelativeResize="0"/>
          <p:nvPr/>
        </p:nvPicPr>
        <p:blipFill>
          <a:blip r:embed="rId5">
            <a:alphaModFix/>
          </a:blip>
          <a:stretch>
            <a:fillRect/>
          </a:stretch>
        </p:blipFill>
        <p:spPr>
          <a:xfrm>
            <a:off x="12431376" y="1323473"/>
            <a:ext cx="5571800" cy="2150025"/>
          </a:xfrm>
          <a:prstGeom prst="rect">
            <a:avLst/>
          </a:prstGeom>
          <a:noFill/>
          <a:ln>
            <a:noFill/>
          </a:ln>
        </p:spPr>
      </p:pic>
      <p:pic>
        <p:nvPicPr>
          <p:cNvPr id="322" name="Google Shape;322;p16"/>
          <p:cNvPicPr preferRelativeResize="0"/>
          <p:nvPr/>
        </p:nvPicPr>
        <p:blipFill rotWithShape="1">
          <a:blip r:embed="rId6">
            <a:alphaModFix/>
          </a:blip>
          <a:srcRect b="2865" l="0" r="0" t="0"/>
          <a:stretch/>
        </p:blipFill>
        <p:spPr>
          <a:xfrm>
            <a:off x="632275" y="4730775"/>
            <a:ext cx="5701699" cy="3728551"/>
          </a:xfrm>
          <a:prstGeom prst="rect">
            <a:avLst/>
          </a:prstGeom>
          <a:noFill/>
          <a:ln cap="flat" cmpd="sng" w="38100">
            <a:solidFill>
              <a:schemeClr val="lt2"/>
            </a:solidFill>
            <a:prstDash val="solid"/>
            <a:round/>
            <a:headEnd len="sm" w="sm" type="none"/>
            <a:tailEnd len="sm" w="sm" type="none"/>
          </a:ln>
        </p:spPr>
      </p:pic>
      <p:pic>
        <p:nvPicPr>
          <p:cNvPr id="323" name="Google Shape;323;p16"/>
          <p:cNvPicPr preferRelativeResize="0"/>
          <p:nvPr/>
        </p:nvPicPr>
        <p:blipFill>
          <a:blip r:embed="rId7">
            <a:alphaModFix/>
          </a:blip>
          <a:stretch>
            <a:fillRect/>
          </a:stretch>
        </p:blipFill>
        <p:spPr>
          <a:xfrm>
            <a:off x="7748110" y="6396450"/>
            <a:ext cx="3008512" cy="2256399"/>
          </a:xfrm>
          <a:prstGeom prst="rect">
            <a:avLst/>
          </a:prstGeom>
          <a:noFill/>
          <a:ln cap="flat" cmpd="sng" w="28575">
            <a:solidFill>
              <a:schemeClr val="lt1"/>
            </a:solidFill>
            <a:prstDash val="solid"/>
            <a:round/>
            <a:headEnd len="sm" w="sm" type="none"/>
            <a:tailEnd len="sm" w="sm" type="none"/>
          </a:ln>
        </p:spPr>
      </p:pic>
      <p:sp>
        <p:nvSpPr>
          <p:cNvPr id="324" name="Google Shape;324;p16"/>
          <p:cNvSpPr txBox="1"/>
          <p:nvPr/>
        </p:nvSpPr>
        <p:spPr>
          <a:xfrm>
            <a:off x="7288400" y="4018150"/>
            <a:ext cx="4524000" cy="54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Open Sans"/>
              <a:ea typeface="Open Sans"/>
              <a:cs typeface="Open Sans"/>
              <a:sym typeface="Open Sans"/>
            </a:endParaRPr>
          </a:p>
        </p:txBody>
      </p:sp>
      <p:sp>
        <p:nvSpPr>
          <p:cNvPr id="325" name="Google Shape;325;p16"/>
          <p:cNvSpPr txBox="1"/>
          <p:nvPr/>
        </p:nvSpPr>
        <p:spPr>
          <a:xfrm>
            <a:off x="7083300" y="3995238"/>
            <a:ext cx="41214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dk1"/>
                </a:solidFill>
                <a:latin typeface="Open Sans Medium"/>
                <a:ea typeface="Open Sans Medium"/>
                <a:cs typeface="Open Sans Medium"/>
                <a:sym typeface="Open Sans Medium"/>
              </a:rPr>
              <a:t>This image on our website represents LumaText AI's supportive role, like a helping hand guiding users to easily process and understand text.</a:t>
            </a:r>
            <a:endParaRPr>
              <a:latin typeface="Open Sans Medium"/>
              <a:ea typeface="Open Sans Medium"/>
              <a:cs typeface="Open Sans Medium"/>
              <a:sym typeface="Open Sans Medium"/>
            </a:endParaRPr>
          </a:p>
        </p:txBody>
      </p:sp>
      <p:sp>
        <p:nvSpPr>
          <p:cNvPr id="326" name="Google Shape;326;p16"/>
          <p:cNvSpPr/>
          <p:nvPr/>
        </p:nvSpPr>
        <p:spPr>
          <a:xfrm>
            <a:off x="1312325" y="339073"/>
            <a:ext cx="499610" cy="407864"/>
          </a:xfrm>
          <a:custGeom>
            <a:rect b="b" l="l" r="r" t="t"/>
            <a:pathLst>
              <a:path extrusionOk="0" h="407864" w="499610">
                <a:moveTo>
                  <a:pt x="0" y="0"/>
                </a:moveTo>
                <a:lnTo>
                  <a:pt x="499610" y="0"/>
                </a:lnTo>
                <a:lnTo>
                  <a:pt x="499610" y="407863"/>
                </a:lnTo>
                <a:lnTo>
                  <a:pt x="0" y="407863"/>
                </a:lnTo>
                <a:lnTo>
                  <a:pt x="0" y="0"/>
                </a:lnTo>
                <a:close/>
              </a:path>
            </a:pathLst>
          </a:custGeom>
          <a:blipFill rotWithShape="1">
            <a:blip r:embed="rId8">
              <a:alphaModFix/>
            </a:blip>
            <a:stretch>
              <a:fillRect b="0" l="0" r="0" t="0"/>
            </a:stretch>
          </a:blipFill>
          <a:ln>
            <a:noFill/>
          </a:ln>
        </p:spPr>
      </p:sp>
      <p:grpSp>
        <p:nvGrpSpPr>
          <p:cNvPr id="327" name="Google Shape;327;p16"/>
          <p:cNvGrpSpPr/>
          <p:nvPr/>
        </p:nvGrpSpPr>
        <p:grpSpPr>
          <a:xfrm>
            <a:off x="0" y="-180827"/>
            <a:ext cx="18269544" cy="1209692"/>
            <a:chOff x="0" y="-180827"/>
            <a:chExt cx="18269544" cy="1209692"/>
          </a:xfrm>
        </p:grpSpPr>
        <p:grpSp>
          <p:nvGrpSpPr>
            <p:cNvPr id="328" name="Google Shape;328;p16"/>
            <p:cNvGrpSpPr/>
            <p:nvPr/>
          </p:nvGrpSpPr>
          <p:grpSpPr>
            <a:xfrm>
              <a:off x="0" y="-180827"/>
              <a:ext cx="18269544" cy="1209692"/>
              <a:chOff x="0" y="-47625"/>
              <a:chExt cx="4811700" cy="318600"/>
            </a:xfrm>
          </p:grpSpPr>
          <p:sp>
            <p:nvSpPr>
              <p:cNvPr id="329" name="Google Shape;329;p16"/>
              <p:cNvSpPr/>
              <p:nvPr/>
            </p:nvSpPr>
            <p:spPr>
              <a:xfrm>
                <a:off x="0" y="0"/>
                <a:ext cx="4811568" cy="270933"/>
              </a:xfrm>
              <a:custGeom>
                <a:rect b="b" l="l" r="r" t="t"/>
                <a:pathLst>
                  <a:path extrusionOk="0" h="270933" w="4811568">
                    <a:moveTo>
                      <a:pt x="0" y="0"/>
                    </a:moveTo>
                    <a:lnTo>
                      <a:pt x="4811568" y="0"/>
                    </a:lnTo>
                    <a:lnTo>
                      <a:pt x="4811568" y="270933"/>
                    </a:lnTo>
                    <a:lnTo>
                      <a:pt x="0" y="270933"/>
                    </a:lnTo>
                    <a:close/>
                  </a:path>
                </a:pathLst>
              </a:custGeom>
              <a:solidFill>
                <a:srgbClr val="642282"/>
              </a:solidFill>
              <a:ln>
                <a:noFill/>
              </a:ln>
            </p:spPr>
          </p:sp>
          <p:sp>
            <p:nvSpPr>
              <p:cNvPr id="330" name="Google Shape;330;p16"/>
              <p:cNvSpPr txBox="1"/>
              <p:nvPr/>
            </p:nvSpPr>
            <p:spPr>
              <a:xfrm>
                <a:off x="0" y="-47625"/>
                <a:ext cx="4811700" cy="3186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1" name="Google Shape;331;p16"/>
            <p:cNvSpPr txBox="1"/>
            <p:nvPr/>
          </p:nvSpPr>
          <p:spPr>
            <a:xfrm>
              <a:off x="12431374" y="344575"/>
              <a:ext cx="9906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Audio</a:t>
              </a:r>
              <a:endParaRPr/>
            </a:p>
          </p:txBody>
        </p:sp>
        <p:sp>
          <p:nvSpPr>
            <p:cNvPr id="332" name="Google Shape;332;p16"/>
            <p:cNvSpPr txBox="1"/>
            <p:nvPr/>
          </p:nvSpPr>
          <p:spPr>
            <a:xfrm>
              <a:off x="16144199" y="344575"/>
              <a:ext cx="15075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Summarize</a:t>
              </a:r>
              <a:endParaRPr/>
            </a:p>
          </p:txBody>
        </p:sp>
        <p:sp>
          <p:nvSpPr>
            <p:cNvPr id="333" name="Google Shape;333;p16"/>
            <p:cNvSpPr txBox="1"/>
            <p:nvPr/>
          </p:nvSpPr>
          <p:spPr>
            <a:xfrm>
              <a:off x="8834114" y="144900"/>
              <a:ext cx="9078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Family</a:t>
              </a:r>
              <a:endParaRPr/>
            </a:p>
          </p:txBody>
        </p:sp>
        <p:sp>
          <p:nvSpPr>
            <p:cNvPr id="334" name="Google Shape;334;p16"/>
            <p:cNvSpPr txBox="1"/>
            <p:nvPr/>
          </p:nvSpPr>
          <p:spPr>
            <a:xfrm>
              <a:off x="5124801" y="185300"/>
              <a:ext cx="8445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solidFill>
                    <a:srgbClr val="FFFFFF"/>
                  </a:solidFill>
                  <a:latin typeface="Open Sans"/>
                  <a:ea typeface="Open Sans"/>
                  <a:cs typeface="Open Sans"/>
                  <a:sym typeface="Open Sans"/>
                </a:rPr>
                <a:t>Font Size</a:t>
              </a:r>
              <a:endParaRPr/>
            </a:p>
          </p:txBody>
        </p:sp>
      </p:grpSp>
      <p:grpSp>
        <p:nvGrpSpPr>
          <p:cNvPr id="335" name="Google Shape;335;p16"/>
          <p:cNvGrpSpPr/>
          <p:nvPr/>
        </p:nvGrpSpPr>
        <p:grpSpPr>
          <a:xfrm>
            <a:off x="10662155" y="2703850"/>
            <a:ext cx="8311087" cy="6255399"/>
            <a:chOff x="-453033" y="-557348"/>
            <a:chExt cx="2877900" cy="2995163"/>
          </a:xfrm>
        </p:grpSpPr>
        <p:sp>
          <p:nvSpPr>
            <p:cNvPr id="336" name="Google Shape;336;p16"/>
            <p:cNvSpPr/>
            <p:nvPr/>
          </p:nvSpPr>
          <p:spPr>
            <a:xfrm>
              <a:off x="0" y="0"/>
              <a:ext cx="2166218" cy="2437815"/>
            </a:xfrm>
            <a:custGeom>
              <a:rect b="b" l="l" r="r" t="t"/>
              <a:pathLst>
                <a:path extrusionOk="0" h="2437815" w="2166218">
                  <a:moveTo>
                    <a:pt x="87275" y="0"/>
                  </a:moveTo>
                  <a:lnTo>
                    <a:pt x="2078943" y="0"/>
                  </a:lnTo>
                  <a:cubicBezTo>
                    <a:pt x="2127144" y="0"/>
                    <a:pt x="2166218" y="39074"/>
                    <a:pt x="2166218" y="87275"/>
                  </a:cubicBezTo>
                  <a:lnTo>
                    <a:pt x="2166218" y="2350539"/>
                  </a:lnTo>
                  <a:cubicBezTo>
                    <a:pt x="2166218" y="2398740"/>
                    <a:pt x="2127144" y="2437815"/>
                    <a:pt x="2078943" y="2437815"/>
                  </a:cubicBezTo>
                  <a:lnTo>
                    <a:pt x="87275" y="2437815"/>
                  </a:lnTo>
                  <a:cubicBezTo>
                    <a:pt x="39074" y="2437815"/>
                    <a:pt x="0" y="2398740"/>
                    <a:pt x="0" y="2350539"/>
                  </a:cubicBezTo>
                  <a:lnTo>
                    <a:pt x="0" y="87275"/>
                  </a:lnTo>
                  <a:cubicBezTo>
                    <a:pt x="0" y="39074"/>
                    <a:pt x="39074" y="0"/>
                    <a:pt x="87275" y="0"/>
                  </a:cubicBezTo>
                  <a:close/>
                </a:path>
              </a:pathLst>
            </a:custGeom>
            <a:solidFill>
              <a:srgbClr val="FFC8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txBox="1"/>
            <p:nvPr/>
          </p:nvSpPr>
          <p:spPr>
            <a:xfrm>
              <a:off x="-453033" y="-557348"/>
              <a:ext cx="2877900" cy="2485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38" name="Google Shape;338;p16"/>
          <p:cNvPicPr preferRelativeResize="0"/>
          <p:nvPr/>
        </p:nvPicPr>
        <p:blipFill>
          <a:blip r:embed="rId7">
            <a:alphaModFix/>
          </a:blip>
          <a:stretch>
            <a:fillRect/>
          </a:stretch>
        </p:blipFill>
        <p:spPr>
          <a:xfrm>
            <a:off x="130449" y="141900"/>
            <a:ext cx="1069800" cy="802200"/>
          </a:xfrm>
          <a:prstGeom prst="flowChartConnector">
            <a:avLst/>
          </a:prstGeom>
          <a:noFill/>
          <a:ln cap="flat" cmpd="sng" w="28575">
            <a:solidFill>
              <a:schemeClr val="lt1"/>
            </a:solidFill>
            <a:prstDash val="solid"/>
            <a:round/>
            <a:headEnd len="sm" w="sm" type="none"/>
            <a:tailEnd len="sm" w="sm" type="none"/>
          </a:ln>
        </p:spPr>
      </p:pic>
      <p:pic>
        <p:nvPicPr>
          <p:cNvPr id="339" name="Google Shape;339;p16"/>
          <p:cNvPicPr preferRelativeResize="0"/>
          <p:nvPr/>
        </p:nvPicPr>
        <p:blipFill>
          <a:blip r:embed="rId9">
            <a:alphaModFix/>
          </a:blip>
          <a:stretch>
            <a:fillRect/>
          </a:stretch>
        </p:blipFill>
        <p:spPr>
          <a:xfrm>
            <a:off x="12301475" y="4669138"/>
            <a:ext cx="5701700" cy="3851801"/>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site Pitch Deck">
  <a:themeElements>
    <a:clrScheme name="Office">
      <a:dk1>
        <a:srgbClr val="000000"/>
      </a:dk1>
      <a:lt1>
        <a:srgbClr val="FFFFFF"/>
      </a:lt1>
      <a:dk2>
        <a:srgbClr val="642282"/>
      </a:dk2>
      <a:lt2>
        <a:srgbClr val="B2E0F1"/>
      </a:lt2>
      <a:accent1>
        <a:srgbClr val="FFC803"/>
      </a:accent1>
      <a:accent2>
        <a:srgbClr val="888888"/>
      </a:accent2>
      <a:accent3>
        <a:srgbClr val="FFFFFF"/>
      </a:accent3>
      <a:accent4>
        <a:srgbClr val="642282"/>
      </a:accent4>
      <a:accent5>
        <a:srgbClr val="B2E0F1"/>
      </a:accent5>
      <a:accent6>
        <a:srgbClr val="FFC803"/>
      </a:accent6>
      <a:hlink>
        <a:srgbClr val="88888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