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0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8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970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0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06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4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3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7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5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0D7D00-8689-44D1-AB1A-F2B71BB4EE69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BBF3-7700-4690-A830-91F2A904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8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smtClean="0"/>
              <a:t>ppt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Happy New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5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Good Morning</vt:lpstr>
      <vt:lpstr>PowerPoint Presentation</vt:lpstr>
      <vt:lpstr>Happy New year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</dc:title>
  <dc:creator>Zainab Shahid</dc:creator>
  <cp:lastModifiedBy>Zainab Shahid</cp:lastModifiedBy>
  <cp:revision>1</cp:revision>
  <dcterms:created xsi:type="dcterms:W3CDTF">2021-12-13T23:05:38Z</dcterms:created>
  <dcterms:modified xsi:type="dcterms:W3CDTF">2021-12-13T23:06:56Z</dcterms:modified>
</cp:coreProperties>
</file>