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9" r:id="rId8"/>
    <p:sldId id="271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7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6D43C-0F47-4118-B5C7-A4442D47F41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E36090-3A6E-4F2B-A448-8E9E48944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8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83" y="444137"/>
            <a:ext cx="10058400" cy="1280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SYED UNIVERSITY OF ENGINEERING AND TECHNOLOGY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r Syed University of Engineering and Technology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17" y="2015353"/>
            <a:ext cx="3201126" cy="320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3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Radix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O(n*k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where:</a:t>
            </a:r>
          </a:p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elements in the input list.</a:t>
            </a:r>
          </a:p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digits in the largest number.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digits is constant, the time complexity becomes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6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Radix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09041"/>
            <a:ext cx="1025312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is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+ k)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range of digits (typically 10 for decimal numbers).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extra space is used for the bucket in the sorting process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08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Radix Sort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49199"/>
            <a:ext cx="991489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sorting large datasets with fixed length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faster than comparison-based algorithms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large numbers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works for integer or fixed-length string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inefficient if the number of digits is large.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5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10754"/>
            <a:ext cx="97446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Radix Sort is a linear time sorting algorithm that</a:t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more efficient </a:t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comparison-based sorting algorithms for </a:t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types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particularly useful when sorting large numbers </a:t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fixed number of digits. </a:t>
            </a:r>
          </a:p>
        </p:txBody>
      </p:sp>
    </p:spTree>
    <p:extLst>
      <p:ext uri="{BB962C8B-B14F-4D97-AF65-F5344CB8AC3E}">
        <p14:creationId xmlns:p14="http://schemas.microsoft.com/office/powerpoint/2010/main" val="28737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400" lvl="8" indent="0">
              <a:lnSpc>
                <a:spcPct val="300000"/>
              </a:lnSpc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THANKYOU!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59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TOPIC: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54926"/>
            <a:ext cx="10371909" cy="39449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b="1" dirty="0" smtClean="0"/>
              <a:t>ZAINAB </a:t>
            </a:r>
            <a:r>
              <a:rPr lang="en-US" sz="4400" b="1" dirty="0"/>
              <a:t>ARIF</a:t>
            </a:r>
            <a:r>
              <a:rPr lang="en-US" sz="4400" dirty="0" smtClean="0"/>
              <a:t>:</a:t>
            </a:r>
            <a:br>
              <a:rPr lang="en-US" sz="4400" dirty="0" smtClean="0"/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400" dirty="0" smtClean="0"/>
              <a:t> </a:t>
            </a:r>
            <a:r>
              <a:rPr lang="en-US" sz="4400" b="1" dirty="0" smtClean="0"/>
              <a:t>2023s-BCYS-028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ALGORITHM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AIMAN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5577"/>
            <a:ext cx="10058400" cy="12017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Introduction to Radix Sort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02259"/>
            <a:ext cx="100584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Radix Sort is a non-comparative integer sorting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sorts numbers digit by digit, starting from the least significant digit (LSD)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the most significant digit (MSD), depending on the variation.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digit is placed in a bucket according to its value.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5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Example/Working of Radix Sort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following sequence of data using radix sort: 165,958, 635,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694, 480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637, 598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 element in list is 958, and its width is 3. So radix sort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needs to perform three scans on each digit from LSD to MSD.</a:t>
            </a:r>
          </a:p>
        </p:txBody>
      </p:sp>
    </p:spTree>
    <p:extLst>
      <p:ext uri="{BB962C8B-B14F-4D97-AF65-F5344CB8AC3E}">
        <p14:creationId xmlns:p14="http://schemas.microsoft.com/office/powerpoint/2010/main" val="29630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58" t="22947" r="20967" b="8860"/>
          <a:stretch/>
        </p:blipFill>
        <p:spPr>
          <a:xfrm>
            <a:off x="2103119" y="849085"/>
            <a:ext cx="7654836" cy="50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Radix Sort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18587"/>
            <a:ext cx="93778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Find the maximum number in the list to determine the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digits.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digit (starting from the least significant digit):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counting sort based on that digit.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Repeat for all digits, moving from the least significant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most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9905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of Radix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Function to perform Radix Sort</a:t>
            </a:r>
          </a:p>
          <a:p>
            <a:r>
              <a:rPr lang="en-US" dirty="0"/>
              <a:t>void </a:t>
            </a:r>
            <a:r>
              <a:rPr lang="en-US" dirty="0" err="1"/>
              <a:t>RadixSort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max = </a:t>
            </a:r>
            <a:r>
              <a:rPr lang="en-US" dirty="0" err="1"/>
              <a:t>getMax</a:t>
            </a:r>
            <a:r>
              <a:rPr lang="en-US" dirty="0"/>
              <a:t>(A, n);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1; max / </a:t>
            </a:r>
            <a:r>
              <a:rPr lang="en-US" dirty="0" err="1"/>
              <a:t>pos</a:t>
            </a:r>
            <a:r>
              <a:rPr lang="en-US" dirty="0"/>
              <a:t> &gt; 0; </a:t>
            </a:r>
            <a:r>
              <a:rPr lang="en-US" dirty="0" err="1"/>
              <a:t>pos</a:t>
            </a:r>
            <a:r>
              <a:rPr lang="en-US" dirty="0"/>
              <a:t> *= 10) {</a:t>
            </a:r>
          </a:p>
          <a:p>
            <a:r>
              <a:rPr lang="en-US" dirty="0"/>
              <a:t>        </a:t>
            </a:r>
            <a:r>
              <a:rPr lang="en-US" dirty="0" err="1"/>
              <a:t>CountSort</a:t>
            </a:r>
            <a:r>
              <a:rPr lang="en-US" dirty="0"/>
              <a:t>(A, n, 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// Function to perform Count Sort based on the digit at '</a:t>
            </a:r>
            <a:r>
              <a:rPr lang="en-US" dirty="0" err="1"/>
              <a:t>pos</a:t>
            </a:r>
            <a:r>
              <a:rPr lang="en-US" dirty="0"/>
              <a:t>'</a:t>
            </a:r>
          </a:p>
          <a:p>
            <a:r>
              <a:rPr lang="en-US" dirty="0"/>
              <a:t>void </a:t>
            </a:r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count[10] = {0};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B[n];  // Temporary array to store sorted output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9773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// Count occurrences of each digit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count[(A[</a:t>
            </a:r>
            <a:r>
              <a:rPr lang="en-US" dirty="0" err="1"/>
              <a:t>i</a:t>
            </a:r>
            <a:r>
              <a:rPr lang="en-US" dirty="0"/>
              <a:t>] / </a:t>
            </a:r>
            <a:r>
              <a:rPr lang="en-US" dirty="0" err="1"/>
              <a:t>pos</a:t>
            </a:r>
            <a:r>
              <a:rPr lang="en-US" dirty="0"/>
              <a:t>) % 10]++;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Compute cumulative count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count[</a:t>
            </a:r>
            <a:r>
              <a:rPr lang="en-US" dirty="0" err="1"/>
              <a:t>i</a:t>
            </a:r>
            <a:r>
              <a:rPr lang="en-US" dirty="0"/>
              <a:t>] += count[</a:t>
            </a:r>
            <a:r>
              <a:rPr lang="en-US" dirty="0" err="1"/>
              <a:t>i</a:t>
            </a:r>
            <a:r>
              <a:rPr lang="en-US" dirty="0"/>
              <a:t> - 1];</a:t>
            </a:r>
          </a:p>
        </p:txBody>
      </p:sp>
    </p:spTree>
    <p:extLst>
      <p:ext uri="{BB962C8B-B14F-4D97-AF65-F5344CB8AC3E}">
        <p14:creationId xmlns:p14="http://schemas.microsoft.com/office/powerpoint/2010/main" val="6799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// Build the sorted array based on current digit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 - 1;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r>
              <a:rPr lang="en-US" dirty="0"/>
              <a:t>        B[--count[(A[</a:t>
            </a:r>
            <a:r>
              <a:rPr lang="en-US" dirty="0" err="1"/>
              <a:t>i</a:t>
            </a:r>
            <a:r>
              <a:rPr lang="en-US" dirty="0"/>
              <a:t>] / </a:t>
            </a:r>
            <a:r>
              <a:rPr lang="en-US" dirty="0" err="1"/>
              <a:t>pos</a:t>
            </a:r>
            <a:r>
              <a:rPr lang="en-US" dirty="0"/>
              <a:t>) % 10]] 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Copy sorted elements back into the original array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A[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56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409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SIR SYED UNIVERSITY OF ENGINEERING AND TECHNOLOGY</vt:lpstr>
      <vt:lpstr>PRESENTATION TOPIC: RADIX SORT </vt:lpstr>
      <vt:lpstr>Title: Introduction to Radix Sort</vt:lpstr>
      <vt:lpstr>Example/Working of Radix Sort</vt:lpstr>
      <vt:lpstr>PowerPoint Presentation</vt:lpstr>
      <vt:lpstr>Algorithm of Radix Sort</vt:lpstr>
      <vt:lpstr>Pseudocode of Radix Sort</vt:lpstr>
      <vt:lpstr>PowerPoint Presentation</vt:lpstr>
      <vt:lpstr>PowerPoint Presentation</vt:lpstr>
      <vt:lpstr>Time Complexity of Radix Sort</vt:lpstr>
      <vt:lpstr>Space Complexity of Radix Sort</vt:lpstr>
      <vt:lpstr>Pros and Cons of Radix Sort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2024-11-09T17:24:11Z</dcterms:created>
  <dcterms:modified xsi:type="dcterms:W3CDTF">2025-02-16T10:34:12Z</dcterms:modified>
</cp:coreProperties>
</file>