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53db6f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53db6f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53db6f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53db6f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53db6fe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53db6f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8446900b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8446900b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9775" y="1229375"/>
            <a:ext cx="3679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3048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/>
              <a:t>Digital Book Store</a:t>
            </a:r>
            <a:endParaRPr sz="2800"/>
          </a:p>
          <a:p>
            <a:pPr indent="0" lvl="0" marL="304800" marR="30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ar" sz="1933"/>
              <a:t>(</a:t>
            </a:r>
            <a:r>
              <a:rPr lang="ar" sz="1933"/>
              <a:t>Smart Contract use case)</a:t>
            </a:r>
            <a:endParaRPr sz="43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68925" y="2834125"/>
            <a:ext cx="32634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</a:t>
            </a:r>
            <a:r>
              <a:rPr lang="ar"/>
              <a:t>roup: </a:t>
            </a:r>
            <a:r>
              <a:rPr lang="ar"/>
              <a:t>Titans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165825"/>
            <a:ext cx="5115800" cy="46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5425525" y="2833625"/>
            <a:ext cx="24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Digital Book Store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112" y="20637"/>
            <a:ext cx="5450013" cy="5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5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Our goal is to create a Digital Book Store, which allows Authors to sell their books directly to whomever want to buy a digital copy. This exchange will be saved in a decentralized distributed ledger.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All the money will go to the Author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Content will be available in all formats; eBooks  and Audible books.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</a:t>
            </a:r>
            <a:r>
              <a:rPr lang="ar"/>
              <a:t>centralized Vs Centralized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384225"/>
            <a:ext cx="46035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The </a:t>
            </a:r>
            <a:r>
              <a:rPr b="1" lang="ar"/>
              <a:t>Decentralized </a:t>
            </a:r>
            <a:r>
              <a:rPr lang="ar"/>
              <a:t>solution will provide variety and autonomy.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5" y="0"/>
            <a:ext cx="71075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1316100"/>
            <a:ext cx="4603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800">
                <a:solidFill>
                  <a:schemeClr val="dk2"/>
                </a:solidFill>
              </a:rPr>
              <a:t>The </a:t>
            </a:r>
            <a:r>
              <a:rPr b="1" lang="ar" sz="1800">
                <a:solidFill>
                  <a:schemeClr val="dk2"/>
                </a:solidFill>
              </a:rPr>
              <a:t>Centralized </a:t>
            </a:r>
            <a:r>
              <a:rPr lang="ar" sz="1800">
                <a:solidFill>
                  <a:schemeClr val="dk2"/>
                </a:solidFill>
              </a:rPr>
              <a:t>solution in this case rely on one individual to make decisions, provide direction, decide the prices, fees which will not be published.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Smart Contracts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" y="866700"/>
            <a:ext cx="7991549" cy="39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