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87" r:id="rId6"/>
    <p:sldId id="288" r:id="rId7"/>
    <p:sldId id="289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71C37-B1CF-4227-8D77-94EDE8066996}" v="291" dt="2025-09-29T16:13:36.343"/>
  </p1510:revLst>
</p1510:revInfo>
</file>

<file path=ppt/tableStyles.xml><?xml version="1.0" encoding="utf-8"?>
<a:tblStyleLst xmlns:a="http://schemas.openxmlformats.org/drawingml/2006/main" def="{07B35499-8D6B-4CC5-B9BC-1BFA8C650B19}">
  <a:tblStyle styleId="{07B35499-8D6B-4CC5-B9BC-1BFA8C650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ab Alhashemi" userId="ebb44ddf-1647-4155-8166-8a6db3f18e03" providerId="ADAL" clId="{F9D71C37-B1CF-4227-8D77-94EDE8066996}"/>
    <pc:docChg chg="undo custSel addSld delSld modSld sldOrd">
      <pc:chgData name="Zainab Alhashemi" userId="ebb44ddf-1647-4155-8166-8a6db3f18e03" providerId="ADAL" clId="{F9D71C37-B1CF-4227-8D77-94EDE8066996}" dt="2025-09-29T16:13:36.343" v="1921" actId="208"/>
      <pc:docMkLst>
        <pc:docMk/>
      </pc:docMkLst>
      <pc:sldChg chg="modSp mod">
        <pc:chgData name="Zainab Alhashemi" userId="ebb44ddf-1647-4155-8166-8a6db3f18e03" providerId="ADAL" clId="{F9D71C37-B1CF-4227-8D77-94EDE8066996}" dt="2025-09-29T14:39:30.249" v="1621" actId="20577"/>
        <pc:sldMkLst>
          <pc:docMk/>
          <pc:sldMk cId="0" sldId="256"/>
        </pc:sldMkLst>
        <pc:spChg chg="mod">
          <ac:chgData name="Zainab Alhashemi" userId="ebb44ddf-1647-4155-8166-8a6db3f18e03" providerId="ADAL" clId="{F9D71C37-B1CF-4227-8D77-94EDE8066996}" dt="2025-09-29T14:39:30.249" v="1621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Zainab Alhashemi" userId="ebb44ddf-1647-4155-8166-8a6db3f18e03" providerId="ADAL" clId="{F9D71C37-B1CF-4227-8D77-94EDE8066996}" dt="2025-09-29T13:37:43.070" v="409" actId="20577"/>
        <pc:sldMkLst>
          <pc:docMk/>
          <pc:sldMk cId="0" sldId="258"/>
        </pc:sldMkLst>
        <pc:spChg chg="mod">
          <ac:chgData name="Zainab Alhashemi" userId="ebb44ddf-1647-4155-8166-8a6db3f18e03" providerId="ADAL" clId="{F9D71C37-B1CF-4227-8D77-94EDE8066996}" dt="2025-09-29T13:37:43.070" v="409" actId="20577"/>
          <ac:spMkLst>
            <pc:docMk/>
            <pc:sldMk cId="0" sldId="258"/>
            <ac:spMk id="224" creationId="{00000000-0000-0000-0000-000000000000}"/>
          </ac:spMkLst>
        </pc:spChg>
      </pc:sldChg>
      <pc:sldChg chg="del">
        <pc:chgData name="Zainab Alhashemi" userId="ebb44ddf-1647-4155-8166-8a6db3f18e03" providerId="ADAL" clId="{F9D71C37-B1CF-4227-8D77-94EDE8066996}" dt="2025-09-29T13:50:12.567" v="740" actId="47"/>
        <pc:sldMkLst>
          <pc:docMk/>
          <pc:sldMk cId="0" sldId="259"/>
        </pc:sldMkLst>
      </pc:sldChg>
      <pc:sldChg chg="del">
        <pc:chgData name="Zainab Alhashemi" userId="ebb44ddf-1647-4155-8166-8a6db3f18e03" providerId="ADAL" clId="{F9D71C37-B1CF-4227-8D77-94EDE8066996}" dt="2025-09-29T13:50:10.953" v="739" actId="47"/>
        <pc:sldMkLst>
          <pc:docMk/>
          <pc:sldMk cId="0" sldId="260"/>
        </pc:sldMkLst>
      </pc:sldChg>
      <pc:sldChg chg="del">
        <pc:chgData name="Zainab Alhashemi" userId="ebb44ddf-1647-4155-8166-8a6db3f18e03" providerId="ADAL" clId="{F9D71C37-B1CF-4227-8D77-94EDE8066996}" dt="2025-09-29T13:50:09.763" v="738" actId="47"/>
        <pc:sldMkLst>
          <pc:docMk/>
          <pc:sldMk cId="0" sldId="261"/>
        </pc:sldMkLst>
      </pc:sldChg>
      <pc:sldChg chg="del">
        <pc:chgData name="Zainab Alhashemi" userId="ebb44ddf-1647-4155-8166-8a6db3f18e03" providerId="ADAL" clId="{F9D71C37-B1CF-4227-8D77-94EDE8066996}" dt="2025-09-29T13:50:06.901" v="737" actId="47"/>
        <pc:sldMkLst>
          <pc:docMk/>
          <pc:sldMk cId="0" sldId="262"/>
        </pc:sldMkLst>
      </pc:sldChg>
      <pc:sldChg chg="addSp delSp modSp del mod">
        <pc:chgData name="Zainab Alhashemi" userId="ebb44ddf-1647-4155-8166-8a6db3f18e03" providerId="ADAL" clId="{F9D71C37-B1CF-4227-8D77-94EDE8066996}" dt="2025-09-29T14:34:16.557" v="1407" actId="47"/>
        <pc:sldMkLst>
          <pc:docMk/>
          <pc:sldMk cId="0" sldId="263"/>
        </pc:sldMkLst>
        <pc:spChg chg="mod">
          <ac:chgData name="Zainab Alhashemi" userId="ebb44ddf-1647-4155-8166-8a6db3f18e03" providerId="ADAL" clId="{F9D71C37-B1CF-4227-8D77-94EDE8066996}" dt="2025-09-29T13:50:03.651" v="736" actId="20577"/>
          <ac:spMkLst>
            <pc:docMk/>
            <pc:sldMk cId="0" sldId="263"/>
            <ac:spMk id="560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6.890" v="1392" actId="478"/>
          <ac:spMkLst>
            <pc:docMk/>
            <pc:sldMk cId="0" sldId="263"/>
            <ac:spMk id="562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096" v="1393" actId="478"/>
          <ac:spMkLst>
            <pc:docMk/>
            <pc:sldMk cId="0" sldId="263"/>
            <ac:spMk id="571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815" v="1401" actId="478"/>
          <ac:spMkLst>
            <pc:docMk/>
            <pc:sldMk cId="0" sldId="263"/>
            <ac:spMk id="796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9.075" v="1406" actId="478"/>
          <ac:spMkLst>
            <pc:docMk/>
            <pc:sldMk cId="0" sldId="263"/>
            <ac:spMk id="797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693" v="1397" actId="478"/>
          <ac:spMkLst>
            <pc:docMk/>
            <pc:sldMk cId="0" sldId="263"/>
            <ac:spMk id="798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719" v="1398" actId="478"/>
          <ac:spMkLst>
            <pc:docMk/>
            <pc:sldMk cId="0" sldId="263"/>
            <ac:spMk id="799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754" v="1399" actId="478"/>
          <ac:spMkLst>
            <pc:docMk/>
            <pc:sldMk cId="0" sldId="263"/>
            <ac:spMk id="800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8.666" v="1404" actId="478"/>
          <ac:spMkLst>
            <pc:docMk/>
            <pc:sldMk cId="0" sldId="263"/>
            <ac:spMk id="801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784" v="1400" actId="478"/>
          <ac:spMkLst>
            <pc:docMk/>
            <pc:sldMk cId="0" sldId="263"/>
            <ac:spMk id="805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593" v="1394" actId="478"/>
          <ac:spMkLst>
            <pc:docMk/>
            <pc:sldMk cId="0" sldId="263"/>
            <ac:spMk id="807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638" v="1395" actId="478"/>
          <ac:spMkLst>
            <pc:docMk/>
            <pc:sldMk cId="0" sldId="263"/>
            <ac:spMk id="808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8.883" v="1405" actId="478"/>
          <ac:spMkLst>
            <pc:docMk/>
            <pc:sldMk cId="0" sldId="263"/>
            <ac:spMk id="810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656" v="1396" actId="478"/>
          <ac:spMkLst>
            <pc:docMk/>
            <pc:sldMk cId="0" sldId="263"/>
            <ac:spMk id="811" creationId="{00000000-0000-0000-0000-000000000000}"/>
          </ac:spMkLst>
        </pc:spChg>
        <pc:spChg chg="mod">
          <ac:chgData name="Zainab Alhashemi" userId="ebb44ddf-1647-4155-8166-8a6db3f18e03" providerId="ADAL" clId="{F9D71C37-B1CF-4227-8D77-94EDE8066996}" dt="2025-09-29T14:34:05.121" v="1387" actId="1076"/>
          <ac:spMkLst>
            <pc:docMk/>
            <pc:sldMk cId="0" sldId="263"/>
            <ac:spMk id="812" creationId="{00000000-0000-0000-0000-000000000000}"/>
          </ac:spMkLst>
        </pc:spChg>
        <pc:spChg chg="add del mod">
          <ac:chgData name="Zainab Alhashemi" userId="ebb44ddf-1647-4155-8166-8a6db3f18e03" providerId="ADAL" clId="{F9D71C37-B1CF-4227-8D77-94EDE8066996}" dt="2025-09-29T14:34:06.147" v="1388" actId="1076"/>
          <ac:spMkLst>
            <pc:docMk/>
            <pc:sldMk cId="0" sldId="263"/>
            <ac:spMk id="834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6.492" v="1390" actId="478"/>
          <ac:spMkLst>
            <pc:docMk/>
            <pc:sldMk cId="0" sldId="263"/>
            <ac:spMk id="835" creationId="{00000000-0000-0000-0000-000000000000}"/>
          </ac:spMkLst>
        </pc:spChg>
        <pc:spChg chg="mod">
          <ac:chgData name="Zainab Alhashemi" userId="ebb44ddf-1647-4155-8166-8a6db3f18e03" providerId="ADAL" clId="{F9D71C37-B1CF-4227-8D77-94EDE8066996}" dt="2025-09-29T14:34:06.317" v="1389" actId="14100"/>
          <ac:spMkLst>
            <pc:docMk/>
            <pc:sldMk cId="0" sldId="263"/>
            <ac:spMk id="844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6.715" v="1391" actId="478"/>
          <ac:spMkLst>
            <pc:docMk/>
            <pc:sldMk cId="0" sldId="263"/>
            <ac:spMk id="845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3:35.900" v="1361" actId="478"/>
          <ac:spMkLst>
            <pc:docMk/>
            <pc:sldMk cId="0" sldId="263"/>
            <ac:spMk id="847" creationId="{00000000-0000-0000-0000-000000000000}"/>
          </ac:spMkLst>
        </pc:spChg>
        <pc:spChg chg="add del">
          <ac:chgData name="Zainab Alhashemi" userId="ebb44ddf-1647-4155-8166-8a6db3f18e03" providerId="ADAL" clId="{F9D71C37-B1CF-4227-8D77-94EDE8066996}" dt="2025-09-29T14:34:07.847" v="1402" actId="478"/>
          <ac:spMkLst>
            <pc:docMk/>
            <pc:sldMk cId="0" sldId="263"/>
            <ac:spMk id="849" creationId="{00000000-0000-0000-0000-000000000000}"/>
          </ac:spMkLst>
        </pc:spChg>
        <pc:grpChg chg="add del">
          <ac:chgData name="Zainab Alhashemi" userId="ebb44ddf-1647-4155-8166-8a6db3f18e03" providerId="ADAL" clId="{F9D71C37-B1CF-4227-8D77-94EDE8066996}" dt="2025-09-29T14:34:08.345" v="1403" actId="478"/>
          <ac:grpSpMkLst>
            <pc:docMk/>
            <pc:sldMk cId="0" sldId="263"/>
            <ac:grpSpMk id="573" creationId="{00000000-0000-0000-0000-000000000000}"/>
          </ac:grpSpMkLst>
        </pc:grpChg>
        <pc:grpChg chg="del">
          <ac:chgData name="Zainab Alhashemi" userId="ebb44ddf-1647-4155-8166-8a6db3f18e03" providerId="ADAL" clId="{F9D71C37-B1CF-4227-8D77-94EDE8066996}" dt="2025-09-29T14:33:37.832" v="1362" actId="478"/>
          <ac:grpSpMkLst>
            <pc:docMk/>
            <pc:sldMk cId="0" sldId="263"/>
            <ac:grpSpMk id="850" creationId="{00000000-0000-0000-0000-000000000000}"/>
          </ac:grpSpMkLst>
        </pc:grpChg>
        <pc:grpChg chg="del">
          <ac:chgData name="Zainab Alhashemi" userId="ebb44ddf-1647-4155-8166-8a6db3f18e03" providerId="ADAL" clId="{F9D71C37-B1CF-4227-8D77-94EDE8066996}" dt="2025-09-29T14:33:29.872" v="1359" actId="478"/>
          <ac:grpSpMkLst>
            <pc:docMk/>
            <pc:sldMk cId="0" sldId="263"/>
            <ac:grpSpMk id="889" creationId="{00000000-0000-0000-0000-000000000000}"/>
          </ac:grpSpMkLst>
        </pc:grpChg>
      </pc:sldChg>
      <pc:sldChg chg="del">
        <pc:chgData name="Zainab Alhashemi" userId="ebb44ddf-1647-4155-8166-8a6db3f18e03" providerId="ADAL" clId="{F9D71C37-B1CF-4227-8D77-94EDE8066996}" dt="2025-09-29T13:50:14.150" v="741" actId="47"/>
        <pc:sldMkLst>
          <pc:docMk/>
          <pc:sldMk cId="0" sldId="264"/>
        </pc:sldMkLst>
      </pc:sldChg>
      <pc:sldChg chg="modSp mod">
        <pc:chgData name="Zainab Alhashemi" userId="ebb44ddf-1647-4155-8166-8a6db3f18e03" providerId="ADAL" clId="{F9D71C37-B1CF-4227-8D77-94EDE8066996}" dt="2025-09-29T13:30:33.170" v="55" actId="14100"/>
        <pc:sldMkLst>
          <pc:docMk/>
          <pc:sldMk cId="0" sldId="265"/>
        </pc:sldMkLst>
        <pc:graphicFrameChg chg="mod">
          <ac:chgData name="Zainab Alhashemi" userId="ebb44ddf-1647-4155-8166-8a6db3f18e03" providerId="ADAL" clId="{F9D71C37-B1CF-4227-8D77-94EDE8066996}" dt="2025-09-29T13:30:33.170" v="55" actId="14100"/>
          <ac:graphicFrameMkLst>
            <pc:docMk/>
            <pc:sldMk cId="0" sldId="265"/>
            <ac:graphicFrameMk id="3" creationId="{B6EDA35F-1884-C06A-7440-817F80EFD5A3}"/>
          </ac:graphicFrameMkLst>
        </pc:graphicFrameChg>
      </pc:sldChg>
      <pc:sldChg chg="del">
        <pc:chgData name="Zainab Alhashemi" userId="ebb44ddf-1647-4155-8166-8a6db3f18e03" providerId="ADAL" clId="{F9D71C37-B1CF-4227-8D77-94EDE8066996}" dt="2025-09-29T13:50:14.748" v="742" actId="47"/>
        <pc:sldMkLst>
          <pc:docMk/>
          <pc:sldMk cId="0" sldId="266"/>
        </pc:sldMkLst>
      </pc:sldChg>
      <pc:sldChg chg="del">
        <pc:chgData name="Zainab Alhashemi" userId="ebb44ddf-1647-4155-8166-8a6db3f18e03" providerId="ADAL" clId="{F9D71C37-B1CF-4227-8D77-94EDE8066996}" dt="2025-09-29T13:50:19.648" v="743" actId="47"/>
        <pc:sldMkLst>
          <pc:docMk/>
          <pc:sldMk cId="0" sldId="267"/>
        </pc:sldMkLst>
      </pc:sldChg>
      <pc:sldChg chg="del">
        <pc:chgData name="Zainab Alhashemi" userId="ebb44ddf-1647-4155-8166-8a6db3f18e03" providerId="ADAL" clId="{F9D71C37-B1CF-4227-8D77-94EDE8066996}" dt="2025-09-29T13:50:20.506" v="744" actId="47"/>
        <pc:sldMkLst>
          <pc:docMk/>
          <pc:sldMk cId="0" sldId="268"/>
        </pc:sldMkLst>
      </pc:sldChg>
      <pc:sldChg chg="del">
        <pc:chgData name="Zainab Alhashemi" userId="ebb44ddf-1647-4155-8166-8a6db3f18e03" providerId="ADAL" clId="{F9D71C37-B1CF-4227-8D77-94EDE8066996}" dt="2025-09-29T13:50:23.684" v="745" actId="47"/>
        <pc:sldMkLst>
          <pc:docMk/>
          <pc:sldMk cId="0" sldId="269"/>
        </pc:sldMkLst>
      </pc:sldChg>
      <pc:sldChg chg="del">
        <pc:chgData name="Zainab Alhashemi" userId="ebb44ddf-1647-4155-8166-8a6db3f18e03" providerId="ADAL" clId="{F9D71C37-B1CF-4227-8D77-94EDE8066996}" dt="2025-09-29T13:50:24.316" v="746" actId="47"/>
        <pc:sldMkLst>
          <pc:docMk/>
          <pc:sldMk cId="0" sldId="270"/>
        </pc:sldMkLst>
      </pc:sldChg>
      <pc:sldChg chg="del">
        <pc:chgData name="Zainab Alhashemi" userId="ebb44ddf-1647-4155-8166-8a6db3f18e03" providerId="ADAL" clId="{F9D71C37-B1CF-4227-8D77-94EDE8066996}" dt="2025-09-29T13:50:25.362" v="747" actId="47"/>
        <pc:sldMkLst>
          <pc:docMk/>
          <pc:sldMk cId="0" sldId="271"/>
        </pc:sldMkLst>
      </pc:sldChg>
      <pc:sldChg chg="del">
        <pc:chgData name="Zainab Alhashemi" userId="ebb44ddf-1647-4155-8166-8a6db3f18e03" providerId="ADAL" clId="{F9D71C37-B1CF-4227-8D77-94EDE8066996}" dt="2025-09-29T13:50:28.731" v="748" actId="47"/>
        <pc:sldMkLst>
          <pc:docMk/>
          <pc:sldMk cId="0" sldId="272"/>
        </pc:sldMkLst>
      </pc:sldChg>
      <pc:sldChg chg="del">
        <pc:chgData name="Zainab Alhashemi" userId="ebb44ddf-1647-4155-8166-8a6db3f18e03" providerId="ADAL" clId="{F9D71C37-B1CF-4227-8D77-94EDE8066996}" dt="2025-09-29T13:48:41.603" v="706" actId="47"/>
        <pc:sldMkLst>
          <pc:docMk/>
          <pc:sldMk cId="0" sldId="273"/>
        </pc:sldMkLst>
      </pc:sldChg>
      <pc:sldChg chg="del">
        <pc:chgData name="Zainab Alhashemi" userId="ebb44ddf-1647-4155-8166-8a6db3f18e03" providerId="ADAL" clId="{F9D71C37-B1CF-4227-8D77-94EDE8066996}" dt="2025-09-29T13:48:44.450" v="707" actId="47"/>
        <pc:sldMkLst>
          <pc:docMk/>
          <pc:sldMk cId="0" sldId="274"/>
        </pc:sldMkLst>
      </pc:sldChg>
      <pc:sldChg chg="del">
        <pc:chgData name="Zainab Alhashemi" userId="ebb44ddf-1647-4155-8166-8a6db3f18e03" providerId="ADAL" clId="{F9D71C37-B1CF-4227-8D77-94EDE8066996}" dt="2025-09-29T13:48:45.665" v="708" actId="47"/>
        <pc:sldMkLst>
          <pc:docMk/>
          <pc:sldMk cId="0" sldId="275"/>
        </pc:sldMkLst>
      </pc:sldChg>
      <pc:sldChg chg="del">
        <pc:chgData name="Zainab Alhashemi" userId="ebb44ddf-1647-4155-8166-8a6db3f18e03" providerId="ADAL" clId="{F9D71C37-B1CF-4227-8D77-94EDE8066996}" dt="2025-09-29T13:51:14.241" v="753" actId="47"/>
        <pc:sldMkLst>
          <pc:docMk/>
          <pc:sldMk cId="0" sldId="276"/>
        </pc:sldMkLst>
      </pc:sldChg>
      <pc:sldChg chg="del">
        <pc:chgData name="Zainab Alhashemi" userId="ebb44ddf-1647-4155-8166-8a6db3f18e03" providerId="ADAL" clId="{F9D71C37-B1CF-4227-8D77-94EDE8066996}" dt="2025-09-29T13:51:12.399" v="752" actId="47"/>
        <pc:sldMkLst>
          <pc:docMk/>
          <pc:sldMk cId="0" sldId="277"/>
        </pc:sldMkLst>
      </pc:sldChg>
      <pc:sldChg chg="del">
        <pc:chgData name="Zainab Alhashemi" userId="ebb44ddf-1647-4155-8166-8a6db3f18e03" providerId="ADAL" clId="{F9D71C37-B1CF-4227-8D77-94EDE8066996}" dt="2025-09-29T13:50:52.771" v="749" actId="47"/>
        <pc:sldMkLst>
          <pc:docMk/>
          <pc:sldMk cId="0" sldId="278"/>
        </pc:sldMkLst>
      </pc:sldChg>
      <pc:sldChg chg="modSp del mod">
        <pc:chgData name="Zainab Alhashemi" userId="ebb44ddf-1647-4155-8166-8a6db3f18e03" providerId="ADAL" clId="{F9D71C37-B1CF-4227-8D77-94EDE8066996}" dt="2025-09-29T14:33:16.379" v="1356" actId="47"/>
        <pc:sldMkLst>
          <pc:docMk/>
          <pc:sldMk cId="0" sldId="279"/>
        </pc:sldMkLst>
        <pc:spChg chg="mod">
          <ac:chgData name="Zainab Alhashemi" userId="ebb44ddf-1647-4155-8166-8a6db3f18e03" providerId="ADAL" clId="{F9D71C37-B1CF-4227-8D77-94EDE8066996}" dt="2025-09-29T13:51:23.349" v="777" actId="20577"/>
          <ac:spMkLst>
            <pc:docMk/>
            <pc:sldMk cId="0" sldId="279"/>
            <ac:spMk id="2212" creationId="{00000000-0000-0000-0000-000000000000}"/>
          </ac:spMkLst>
        </pc:spChg>
      </pc:sldChg>
      <pc:sldChg chg="del">
        <pc:chgData name="Zainab Alhashemi" userId="ebb44ddf-1647-4155-8166-8a6db3f18e03" providerId="ADAL" clId="{F9D71C37-B1CF-4227-8D77-94EDE8066996}" dt="2025-09-29T13:51:01.920" v="750" actId="47"/>
        <pc:sldMkLst>
          <pc:docMk/>
          <pc:sldMk cId="0" sldId="280"/>
        </pc:sldMkLst>
      </pc:sldChg>
      <pc:sldChg chg="del">
        <pc:chgData name="Zainab Alhashemi" userId="ebb44ddf-1647-4155-8166-8a6db3f18e03" providerId="ADAL" clId="{F9D71C37-B1CF-4227-8D77-94EDE8066996}" dt="2025-09-29T13:51:04.047" v="751" actId="47"/>
        <pc:sldMkLst>
          <pc:docMk/>
          <pc:sldMk cId="0" sldId="281"/>
        </pc:sldMkLst>
      </pc:sldChg>
      <pc:sldChg chg="del">
        <pc:chgData name="Zainab Alhashemi" userId="ebb44ddf-1647-4155-8166-8a6db3f18e03" providerId="ADAL" clId="{F9D71C37-B1CF-4227-8D77-94EDE8066996}" dt="2025-09-29T14:33:17.227" v="1357" actId="47"/>
        <pc:sldMkLst>
          <pc:docMk/>
          <pc:sldMk cId="0" sldId="282"/>
        </pc:sldMkLst>
      </pc:sldChg>
      <pc:sldChg chg="del">
        <pc:chgData name="Zainab Alhashemi" userId="ebb44ddf-1647-4155-8166-8a6db3f18e03" providerId="ADAL" clId="{F9D71C37-B1CF-4227-8D77-94EDE8066996}" dt="2025-09-29T13:48:52.732" v="709" actId="47"/>
        <pc:sldMkLst>
          <pc:docMk/>
          <pc:sldMk cId="0" sldId="283"/>
        </pc:sldMkLst>
      </pc:sldChg>
      <pc:sldChg chg="del">
        <pc:chgData name="Zainab Alhashemi" userId="ebb44ddf-1647-4155-8166-8a6db3f18e03" providerId="ADAL" clId="{F9D71C37-B1CF-4227-8D77-94EDE8066996}" dt="2025-09-29T13:48:56.600" v="710" actId="47"/>
        <pc:sldMkLst>
          <pc:docMk/>
          <pc:sldMk cId="0" sldId="284"/>
        </pc:sldMkLst>
      </pc:sldChg>
      <pc:sldChg chg="del">
        <pc:chgData name="Zainab Alhashemi" userId="ebb44ddf-1647-4155-8166-8a6db3f18e03" providerId="ADAL" clId="{F9D71C37-B1CF-4227-8D77-94EDE8066996}" dt="2025-09-29T14:33:18.041" v="1358" actId="47"/>
        <pc:sldMkLst>
          <pc:docMk/>
          <pc:sldMk cId="0" sldId="285"/>
        </pc:sldMkLst>
      </pc:sldChg>
      <pc:sldChg chg="del">
        <pc:chgData name="Zainab Alhashemi" userId="ebb44ddf-1647-4155-8166-8a6db3f18e03" providerId="ADAL" clId="{F9D71C37-B1CF-4227-8D77-94EDE8066996}" dt="2025-09-29T13:49:00.129" v="711" actId="47"/>
        <pc:sldMkLst>
          <pc:docMk/>
          <pc:sldMk cId="0" sldId="286"/>
        </pc:sldMkLst>
      </pc:sldChg>
      <pc:sldChg chg="addSp delSp modSp mod">
        <pc:chgData name="Zainab Alhashemi" userId="ebb44ddf-1647-4155-8166-8a6db3f18e03" providerId="ADAL" clId="{F9D71C37-B1CF-4227-8D77-94EDE8066996}" dt="2025-09-29T16:13:36.343" v="1921" actId="208"/>
        <pc:sldMkLst>
          <pc:docMk/>
          <pc:sldMk cId="351584174" sldId="287"/>
        </pc:sldMkLst>
        <pc:spChg chg="mod">
          <ac:chgData name="Zainab Alhashemi" userId="ebb44ddf-1647-4155-8166-8a6db3f18e03" providerId="ADAL" clId="{F9D71C37-B1CF-4227-8D77-94EDE8066996}" dt="2025-09-29T13:52:36.406" v="778" actId="20577"/>
          <ac:spMkLst>
            <pc:docMk/>
            <pc:sldMk cId="351584174" sldId="287"/>
            <ac:spMk id="1034" creationId="{A10B2153-9F23-6673-26CD-A124498C66A0}"/>
          </ac:spMkLst>
        </pc:spChg>
        <pc:graphicFrameChg chg="add mod">
          <ac:chgData name="Zainab Alhashemi" userId="ebb44ddf-1647-4155-8166-8a6db3f18e03" providerId="ADAL" clId="{F9D71C37-B1CF-4227-8D77-94EDE8066996}" dt="2025-09-29T14:30:37.329" v="1099" actId="14100"/>
          <ac:graphicFrameMkLst>
            <pc:docMk/>
            <pc:sldMk cId="351584174" sldId="287"/>
            <ac:graphicFrameMk id="2" creationId="{6EFC31D0-3706-7D70-5546-2950AE7605E6}"/>
          </ac:graphicFrameMkLst>
        </pc:graphicFrameChg>
        <pc:graphicFrameChg chg="add mod">
          <ac:chgData name="Zainab Alhashemi" userId="ebb44ddf-1647-4155-8166-8a6db3f18e03" providerId="ADAL" clId="{F9D71C37-B1CF-4227-8D77-94EDE8066996}" dt="2025-09-29T16:13:36.343" v="1921" actId="208"/>
          <ac:graphicFrameMkLst>
            <pc:docMk/>
            <pc:sldMk cId="351584174" sldId="287"/>
            <ac:graphicFrameMk id="3" creationId="{440E0D91-AC31-D2DA-5A6D-9DDFCF427B05}"/>
          </ac:graphicFrameMkLst>
        </pc:graphicFrameChg>
        <pc:graphicFrameChg chg="add del mod">
          <ac:chgData name="Zainab Alhashemi" userId="ebb44ddf-1647-4155-8166-8a6db3f18e03" providerId="ADAL" clId="{F9D71C37-B1CF-4227-8D77-94EDE8066996}" dt="2025-09-29T16:13:00.115" v="1911" actId="478"/>
          <ac:graphicFrameMkLst>
            <pc:docMk/>
            <pc:sldMk cId="351584174" sldId="287"/>
            <ac:graphicFrameMk id="4" creationId="{7E4E26CF-F563-DBCB-9AAE-BD0A661F11EF}"/>
          </ac:graphicFrameMkLst>
        </pc:graphicFrameChg>
      </pc:sldChg>
      <pc:sldChg chg="addSp delSp modSp add mod">
        <pc:chgData name="Zainab Alhashemi" userId="ebb44ddf-1647-4155-8166-8a6db3f18e03" providerId="ADAL" clId="{F9D71C37-B1CF-4227-8D77-94EDE8066996}" dt="2025-09-29T14:33:06.657" v="1355" actId="20577"/>
        <pc:sldMkLst>
          <pc:docMk/>
          <pc:sldMk cId="1049493056" sldId="288"/>
        </pc:sldMkLst>
        <pc:spChg chg="mod">
          <ac:chgData name="Zainab Alhashemi" userId="ebb44ddf-1647-4155-8166-8a6db3f18e03" providerId="ADAL" clId="{F9D71C37-B1CF-4227-8D77-94EDE8066996}" dt="2025-09-29T13:49:45.491" v="722" actId="20577"/>
          <ac:spMkLst>
            <pc:docMk/>
            <pc:sldMk cId="1049493056" sldId="288"/>
            <ac:spMk id="975" creationId="{FFC1A864-6B1B-35E5-D4DE-D3D9662462F1}"/>
          </ac:spMkLst>
        </pc:spChg>
        <pc:spChg chg="mod">
          <ac:chgData name="Zainab Alhashemi" userId="ebb44ddf-1647-4155-8166-8a6db3f18e03" providerId="ADAL" clId="{F9D71C37-B1CF-4227-8D77-94EDE8066996}" dt="2025-09-29T14:33:06.657" v="1355" actId="20577"/>
          <ac:spMkLst>
            <pc:docMk/>
            <pc:sldMk cId="1049493056" sldId="288"/>
            <ac:spMk id="1034" creationId="{B8C02A5C-21BC-9090-407A-11877742E4DA}"/>
          </ac:spMkLst>
        </pc:spChg>
        <pc:graphicFrameChg chg="del">
          <ac:chgData name="Zainab Alhashemi" userId="ebb44ddf-1647-4155-8166-8a6db3f18e03" providerId="ADAL" clId="{F9D71C37-B1CF-4227-8D77-94EDE8066996}" dt="2025-09-29T14:02:57.882" v="779" actId="478"/>
          <ac:graphicFrameMkLst>
            <pc:docMk/>
            <pc:sldMk cId="1049493056" sldId="288"/>
            <ac:graphicFrameMk id="2" creationId="{25282A71-44BE-1C01-A51B-05F7E379A2A7}"/>
          </ac:graphicFrameMkLst>
        </pc:graphicFrameChg>
        <pc:graphicFrameChg chg="add del mod">
          <ac:chgData name="Zainab Alhashemi" userId="ebb44ddf-1647-4155-8166-8a6db3f18e03" providerId="ADAL" clId="{F9D71C37-B1CF-4227-8D77-94EDE8066996}" dt="2025-09-29T14:25:21.069" v="835" actId="478"/>
          <ac:graphicFrameMkLst>
            <pc:docMk/>
            <pc:sldMk cId="1049493056" sldId="288"/>
            <ac:graphicFrameMk id="3" creationId="{A723B87C-DA19-DD06-59F9-3E6B209F088F}"/>
          </ac:graphicFrameMkLst>
        </pc:graphicFrameChg>
        <pc:graphicFrameChg chg="del">
          <ac:chgData name="Zainab Alhashemi" userId="ebb44ddf-1647-4155-8166-8a6db3f18e03" providerId="ADAL" clId="{F9D71C37-B1CF-4227-8D77-94EDE8066996}" dt="2025-09-29T14:02:58.885" v="780" actId="478"/>
          <ac:graphicFrameMkLst>
            <pc:docMk/>
            <pc:sldMk cId="1049493056" sldId="288"/>
            <ac:graphicFrameMk id="4" creationId="{0C346B5E-1AF9-1486-235F-1F05C5400A9F}"/>
          </ac:graphicFrameMkLst>
        </pc:graphicFrameChg>
        <pc:graphicFrameChg chg="add mod">
          <ac:chgData name="Zainab Alhashemi" userId="ebb44ddf-1647-4155-8166-8a6db3f18e03" providerId="ADAL" clId="{F9D71C37-B1CF-4227-8D77-94EDE8066996}" dt="2025-09-29T14:30:29.944" v="1098" actId="14100"/>
          <ac:graphicFrameMkLst>
            <pc:docMk/>
            <pc:sldMk cId="1049493056" sldId="288"/>
            <ac:graphicFrameMk id="5" creationId="{A723B87C-DA19-DD06-59F9-3E6B209F088F}"/>
          </ac:graphicFrameMkLst>
        </pc:graphicFrameChg>
        <pc:graphicFrameChg chg="add mod">
          <ac:chgData name="Zainab Alhashemi" userId="ebb44ddf-1647-4155-8166-8a6db3f18e03" providerId="ADAL" clId="{F9D71C37-B1CF-4227-8D77-94EDE8066996}" dt="2025-09-29T14:29:43.573" v="1072" actId="20577"/>
          <ac:graphicFrameMkLst>
            <pc:docMk/>
            <pc:sldMk cId="1049493056" sldId="288"/>
            <ac:graphicFrameMk id="6" creationId="{30236CD6-9ABA-E61C-E570-F12AA91EFDA8}"/>
          </ac:graphicFrameMkLst>
        </pc:graphicFrameChg>
      </pc:sldChg>
      <pc:sldChg chg="modSp new del mod">
        <pc:chgData name="Zainab Alhashemi" userId="ebb44ddf-1647-4155-8166-8a6db3f18e03" providerId="ADAL" clId="{F9D71C37-B1CF-4227-8D77-94EDE8066996}" dt="2025-09-29T14:35:05.065" v="1415" actId="47"/>
        <pc:sldMkLst>
          <pc:docMk/>
          <pc:sldMk cId="1682120742" sldId="289"/>
        </pc:sldMkLst>
        <pc:spChg chg="mod">
          <ac:chgData name="Zainab Alhashemi" userId="ebb44ddf-1647-4155-8166-8a6db3f18e03" providerId="ADAL" clId="{F9D71C37-B1CF-4227-8D77-94EDE8066996}" dt="2025-09-29T14:34:59.560" v="1414" actId="20577"/>
          <ac:spMkLst>
            <pc:docMk/>
            <pc:sldMk cId="1682120742" sldId="289"/>
            <ac:spMk id="2" creationId="{C339F607-3B78-F5E1-0B24-58D10991BDBE}"/>
          </ac:spMkLst>
        </pc:spChg>
      </pc:sldChg>
      <pc:sldChg chg="addSp delSp modSp add mod ord">
        <pc:chgData name="Zainab Alhashemi" userId="ebb44ddf-1647-4155-8166-8a6db3f18e03" providerId="ADAL" clId="{F9D71C37-B1CF-4227-8D77-94EDE8066996}" dt="2025-09-29T14:43:07.566" v="1908" actId="167"/>
        <pc:sldMkLst>
          <pc:docMk/>
          <pc:sldMk cId="2148019437" sldId="289"/>
        </pc:sldMkLst>
        <pc:spChg chg="mod topLvl">
          <ac:chgData name="Zainab Alhashemi" userId="ebb44ddf-1647-4155-8166-8a6db3f18e03" providerId="ADAL" clId="{F9D71C37-B1CF-4227-8D77-94EDE8066996}" dt="2025-09-29T14:42:52.682" v="1905" actId="165"/>
          <ac:spMkLst>
            <pc:docMk/>
            <pc:sldMk cId="2148019437" sldId="289"/>
            <ac:spMk id="3" creationId="{17B840B6-A82E-0934-6B94-F94919046078}"/>
          </ac:spMkLst>
        </pc:spChg>
        <pc:spChg chg="add del mod topLvl">
          <ac:chgData name="Zainab Alhashemi" userId="ebb44ddf-1647-4155-8166-8a6db3f18e03" providerId="ADAL" clId="{F9D71C37-B1CF-4227-8D77-94EDE8066996}" dt="2025-09-29T14:42:52.682" v="1905" actId="165"/>
          <ac:spMkLst>
            <pc:docMk/>
            <pc:sldMk cId="2148019437" sldId="289"/>
            <ac:spMk id="4" creationId="{3D99A421-FEFD-7296-D840-8CD16717A9BB}"/>
          </ac:spMkLst>
        </pc:spChg>
        <pc:spChg chg="add mod ord">
          <ac:chgData name="Zainab Alhashemi" userId="ebb44ddf-1647-4155-8166-8a6db3f18e03" providerId="ADAL" clId="{F9D71C37-B1CF-4227-8D77-94EDE8066996}" dt="2025-09-29T14:43:07.566" v="1908" actId="167"/>
          <ac:spMkLst>
            <pc:docMk/>
            <pc:sldMk cId="2148019437" sldId="289"/>
            <ac:spMk id="5" creationId="{8A42DD6D-9DB9-258C-A07A-8A4B031025A8}"/>
          </ac:spMkLst>
        </pc:spChg>
        <pc:spChg chg="mod">
          <ac:chgData name="Zainab Alhashemi" userId="ebb44ddf-1647-4155-8166-8a6db3f18e03" providerId="ADAL" clId="{F9D71C37-B1CF-4227-8D77-94EDE8066996}" dt="2025-09-29T14:35:14.411" v="1432" actId="20577"/>
          <ac:spMkLst>
            <pc:docMk/>
            <pc:sldMk cId="2148019437" sldId="289"/>
            <ac:spMk id="218" creationId="{84BAB80B-B725-DA1A-F25C-22BEC64DEB21}"/>
          </ac:spMkLst>
        </pc:spChg>
        <pc:spChg chg="mod">
          <ac:chgData name="Zainab Alhashemi" userId="ebb44ddf-1647-4155-8166-8a6db3f18e03" providerId="ADAL" clId="{F9D71C37-B1CF-4227-8D77-94EDE8066996}" dt="2025-09-29T14:42:38.061" v="1898" actId="1076"/>
          <ac:spMkLst>
            <pc:docMk/>
            <pc:sldMk cId="2148019437" sldId="289"/>
            <ac:spMk id="220" creationId="{5A7278D9-E886-375A-8CE0-7C71EF08EDA3}"/>
          </ac:spMkLst>
        </pc:spChg>
        <pc:spChg chg="del">
          <ac:chgData name="Zainab Alhashemi" userId="ebb44ddf-1647-4155-8166-8a6db3f18e03" providerId="ADAL" clId="{F9D71C37-B1CF-4227-8D77-94EDE8066996}" dt="2025-09-29T14:35:39.811" v="1438" actId="478"/>
          <ac:spMkLst>
            <pc:docMk/>
            <pc:sldMk cId="2148019437" sldId="289"/>
            <ac:spMk id="227" creationId="{9D2CC4AC-D1DB-E487-8C74-352E1A52774F}"/>
          </ac:spMkLst>
        </pc:spChg>
        <pc:grpChg chg="add del mod">
          <ac:chgData name="Zainab Alhashemi" userId="ebb44ddf-1647-4155-8166-8a6db3f18e03" providerId="ADAL" clId="{F9D71C37-B1CF-4227-8D77-94EDE8066996}" dt="2025-09-29T14:42:52.682" v="1905" actId="165"/>
          <ac:grpSpMkLst>
            <pc:docMk/>
            <pc:sldMk cId="2148019437" sldId="289"/>
            <ac:grpSpMk id="2" creationId="{0DBA3F24-802F-7D0E-AD10-4EB6BB0EB288}"/>
          </ac:grpSpMkLst>
        </pc:grpChg>
        <pc:grpChg chg="del">
          <ac:chgData name="Zainab Alhashemi" userId="ebb44ddf-1647-4155-8166-8a6db3f18e03" providerId="ADAL" clId="{F9D71C37-B1CF-4227-8D77-94EDE8066996}" dt="2025-09-29T14:35:23.116" v="1434" actId="478"/>
          <ac:grpSpMkLst>
            <pc:docMk/>
            <pc:sldMk cId="2148019437" sldId="289"/>
            <ac:grpSpMk id="16" creationId="{6B61B563-F604-16E5-BAFF-534F7E2A9C06}"/>
          </ac:grpSpMkLst>
        </pc:grpChg>
        <pc:grpChg chg="del">
          <ac:chgData name="Zainab Alhashemi" userId="ebb44ddf-1647-4155-8166-8a6db3f18e03" providerId="ADAL" clId="{F9D71C37-B1CF-4227-8D77-94EDE8066996}" dt="2025-09-29T14:35:21.862" v="1433" actId="478"/>
          <ac:grpSpMkLst>
            <pc:docMk/>
            <pc:sldMk cId="2148019437" sldId="289"/>
            <ac:grpSpMk id="17" creationId="{F162F861-BDE1-56A3-9738-B8B34CFF25FC}"/>
          </ac:grpSpMkLst>
        </pc:grpChg>
        <pc:grpChg chg="mod">
          <ac:chgData name="Zainab Alhashemi" userId="ebb44ddf-1647-4155-8166-8a6db3f18e03" providerId="ADAL" clId="{F9D71C37-B1CF-4227-8D77-94EDE8066996}" dt="2025-09-29T14:35:26.425" v="1435" actId="14100"/>
          <ac:grpSpMkLst>
            <pc:docMk/>
            <pc:sldMk cId="2148019437" sldId="289"/>
            <ac:grpSpMk id="18" creationId="{A71D2469-F384-31B6-535E-0A41C654F5BB}"/>
          </ac:grpSpMkLst>
        </pc:grpChg>
        <pc:cxnChg chg="del">
          <ac:chgData name="Zainab Alhashemi" userId="ebb44ddf-1647-4155-8166-8a6db3f18e03" providerId="ADAL" clId="{F9D71C37-B1CF-4227-8D77-94EDE8066996}" dt="2025-09-29T14:35:30.409" v="1436" actId="478"/>
          <ac:cxnSpMkLst>
            <pc:docMk/>
            <pc:sldMk cId="2148019437" sldId="289"/>
            <ac:cxnSpMk id="230" creationId="{9D82885F-BA4E-6817-2569-06BB89D23BD8}"/>
          </ac:cxnSpMkLst>
        </pc:cxnChg>
        <pc:cxnChg chg="del">
          <ac:chgData name="Zainab Alhashemi" userId="ebb44ddf-1647-4155-8166-8a6db3f18e03" providerId="ADAL" clId="{F9D71C37-B1CF-4227-8D77-94EDE8066996}" dt="2025-09-29T14:35:33.786" v="1437" actId="478"/>
          <ac:cxnSpMkLst>
            <pc:docMk/>
            <pc:sldMk cId="2148019437" sldId="289"/>
            <ac:cxnSpMk id="233" creationId="{C234559E-5E99-4D9D-5985-431CF00DDBF4}"/>
          </ac:cxnSpMkLst>
        </pc:cxnChg>
      </pc:sldChg>
      <pc:sldMasterChg chg="delSldLayout">
        <pc:chgData name="Zainab Alhashemi" userId="ebb44ddf-1647-4155-8166-8a6db3f18e03" providerId="ADAL" clId="{F9D71C37-B1CF-4227-8D77-94EDE8066996}" dt="2025-09-29T14:35:05.065" v="1415" actId="47"/>
        <pc:sldMasterMkLst>
          <pc:docMk/>
          <pc:sldMasterMk cId="0" sldId="2147483660"/>
        </pc:sldMasterMkLst>
        <pc:sldLayoutChg chg="del">
          <pc:chgData name="Zainab Alhashemi" userId="ebb44ddf-1647-4155-8166-8a6db3f18e03" providerId="ADAL" clId="{F9D71C37-B1CF-4227-8D77-94EDE8066996}" dt="2025-09-29T14:35:05.065" v="1415" actId="47"/>
          <pc:sldLayoutMkLst>
            <pc:docMk/>
            <pc:sldMasterMk cId="0" sldId="2147483660"/>
            <pc:sldLayoutMk cId="0" sldId="214748365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atelcobahrain-my.sharepoint.com/personal/103375_btc_com_bh/Documents/Desktop/GA/listings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batelcobahrain-my.sharepoint.com/personal/103375_btc_com_bh/Documents/Desktop/GA/listings.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batelcobahrain-my.sharepoint.com/personal/103375_btc_com_bh/Documents/Desktop/GA/listings.cs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batelcobahrain-my.sharepoint.com/personal/103375_btc_com_bh/Documents/Desktop/GA/listings.cs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batelcobahrain-my.sharepoint.com/personal/103375_btc_com_bh/Documents/Desktop/GA/listings.cs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Top 10 Neighborhoods</a:t>
            </a:r>
            <a:r>
              <a:rPr lang="en-US" sz="1200" baseline="0" dirty="0"/>
              <a:t> by No. of Listings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Neigborhood_Cleansed!$M$3</c:f>
              <c:strCache>
                <c:ptCount val="1"/>
                <c:pt idx="0">
                  <c:v> Number of Listings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Neigborhood_Cleansed!$L$4:$L$13</c:f>
              <c:strCache>
                <c:ptCount val="10"/>
                <c:pt idx="0">
                  <c:v>Praha 1</c:v>
                </c:pt>
                <c:pt idx="1">
                  <c:v>Praha 2</c:v>
                </c:pt>
                <c:pt idx="2">
                  <c:v>Praha 3</c:v>
                </c:pt>
                <c:pt idx="3">
                  <c:v>Praha 5</c:v>
                </c:pt>
                <c:pt idx="4">
                  <c:v>Praha 8</c:v>
                </c:pt>
                <c:pt idx="5">
                  <c:v>Praha 7</c:v>
                </c:pt>
                <c:pt idx="6">
                  <c:v>Praha 10</c:v>
                </c:pt>
                <c:pt idx="7">
                  <c:v>Praha 6</c:v>
                </c:pt>
                <c:pt idx="8">
                  <c:v>Praha 4</c:v>
                </c:pt>
                <c:pt idx="9">
                  <c:v>Praha 9</c:v>
                </c:pt>
              </c:strCache>
            </c:strRef>
          </c:cat>
          <c:val>
            <c:numRef>
              <c:f>Neigborhood_Cleansed!$M$4:$M$13</c:f>
              <c:numCache>
                <c:formatCode>_(* #,##0_);_(* \(#,##0\);_(* "-"??_);_(@_)</c:formatCode>
                <c:ptCount val="10"/>
                <c:pt idx="0">
                  <c:v>3735</c:v>
                </c:pt>
                <c:pt idx="1">
                  <c:v>2043</c:v>
                </c:pt>
                <c:pt idx="2">
                  <c:v>1188</c:v>
                </c:pt>
                <c:pt idx="3">
                  <c:v>903</c:v>
                </c:pt>
                <c:pt idx="4">
                  <c:v>601</c:v>
                </c:pt>
                <c:pt idx="5">
                  <c:v>493</c:v>
                </c:pt>
                <c:pt idx="6">
                  <c:v>367</c:v>
                </c:pt>
                <c:pt idx="7">
                  <c:v>361</c:v>
                </c:pt>
                <c:pt idx="8">
                  <c:v>316</c:v>
                </c:pt>
                <c:pt idx="9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4-4EC2-A584-D6642DC68C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82420496"/>
        <c:axId val="982420976"/>
      </c:barChart>
      <c:catAx>
        <c:axId val="98242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420976"/>
        <c:crosses val="autoZero"/>
        <c:auto val="1"/>
        <c:lblAlgn val="ctr"/>
        <c:lblOffset val="100"/>
        <c:noMultiLvlLbl val="0"/>
      </c:catAx>
      <c:valAx>
        <c:axId val="982420976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98242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12700">
      <a:solidFill>
        <a:schemeClr val="accent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Property Types by Number of Listings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Property_Type!$S$4</c:f>
              <c:strCache>
                <c:ptCount val="1"/>
                <c:pt idx="0">
                  <c:v>Number of listings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Property_Type!$R$5:$R$13</c:f>
              <c:strCache>
                <c:ptCount val="9"/>
                <c:pt idx="0">
                  <c:v>Entire rental unit</c:v>
                </c:pt>
                <c:pt idx="1">
                  <c:v>Entire condo</c:v>
                </c:pt>
                <c:pt idx="2">
                  <c:v>Private room in rental unit</c:v>
                </c:pt>
                <c:pt idx="3">
                  <c:v>Entire serviced apartment</c:v>
                </c:pt>
                <c:pt idx="4">
                  <c:v>Room in hotel</c:v>
                </c:pt>
                <c:pt idx="5">
                  <c:v>Entire home</c:v>
                </c:pt>
                <c:pt idx="6">
                  <c:v>Entire loft</c:v>
                </c:pt>
                <c:pt idx="7">
                  <c:v>Private room in condo</c:v>
                </c:pt>
                <c:pt idx="8">
                  <c:v>Private room in home</c:v>
                </c:pt>
              </c:strCache>
            </c:strRef>
          </c:cat>
          <c:val>
            <c:numRef>
              <c:f>Property_Type!$S$5:$S$13</c:f>
              <c:numCache>
                <c:formatCode>General</c:formatCode>
                <c:ptCount val="9"/>
                <c:pt idx="0">
                  <c:v>6307</c:v>
                </c:pt>
                <c:pt idx="1">
                  <c:v>1023</c:v>
                </c:pt>
                <c:pt idx="2">
                  <c:v>919</c:v>
                </c:pt>
                <c:pt idx="3">
                  <c:v>830</c:v>
                </c:pt>
                <c:pt idx="4">
                  <c:v>335</c:v>
                </c:pt>
                <c:pt idx="5">
                  <c:v>136</c:v>
                </c:pt>
                <c:pt idx="6">
                  <c:v>136</c:v>
                </c:pt>
                <c:pt idx="7">
                  <c:v>135</c:v>
                </c:pt>
                <c:pt idx="8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C-47A6-AB38-6BDE86C1458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5457231"/>
        <c:axId val="1205459631"/>
      </c:barChart>
      <c:catAx>
        <c:axId val="1205457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9631"/>
        <c:crosses val="autoZero"/>
        <c:auto val="1"/>
        <c:lblAlgn val="ctr"/>
        <c:lblOffset val="100"/>
        <c:noMultiLvlLbl val="0"/>
      </c:catAx>
      <c:valAx>
        <c:axId val="12054596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5457231"/>
        <c:crosses val="autoZero"/>
        <c:crossBetween val="between"/>
      </c:valAx>
      <c:spPr>
        <a:noFill/>
        <a:ln w="127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>
      <a:solidFill>
        <a:schemeClr val="accent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Neigborhood_Cleansed!$Q$3</c:f>
              <c:strCache>
                <c:ptCount val="1"/>
                <c:pt idx="0">
                  <c:v> Average of review_scores_rating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Neigborhood_Cleansed!$P$4:$P$13</c:f>
              <c:strCache>
                <c:ptCount val="10"/>
                <c:pt idx="0">
                  <c:v>BÅ™ezinÄ›ves</c:v>
                </c:pt>
                <c:pt idx="1">
                  <c:v>KrÃ¡lovice</c:v>
                </c:pt>
                <c:pt idx="2">
                  <c:v>Lysolaje</c:v>
                </c:pt>
                <c:pt idx="3">
                  <c:v>Lipence</c:v>
                </c:pt>
                <c:pt idx="4">
                  <c:v>Praha 18</c:v>
                </c:pt>
                <c:pt idx="5">
                  <c:v>Kunratice</c:v>
                </c:pt>
                <c:pt idx="6">
                  <c:v>Kolovraty</c:v>
                </c:pt>
                <c:pt idx="7">
                  <c:v>Slivenec</c:v>
                </c:pt>
                <c:pt idx="8">
                  <c:v>NebuÅ¡ice</c:v>
                </c:pt>
                <c:pt idx="9">
                  <c:v>Praha 16</c:v>
                </c:pt>
              </c:strCache>
            </c:strRef>
          </c:cat>
          <c:val>
            <c:numRef>
              <c:f>Neigborhood_Cleansed!$Q$4:$Q$13</c:f>
              <c:numCache>
                <c:formatCode>_(* #,##0.0_);_(* \(#,##0.0\);_(* "-"??_);_(@_)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4.956666666666667</c:v>
                </c:pt>
                <c:pt idx="4">
                  <c:v>4.9290000000000003</c:v>
                </c:pt>
                <c:pt idx="5">
                  <c:v>4.9239999999999995</c:v>
                </c:pt>
                <c:pt idx="6">
                  <c:v>4.92</c:v>
                </c:pt>
                <c:pt idx="7">
                  <c:v>4.9033333333333333</c:v>
                </c:pt>
                <c:pt idx="8">
                  <c:v>4.8900000000000006</c:v>
                </c:pt>
                <c:pt idx="9">
                  <c:v>4.8900000000000006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A-4624-AC3A-F9B6F2282A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48502111"/>
        <c:axId val="948500191"/>
      </c:barChart>
      <c:catAx>
        <c:axId val="948502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500191"/>
        <c:crosses val="autoZero"/>
        <c:auto val="1"/>
        <c:lblAlgn val="ctr"/>
        <c:lblOffset val="100"/>
        <c:noMultiLvlLbl val="0"/>
      </c:catAx>
      <c:valAx>
        <c:axId val="948500191"/>
        <c:scaling>
          <c:orientation val="minMax"/>
        </c:scaling>
        <c:delete val="1"/>
        <c:axPos val="b"/>
        <c:numFmt formatCode="_(* #,##0.0_);_(* \(#,##0.0\);_(* &quot;-&quot;??_);_(@_)" sourceLinked="1"/>
        <c:majorTickMark val="none"/>
        <c:minorTickMark val="none"/>
        <c:tickLblPos val="nextTo"/>
        <c:crossAx val="94850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Properties with High Revenue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Revenue!$I$3</c:f>
              <c:strCache>
                <c:ptCount val="1"/>
                <c:pt idx="0">
                  <c:v> Revenue (USD)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Revenue!$H$4:$H$8</c:f>
              <c:strCache>
                <c:ptCount val="5"/>
                <c:pt idx="0">
                  <c:v>Entire rental unit</c:v>
                </c:pt>
                <c:pt idx="1">
                  <c:v>Entire condo</c:v>
                </c:pt>
                <c:pt idx="2">
                  <c:v>Private room in rental unit</c:v>
                </c:pt>
                <c:pt idx="3">
                  <c:v>Entire serviced apartment</c:v>
                </c:pt>
                <c:pt idx="4">
                  <c:v>Room in hotel</c:v>
                </c:pt>
              </c:strCache>
            </c:strRef>
          </c:cat>
          <c:val>
            <c:numRef>
              <c:f>Revenue!$I$4:$I$8</c:f>
              <c:numCache>
                <c:formatCode>_(* #,##0_);_(* \(#,##0\);_(* "-"??_);_(@_)</c:formatCode>
                <c:ptCount val="5"/>
                <c:pt idx="0">
                  <c:v>5193444.527999986</c:v>
                </c:pt>
                <c:pt idx="1">
                  <c:v>439392.57600000029</c:v>
                </c:pt>
                <c:pt idx="2">
                  <c:v>265522.46400000079</c:v>
                </c:pt>
                <c:pt idx="3">
                  <c:v>257475.69599999997</c:v>
                </c:pt>
                <c:pt idx="4">
                  <c:v>34735.392000000036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26-4596-B54F-0642885424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37429519"/>
        <c:axId val="1037429999"/>
      </c:barChart>
      <c:catAx>
        <c:axId val="103742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429999"/>
        <c:crosses val="autoZero"/>
        <c:auto val="1"/>
        <c:lblAlgn val="ctr"/>
        <c:lblOffset val="100"/>
        <c:noMultiLvlLbl val="0"/>
      </c:catAx>
      <c:valAx>
        <c:axId val="1037429999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037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12700">
      <a:solidFill>
        <a:schemeClr val="accent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Properties with High Prices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price - nulls'!$C$3</c:f>
              <c:strCache>
                <c:ptCount val="1"/>
                <c:pt idx="0">
                  <c:v> Avg price in 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 price - nulls'!$A$4:$A$8</c:f>
              <c:strCache>
                <c:ptCount val="5"/>
                <c:pt idx="0">
                  <c:v>Entire villa</c:v>
                </c:pt>
                <c:pt idx="1">
                  <c:v>Room in boutique hotel</c:v>
                </c:pt>
                <c:pt idx="2">
                  <c:v>Entire home</c:v>
                </c:pt>
                <c:pt idx="3">
                  <c:v>Entire townhouse</c:v>
                </c:pt>
                <c:pt idx="4">
                  <c:v>Entire rental unit</c:v>
                </c:pt>
              </c:strCache>
            </c:strRef>
          </c:cat>
          <c:val>
            <c:numRef>
              <c:f>'avg price - nulls'!$C$4:$C$8</c:f>
              <c:numCache>
                <c:formatCode>_(* #,##0_);_(* \(#,##0\);_(* "-"??_);_(@_)</c:formatCode>
                <c:ptCount val="5"/>
                <c:pt idx="0">
                  <c:v>775.73866666666675</c:v>
                </c:pt>
                <c:pt idx="1">
                  <c:v>732.67500000000007</c:v>
                </c:pt>
                <c:pt idx="2">
                  <c:v>280.87716923076925</c:v>
                </c:pt>
                <c:pt idx="3">
                  <c:v>257.226</c:v>
                </c:pt>
                <c:pt idx="4">
                  <c:v>247.74106939063051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D-4EC1-A703-79A46F9D295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49194975"/>
        <c:axId val="1049193055"/>
      </c:barChart>
      <c:catAx>
        <c:axId val="104919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193055"/>
        <c:crosses val="autoZero"/>
        <c:auto val="1"/>
        <c:lblAlgn val="ctr"/>
        <c:lblOffset val="100"/>
        <c:noMultiLvlLbl val="0"/>
      </c:catAx>
      <c:valAx>
        <c:axId val="1049193055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04919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12700">
      <a:solidFill>
        <a:schemeClr val="accent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53a51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053a51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d1824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d1824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b015b6a0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b015b6a0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>
          <a:extLst>
            <a:ext uri="{FF2B5EF4-FFF2-40B4-BE49-F238E27FC236}">
              <a16:creationId xmlns:a16="http://schemas.microsoft.com/office/drawing/2014/main" id="{947A8E21-5677-45C0-5F15-64E72B38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b015b6a03_0_65:notes">
            <a:extLst>
              <a:ext uri="{FF2B5EF4-FFF2-40B4-BE49-F238E27FC236}">
                <a16:creationId xmlns:a16="http://schemas.microsoft.com/office/drawing/2014/main" id="{271C7306-3EB8-A08C-E8EE-6E4C449052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b015b6a03_0_65:notes">
            <a:extLst>
              <a:ext uri="{FF2B5EF4-FFF2-40B4-BE49-F238E27FC236}">
                <a16:creationId xmlns:a16="http://schemas.microsoft.com/office/drawing/2014/main" id="{7B568EF7-80E8-F146-75EA-7D7237F9EA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652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>
          <a:extLst>
            <a:ext uri="{FF2B5EF4-FFF2-40B4-BE49-F238E27FC236}">
              <a16:creationId xmlns:a16="http://schemas.microsoft.com/office/drawing/2014/main" id="{8D87A2AF-B457-2507-854A-7B4A719DF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b015b6a03_0_65:notes">
            <a:extLst>
              <a:ext uri="{FF2B5EF4-FFF2-40B4-BE49-F238E27FC236}">
                <a16:creationId xmlns:a16="http://schemas.microsoft.com/office/drawing/2014/main" id="{075C0BBD-872B-4FE1-3BF4-67AC99E08C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b015b6a03_0_65:notes">
            <a:extLst>
              <a:ext uri="{FF2B5EF4-FFF2-40B4-BE49-F238E27FC236}">
                <a16:creationId xmlns:a16="http://schemas.microsoft.com/office/drawing/2014/main" id="{FDF09CB4-56F3-7049-C9E0-64F6AB778B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88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A4288908-EB84-1FC9-92C4-1B010F6D3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>
            <a:extLst>
              <a:ext uri="{FF2B5EF4-FFF2-40B4-BE49-F238E27FC236}">
                <a16:creationId xmlns:a16="http://schemas.microsoft.com/office/drawing/2014/main" id="{84D6BC5F-0193-9E19-3267-ADA061EA05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>
            <a:extLst>
              <a:ext uri="{FF2B5EF4-FFF2-40B4-BE49-F238E27FC236}">
                <a16:creationId xmlns:a16="http://schemas.microsoft.com/office/drawing/2014/main" id="{E5DA8690-8B43-16B2-951B-1DBABDB25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5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532254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Where to Invest in Prague?</a:t>
            </a:r>
            <a:br>
              <a:rPr lang="en" dirty="0"/>
            </a:br>
            <a:r>
              <a:rPr lang="en" sz="2000" i="1" dirty="0">
                <a:solidFill>
                  <a:schemeClr val="accent6"/>
                </a:solidFill>
              </a:rPr>
              <a:t>Airbnb Edition </a:t>
            </a:r>
            <a:endParaRPr i="1" dirty="0">
              <a:solidFill>
                <a:schemeClr val="accent6"/>
              </a:solidFill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Done by: Zainab Alhashemi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4" name="Google Shape;64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6" name="Google Shape;86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6" name="Google Shape;116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2" name="Google Shape;122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39" name="Google Shape;139;p16"/>
          <p:cNvSpPr/>
          <p:nvPr/>
        </p:nvSpPr>
        <p:spPr>
          <a:xfrm>
            <a:off x="5434229" y="3201085"/>
            <a:ext cx="117000" cy="21577"/>
          </a:xfrm>
          <a:custGeom>
            <a:avLst/>
            <a:gdLst/>
            <a:ahLst/>
            <a:cxnLst/>
            <a:rect l="l" t="t" r="r" b="b"/>
            <a:pathLst>
              <a:path w="976" h="180" extrusionOk="0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16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6"/>
          <p:cNvSpPr/>
          <p:nvPr/>
        </p:nvSpPr>
        <p:spPr>
          <a:xfrm>
            <a:off x="1041774" y="2450825"/>
            <a:ext cx="189300" cy="18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2679071" y="2450825"/>
            <a:ext cx="189300" cy="18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4316368" y="2450825"/>
            <a:ext cx="189300" cy="18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5953665" y="2450825"/>
            <a:ext cx="189300" cy="18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4105" y="3009470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Exploratory Data Analysis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2188746" y="3009469"/>
            <a:ext cx="1144782" cy="56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Neigborhood Analysis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3897564" y="3009470"/>
            <a:ext cx="1004700" cy="53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Property Analysis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5570625" y="3009470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 Analysis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63410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2188746" y="2695437"/>
            <a:ext cx="1144782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3897564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557062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201;p16">
            <a:extLst>
              <a:ext uri="{FF2B5EF4-FFF2-40B4-BE49-F238E27FC236}">
                <a16:creationId xmlns:a16="http://schemas.microsoft.com/office/drawing/2014/main" id="{B90DFC3E-CAE3-ECF4-CCC0-AAA45804B8E8}"/>
              </a:ext>
            </a:extLst>
          </p:cNvPr>
          <p:cNvSpPr/>
          <p:nvPr/>
        </p:nvSpPr>
        <p:spPr>
          <a:xfrm>
            <a:off x="7590960" y="2450825"/>
            <a:ext cx="189300" cy="18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05;p16">
            <a:extLst>
              <a:ext uri="{FF2B5EF4-FFF2-40B4-BE49-F238E27FC236}">
                <a16:creationId xmlns:a16="http://schemas.microsoft.com/office/drawing/2014/main" id="{15F4E875-75B3-9458-0A24-593479FEE87D}"/>
              </a:ext>
            </a:extLst>
          </p:cNvPr>
          <p:cNvSpPr txBox="1"/>
          <p:nvPr/>
        </p:nvSpPr>
        <p:spPr>
          <a:xfrm>
            <a:off x="6972095" y="3003216"/>
            <a:ext cx="1427018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213;p16">
            <a:extLst>
              <a:ext uri="{FF2B5EF4-FFF2-40B4-BE49-F238E27FC236}">
                <a16:creationId xmlns:a16="http://schemas.microsoft.com/office/drawing/2014/main" id="{3EB665B9-1364-9859-A0FD-C5A42B5B6CCE}"/>
              </a:ext>
            </a:extLst>
          </p:cNvPr>
          <p:cNvSpPr txBox="1"/>
          <p:nvPr/>
        </p:nvSpPr>
        <p:spPr>
          <a:xfrm>
            <a:off x="7183254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Exploratory Data Analysis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EA4493-F820-593A-A15A-1546685C5212}"/>
              </a:ext>
            </a:extLst>
          </p:cNvPr>
          <p:cNvGrpSpPr/>
          <p:nvPr/>
        </p:nvGrpSpPr>
        <p:grpSpPr>
          <a:xfrm>
            <a:off x="3574399" y="1360350"/>
            <a:ext cx="1995201" cy="3062700"/>
            <a:chOff x="3532900" y="1360350"/>
            <a:chExt cx="1995201" cy="3062700"/>
          </a:xfrm>
        </p:grpSpPr>
        <p:sp>
          <p:nvSpPr>
            <p:cNvPr id="221" name="Google Shape;221;p17"/>
            <p:cNvSpPr/>
            <p:nvPr/>
          </p:nvSpPr>
          <p:spPr>
            <a:xfrm>
              <a:off x="3532900" y="1360350"/>
              <a:ext cx="1995200" cy="30627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3615899" y="2291716"/>
              <a:ext cx="1912201" cy="1899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Removed unnecessary columns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Replaced null prices with average prices per property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Converted currency to USD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3532900" y="1613264"/>
              <a:ext cx="1995201" cy="60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Cleaning Methods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29" name="Google Shape;229;p17"/>
            <p:cNvCxnSpPr>
              <a:cxnSpLocks/>
            </p:cNvCxnSpPr>
            <p:nvPr/>
          </p:nvCxnSpPr>
          <p:spPr>
            <a:xfrm>
              <a:off x="3532900" y="1600288"/>
              <a:ext cx="1995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7"/>
            <p:cNvCxnSpPr>
              <a:cxnSpLocks/>
            </p:cNvCxnSpPr>
            <p:nvPr/>
          </p:nvCxnSpPr>
          <p:spPr>
            <a:xfrm>
              <a:off x="3532900" y="2221325"/>
              <a:ext cx="1995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A28704-50B6-9263-6FC3-62140780CA92}"/>
              </a:ext>
            </a:extLst>
          </p:cNvPr>
          <p:cNvGrpSpPr/>
          <p:nvPr/>
        </p:nvGrpSpPr>
        <p:grpSpPr>
          <a:xfrm>
            <a:off x="698720" y="1361200"/>
            <a:ext cx="2003055" cy="3062700"/>
            <a:chOff x="698720" y="1361200"/>
            <a:chExt cx="2003055" cy="3062700"/>
          </a:xfrm>
        </p:grpSpPr>
        <p:sp>
          <p:nvSpPr>
            <p:cNvPr id="219" name="Google Shape;219;p17"/>
            <p:cNvSpPr/>
            <p:nvPr/>
          </p:nvSpPr>
          <p:spPr>
            <a:xfrm>
              <a:off x="706574" y="1361200"/>
              <a:ext cx="1995201" cy="3062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755073" y="2306466"/>
              <a:ext cx="1938848" cy="2032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Number of Rows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10,594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Number of Columns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79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Type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Categorical &amp; Numerical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871123" y="1674561"/>
              <a:ext cx="1666102" cy="483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Observations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30" name="Google Shape;230;p17"/>
            <p:cNvCxnSpPr>
              <a:cxnSpLocks/>
            </p:cNvCxnSpPr>
            <p:nvPr/>
          </p:nvCxnSpPr>
          <p:spPr>
            <a:xfrm>
              <a:off x="698720" y="1611725"/>
              <a:ext cx="1995201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7"/>
            <p:cNvCxnSpPr>
              <a:cxnSpLocks/>
            </p:cNvCxnSpPr>
            <p:nvPr/>
          </p:nvCxnSpPr>
          <p:spPr>
            <a:xfrm>
              <a:off x="698720" y="2221325"/>
              <a:ext cx="1995201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ED5F44-337C-B219-81B6-CD0B27246ECC}"/>
              </a:ext>
            </a:extLst>
          </p:cNvPr>
          <p:cNvGrpSpPr/>
          <p:nvPr/>
        </p:nvGrpSpPr>
        <p:grpSpPr>
          <a:xfrm>
            <a:off x="6442223" y="1359507"/>
            <a:ext cx="2049973" cy="3062700"/>
            <a:chOff x="6442225" y="1359507"/>
            <a:chExt cx="2049973" cy="3062700"/>
          </a:xfrm>
        </p:grpSpPr>
        <p:sp>
          <p:nvSpPr>
            <p:cNvPr id="223" name="Google Shape;223;p17"/>
            <p:cNvSpPr/>
            <p:nvPr/>
          </p:nvSpPr>
          <p:spPr>
            <a:xfrm>
              <a:off x="6442225" y="1359507"/>
              <a:ext cx="1995200" cy="3062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6546125" y="2254626"/>
              <a:ext cx="1842802" cy="2166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Difficult to differentiate between one person &amp; company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Null prices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No booking dates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227;p17">
              <a:extLst>
                <a:ext uri="{FF2B5EF4-FFF2-40B4-BE49-F238E27FC236}">
                  <a16:creationId xmlns:a16="http://schemas.microsoft.com/office/drawing/2014/main" id="{B8DC40C9-3365-C654-1000-D3255C52803A}"/>
                </a:ext>
              </a:extLst>
            </p:cNvPr>
            <p:cNvSpPr txBox="1"/>
            <p:nvPr/>
          </p:nvSpPr>
          <p:spPr>
            <a:xfrm>
              <a:off x="6507973" y="1674560"/>
              <a:ext cx="1849247" cy="483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Limitations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2" name="Google Shape;230;p17">
              <a:extLst>
                <a:ext uri="{FF2B5EF4-FFF2-40B4-BE49-F238E27FC236}">
                  <a16:creationId xmlns:a16="http://schemas.microsoft.com/office/drawing/2014/main" id="{DC75C295-5EF6-A7F3-2137-94544391F2E8}"/>
                </a:ext>
              </a:extLst>
            </p:cNvPr>
            <p:cNvCxnSpPr>
              <a:cxnSpLocks/>
            </p:cNvCxnSpPr>
            <p:nvPr/>
          </p:nvCxnSpPr>
          <p:spPr>
            <a:xfrm>
              <a:off x="6442225" y="1611725"/>
              <a:ext cx="2049973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33;p17">
              <a:extLst>
                <a:ext uri="{FF2B5EF4-FFF2-40B4-BE49-F238E27FC236}">
                  <a16:creationId xmlns:a16="http://schemas.microsoft.com/office/drawing/2014/main" id="{560E37D8-54C2-6C68-A8BB-3FFF4AF6431A}"/>
                </a:ext>
              </a:extLst>
            </p:cNvPr>
            <p:cNvCxnSpPr>
              <a:cxnSpLocks/>
            </p:cNvCxnSpPr>
            <p:nvPr/>
          </p:nvCxnSpPr>
          <p:spPr>
            <a:xfrm>
              <a:off x="6442225" y="2221325"/>
              <a:ext cx="19952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Neighborhood Analysis</a:t>
            </a:r>
            <a:endParaRPr dirty="0"/>
          </a:p>
        </p:txBody>
      </p:sp>
      <p:sp>
        <p:nvSpPr>
          <p:cNvPr id="1033" name="Google Shape;1033;p24"/>
          <p:cNvSpPr txBox="1"/>
          <p:nvPr/>
        </p:nvSpPr>
        <p:spPr>
          <a:xfrm>
            <a:off x="146940" y="1318513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Takeways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408224" y="1653612"/>
            <a:ext cx="1988612" cy="287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Praha 1 has the highest listings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2700" lvl="0">
              <a:buClr>
                <a:schemeClr val="dk1"/>
              </a:buClr>
              <a:buSzPts val="1100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Neighborhoods with high listings signal higher demand, or at least </a:t>
            </a:r>
            <a:r>
              <a:rPr lang="en-US" sz="1200" dirty="0"/>
              <a:t>higher participation in the short-term rental market</a:t>
            </a:r>
          </a:p>
          <a:p>
            <a:pPr marL="12700" lvl="0">
              <a:buClr>
                <a:schemeClr val="dk1"/>
              </a:buClr>
              <a:buSzPts val="1100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2700" lvl="0">
              <a:buClr>
                <a:schemeClr val="dk1"/>
              </a:buClr>
              <a:buSzPts val="1100"/>
            </a:pPr>
            <a:r>
              <a:rPr lang="en-US" sz="1200" dirty="0"/>
              <a:t>A smaller neighborhood with great reviews but few listings simply cannot generate the same aggregate income</a:t>
            </a: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6EDA35F-1884-C06A-7440-817F80EFD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152609"/>
              </p:ext>
            </p:extLst>
          </p:nvPr>
        </p:nvGraphicFramePr>
        <p:xfrm>
          <a:off x="2799502" y="1180233"/>
          <a:ext cx="5887298" cy="3350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>
          <a:extLst>
            <a:ext uri="{FF2B5EF4-FFF2-40B4-BE49-F238E27FC236}">
              <a16:creationId xmlns:a16="http://schemas.microsoft.com/office/drawing/2014/main" id="{F33B2667-39CF-A5B0-A70C-C27FF5B05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>
            <a:extLst>
              <a:ext uri="{FF2B5EF4-FFF2-40B4-BE49-F238E27FC236}">
                <a16:creationId xmlns:a16="http://schemas.microsoft.com/office/drawing/2014/main" id="{D794F23F-1642-92DB-90BD-89D22EED5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Property Analysis</a:t>
            </a:r>
            <a:endParaRPr dirty="0"/>
          </a:p>
        </p:txBody>
      </p:sp>
      <p:sp>
        <p:nvSpPr>
          <p:cNvPr id="1033" name="Google Shape;1033;p24">
            <a:extLst>
              <a:ext uri="{FF2B5EF4-FFF2-40B4-BE49-F238E27FC236}">
                <a16:creationId xmlns:a16="http://schemas.microsoft.com/office/drawing/2014/main" id="{2052F1F3-B66D-6DA2-7437-12A0CD8BCAF8}"/>
              </a:ext>
            </a:extLst>
          </p:cNvPr>
          <p:cNvSpPr txBox="1"/>
          <p:nvPr/>
        </p:nvSpPr>
        <p:spPr>
          <a:xfrm>
            <a:off x="146940" y="1318513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Takeways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24">
            <a:extLst>
              <a:ext uri="{FF2B5EF4-FFF2-40B4-BE49-F238E27FC236}">
                <a16:creationId xmlns:a16="http://schemas.microsoft.com/office/drawing/2014/main" id="{A10B2153-9F23-6673-26CD-A124498C66A0}"/>
              </a:ext>
            </a:extLst>
          </p:cNvPr>
          <p:cNvSpPr txBox="1"/>
          <p:nvPr/>
        </p:nvSpPr>
        <p:spPr>
          <a:xfrm>
            <a:off x="408224" y="1653612"/>
            <a:ext cx="1988612" cy="287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Entire rental units are the highest in demand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Entire rental units have an avg review score rating of 4.8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2700">
              <a:buClr>
                <a:schemeClr val="dk1"/>
              </a:buClr>
              <a:buSzPts val="1100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Property with highest avg review score doesn’t have enough listings</a:t>
            </a:r>
          </a:p>
          <a:p>
            <a:pPr marL="12700">
              <a:buClr>
                <a:schemeClr val="dk1"/>
              </a:buClr>
              <a:buSzPts val="1100"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2700">
              <a:buClr>
                <a:schemeClr val="dk1"/>
              </a:buClr>
              <a:buSzPts val="1100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Entire rental units combine both quality accomodation with market demand</a:t>
            </a:r>
          </a:p>
          <a:p>
            <a:pPr marL="12700">
              <a:buClr>
                <a:schemeClr val="dk1"/>
              </a:buClr>
              <a:buSzPts val="1100"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EFC31D0-3706-7D70-5546-2950AE760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275088"/>
              </p:ext>
            </p:extLst>
          </p:nvPr>
        </p:nvGraphicFramePr>
        <p:xfrm>
          <a:off x="2524873" y="1183731"/>
          <a:ext cx="3112942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0E0D91-AC31-D2DA-5A6D-9DDFCF427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235429"/>
              </p:ext>
            </p:extLst>
          </p:nvPr>
        </p:nvGraphicFramePr>
        <p:xfrm>
          <a:off x="5637814" y="1183731"/>
          <a:ext cx="3048985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5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>
          <a:extLst>
            <a:ext uri="{FF2B5EF4-FFF2-40B4-BE49-F238E27FC236}">
              <a16:creationId xmlns:a16="http://schemas.microsoft.com/office/drawing/2014/main" id="{66B8F63B-0560-5768-2AAD-00A79786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>
            <a:extLst>
              <a:ext uri="{FF2B5EF4-FFF2-40B4-BE49-F238E27FC236}">
                <a16:creationId xmlns:a16="http://schemas.microsoft.com/office/drawing/2014/main" id="{FFC1A864-6B1B-35E5-D4DE-D3D966246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Revenue Analysis</a:t>
            </a:r>
            <a:endParaRPr dirty="0"/>
          </a:p>
        </p:txBody>
      </p:sp>
      <p:sp>
        <p:nvSpPr>
          <p:cNvPr id="1033" name="Google Shape;1033;p24">
            <a:extLst>
              <a:ext uri="{FF2B5EF4-FFF2-40B4-BE49-F238E27FC236}">
                <a16:creationId xmlns:a16="http://schemas.microsoft.com/office/drawing/2014/main" id="{EBC9EC99-71E4-E4D3-E97D-1713D6532C80}"/>
              </a:ext>
            </a:extLst>
          </p:cNvPr>
          <p:cNvSpPr txBox="1"/>
          <p:nvPr/>
        </p:nvSpPr>
        <p:spPr>
          <a:xfrm>
            <a:off x="146940" y="1318513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Takeways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24">
            <a:extLst>
              <a:ext uri="{FF2B5EF4-FFF2-40B4-BE49-F238E27FC236}">
                <a16:creationId xmlns:a16="http://schemas.microsoft.com/office/drawing/2014/main" id="{B8C02A5C-21BC-9090-407A-11877742E4DA}"/>
              </a:ext>
            </a:extLst>
          </p:cNvPr>
          <p:cNvSpPr txBox="1"/>
          <p:nvPr/>
        </p:nvSpPr>
        <p:spPr>
          <a:xfrm>
            <a:off x="408224" y="1653612"/>
            <a:ext cx="1988612" cy="287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Bigger accomodations generate the highest revenue 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Entire rental units generate the highest revenue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12700">
              <a:buClr>
                <a:schemeClr val="dk1"/>
              </a:buClr>
              <a:buSzPts val="1100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roperties with the highest average price are mostly entire homes/rental units/townhouse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23B87C-DA19-DD06-59F9-3E6B209F0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216244"/>
              </p:ext>
            </p:extLst>
          </p:nvPr>
        </p:nvGraphicFramePr>
        <p:xfrm>
          <a:off x="2784765" y="968825"/>
          <a:ext cx="3070230" cy="3671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236CD6-9ABA-E61C-E570-F12AA91EF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959460"/>
              </p:ext>
            </p:extLst>
          </p:nvPr>
        </p:nvGraphicFramePr>
        <p:xfrm>
          <a:off x="5854995" y="968825"/>
          <a:ext cx="2831805" cy="367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949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844A7E7C-1908-3AE3-1DA5-E3BEBE98D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;p17">
            <a:extLst>
              <a:ext uri="{FF2B5EF4-FFF2-40B4-BE49-F238E27FC236}">
                <a16:creationId xmlns:a16="http://schemas.microsoft.com/office/drawing/2014/main" id="{8A42DD6D-9DB9-258C-A07A-8A4B031025A8}"/>
              </a:ext>
            </a:extLst>
          </p:cNvPr>
          <p:cNvSpPr/>
          <p:nvPr/>
        </p:nvSpPr>
        <p:spPr>
          <a:xfrm>
            <a:off x="882441" y="1513600"/>
            <a:ext cx="7956759" cy="3062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>
            <a:extLst>
              <a:ext uri="{FF2B5EF4-FFF2-40B4-BE49-F238E27FC236}">
                <a16:creationId xmlns:a16="http://schemas.microsoft.com/office/drawing/2014/main" id="{84BAB80B-B725-DA1A-F25C-22BEC64DEB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Recommendation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1D2469-F384-31B6-535E-0A41C654F5BB}"/>
              </a:ext>
            </a:extLst>
          </p:cNvPr>
          <p:cNvGrpSpPr/>
          <p:nvPr/>
        </p:nvGrpSpPr>
        <p:grpSpPr>
          <a:xfrm>
            <a:off x="730041" y="1361200"/>
            <a:ext cx="7956759" cy="3157670"/>
            <a:chOff x="706574" y="1361200"/>
            <a:chExt cx="1995201" cy="3157670"/>
          </a:xfrm>
        </p:grpSpPr>
        <p:sp>
          <p:nvSpPr>
            <p:cNvPr id="219" name="Google Shape;219;p17">
              <a:extLst>
                <a:ext uri="{FF2B5EF4-FFF2-40B4-BE49-F238E27FC236}">
                  <a16:creationId xmlns:a16="http://schemas.microsoft.com/office/drawing/2014/main" id="{4C18B3EA-C363-5A94-FA32-473FFB7CB3EA}"/>
                </a:ext>
              </a:extLst>
            </p:cNvPr>
            <p:cNvSpPr/>
            <p:nvPr/>
          </p:nvSpPr>
          <p:spPr>
            <a:xfrm>
              <a:off x="706574" y="1361200"/>
              <a:ext cx="1995201" cy="3062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>
              <a:extLst>
                <a:ext uri="{FF2B5EF4-FFF2-40B4-BE49-F238E27FC236}">
                  <a16:creationId xmlns:a16="http://schemas.microsoft.com/office/drawing/2014/main" id="{5A7278D9-E886-375A-8CE0-7C71EF08EDA3}"/>
                </a:ext>
              </a:extLst>
            </p:cNvPr>
            <p:cNvSpPr txBox="1"/>
            <p:nvPr/>
          </p:nvSpPr>
          <p:spPr>
            <a:xfrm>
              <a:off x="1053046" y="1911928"/>
              <a:ext cx="1302256" cy="26069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Invest in hosting </a:t>
              </a:r>
              <a:r>
                <a:rPr lang="en-US" dirty="0" err="1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Airbnbs</a:t>
              </a:r>
              <a:r>
                <a:rPr lang="en-US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 in the center of Prague such as Praha 1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Target bigger accommodations (entire villa, entire rental unit, entire condo)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Avoid shared accommodations as their prices are low and not very demanding in the area.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endParaRPr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Google Shape;219;p17">
            <a:extLst>
              <a:ext uri="{FF2B5EF4-FFF2-40B4-BE49-F238E27FC236}">
                <a16:creationId xmlns:a16="http://schemas.microsoft.com/office/drawing/2014/main" id="{17B840B6-A82E-0934-6B94-F94919046078}"/>
              </a:ext>
            </a:extLst>
          </p:cNvPr>
          <p:cNvSpPr/>
          <p:nvPr/>
        </p:nvSpPr>
        <p:spPr>
          <a:xfrm>
            <a:off x="730041" y="1361200"/>
            <a:ext cx="7956759" cy="30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0;p17">
            <a:extLst>
              <a:ext uri="{FF2B5EF4-FFF2-40B4-BE49-F238E27FC236}">
                <a16:creationId xmlns:a16="http://schemas.microsoft.com/office/drawing/2014/main" id="{3D99A421-FEFD-7296-D840-8CD16717A9BB}"/>
              </a:ext>
            </a:extLst>
          </p:cNvPr>
          <p:cNvSpPr txBox="1"/>
          <p:nvPr/>
        </p:nvSpPr>
        <p:spPr>
          <a:xfrm>
            <a:off x="2111754" y="1911928"/>
            <a:ext cx="5193330" cy="260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Invest in hosting </a:t>
            </a:r>
            <a:r>
              <a:rPr lang="en-US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Airbnbs</a:t>
            </a: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in the center of Prague such as Praha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Target bigger accommodations (entire villa, entire rental unit, entire condo)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Avoid shared accommodations as their prices are low and not very demanding in the area.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48019437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321</Words>
  <Application>Microsoft Office PowerPoint</Application>
  <PresentationFormat>On-screen Show (16:9)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Wingdings</vt:lpstr>
      <vt:lpstr>Fira Sans Extra Condensed</vt:lpstr>
      <vt:lpstr>Arial</vt:lpstr>
      <vt:lpstr>Fira Sans Extra Condensed Medium</vt:lpstr>
      <vt:lpstr>Fira Sans Extra Condensed SemiBold</vt:lpstr>
      <vt:lpstr>Roboto</vt:lpstr>
      <vt:lpstr>Travels Infographics “by Slidego”</vt:lpstr>
      <vt:lpstr>Where to Invest in Prague? Airbnb Edition </vt:lpstr>
      <vt:lpstr>Agenda</vt:lpstr>
      <vt:lpstr>Exploratory Data Analysis</vt:lpstr>
      <vt:lpstr>Neighborhood Analysis</vt:lpstr>
      <vt:lpstr>Property Analysis</vt:lpstr>
      <vt:lpstr>Revenue Analysis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Zainab Alhashemi</dc:creator>
  <cp:lastModifiedBy>Zainab Alhashemi</cp:lastModifiedBy>
  <cp:revision>1</cp:revision>
  <dcterms:modified xsi:type="dcterms:W3CDTF">2025-09-29T16:13:39Z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aa17a4-5f80-4c8a-aee2-cf0db6048cc8_Enabled">
    <vt:lpwstr>true</vt:lpwstr>
  </property>
  <property fmtid="{D5CDD505-2E9C-101B-9397-08002B2CF9AE}" pid="3" name="MSIP_Label_76aa17a4-5f80-4c8a-aee2-cf0db6048cc8_SetDate">
    <vt:lpwstr>2025-09-29T13:16:33Z</vt:lpwstr>
  </property>
  <property fmtid="{D5CDD505-2E9C-101B-9397-08002B2CF9AE}" pid="4" name="MSIP_Label_76aa17a4-5f80-4c8a-aee2-cf0db6048cc8_Method">
    <vt:lpwstr>Standard</vt:lpwstr>
  </property>
  <property fmtid="{D5CDD505-2E9C-101B-9397-08002B2CF9AE}" pid="5" name="MSIP_Label_76aa17a4-5f80-4c8a-aee2-cf0db6048cc8_Name">
    <vt:lpwstr>Unclassified</vt:lpwstr>
  </property>
  <property fmtid="{D5CDD505-2E9C-101B-9397-08002B2CF9AE}" pid="6" name="MSIP_Label_76aa17a4-5f80-4c8a-aee2-cf0db6048cc8_SiteId">
    <vt:lpwstr>2df07d77-3b86-4bb2-a205-6527a1f37ffc</vt:lpwstr>
  </property>
  <property fmtid="{D5CDD505-2E9C-101B-9397-08002B2CF9AE}" pid="7" name="MSIP_Label_76aa17a4-5f80-4c8a-aee2-cf0db6048cc8_ActionId">
    <vt:lpwstr>02df6fdf-6ea5-444a-90df-3ada09d26ac9</vt:lpwstr>
  </property>
  <property fmtid="{D5CDD505-2E9C-101B-9397-08002B2CF9AE}" pid="8" name="MSIP_Label_76aa17a4-5f80-4c8a-aee2-cf0db6048cc8_ContentBits">
    <vt:lpwstr>0</vt:lpwstr>
  </property>
  <property fmtid="{D5CDD505-2E9C-101B-9397-08002B2CF9AE}" pid="9" name="MSIP_Label_76aa17a4-5f80-4c8a-aee2-cf0db6048cc8_Tag">
    <vt:lpwstr>10, 3, 0, 1</vt:lpwstr>
  </property>
</Properties>
</file>