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5D9BC9B-2F92-49A5-9F6B-BB7899E6BA6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Flight Delay Assignment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F59400A-19B4-4801-BA6A-770990660E7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9/26/2022 1:44:26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mestic Flight Delays In USA9" id="10" name="slide10">
            <a:extLst>
              <a:ext uri="{FF2B5EF4-FFF2-40B4-BE49-F238E27FC236}">
                <a16:creationId xmlns:a16="http://schemas.microsoft.com/office/drawing/2014/main" id="{539CB5D1-A19D-4B81-B676-B0F962F77A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mestic Flight Delays In USA1" id="2" name="slide2">
            <a:extLst>
              <a:ext uri="{FF2B5EF4-FFF2-40B4-BE49-F238E27FC236}">
                <a16:creationId xmlns:a16="http://schemas.microsoft.com/office/drawing/2014/main" id="{D8E7C7A8-5A5F-4720-BF05-B57AAADC68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mestic Flight Delays In USA2" id="3" name="slide3">
            <a:extLst>
              <a:ext uri="{FF2B5EF4-FFF2-40B4-BE49-F238E27FC236}">
                <a16:creationId xmlns:a16="http://schemas.microsoft.com/office/drawing/2014/main" id="{66D88EF5-6FAE-4AD8-B3C4-5E43E9E24C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mestic Flight Delays In USA3" id="4" name="slide4">
            <a:extLst>
              <a:ext uri="{FF2B5EF4-FFF2-40B4-BE49-F238E27FC236}">
                <a16:creationId xmlns:a16="http://schemas.microsoft.com/office/drawing/2014/main" id="{3071BA4D-2487-49CA-899F-E0F415B8DE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mestic Flight Delays In USA4" id="5" name="slide5">
            <a:extLst>
              <a:ext uri="{FF2B5EF4-FFF2-40B4-BE49-F238E27FC236}">
                <a16:creationId xmlns:a16="http://schemas.microsoft.com/office/drawing/2014/main" id="{CB7E22FA-B7CC-4BD0-B0EC-9718A0D42F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mestic Flight Delays In USA5" id="6" name="slide6">
            <a:extLst>
              <a:ext uri="{FF2B5EF4-FFF2-40B4-BE49-F238E27FC236}">
                <a16:creationId xmlns:a16="http://schemas.microsoft.com/office/drawing/2014/main" id="{EDF51528-F95F-448C-961B-9DB36D673B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mestic Flight Delays In USA6" id="7" name="slide7">
            <a:extLst>
              <a:ext uri="{FF2B5EF4-FFF2-40B4-BE49-F238E27FC236}">
                <a16:creationId xmlns:a16="http://schemas.microsoft.com/office/drawing/2014/main" id="{181E784A-B4D5-4049-8758-E555C7A2B4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mestic Flight Delays In USA7" id="8" name="slide8">
            <a:extLst>
              <a:ext uri="{FF2B5EF4-FFF2-40B4-BE49-F238E27FC236}">
                <a16:creationId xmlns:a16="http://schemas.microsoft.com/office/drawing/2014/main" id="{76EE3D3C-D1B2-47E6-85D2-68934C3112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mestic Flight Delays In USA8" id="9" name="slide9">
            <a:extLst>
              <a:ext uri="{FF2B5EF4-FFF2-40B4-BE49-F238E27FC236}">
                <a16:creationId xmlns:a16="http://schemas.microsoft.com/office/drawing/2014/main" id="{CD452BE0-6A19-4ED9-B753-16184B42EA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2022-09-26T08:14:28Z</dcterms:created>
  <dcterms:modified xsi:type="dcterms:W3CDTF">2022-09-26T08:14:28Z</dcterms:modified>
</cp:coreProperties>
</file>