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HK Grotesk Light" charset="1" panose="00000400000000000000"/>
      <p:regular r:id="rId24"/>
    </p:embeddedFont>
    <p:embeddedFont>
      <p:font typeface="Sukar Heavy" charset="1" panose="02000500000000000000"/>
      <p:regular r:id="rId25"/>
    </p:embeddedFont>
    <p:embeddedFont>
      <p:font typeface="HK Grotesk Bold" charset="1" panose="00000800000000000000"/>
      <p:regular r:id="rId26"/>
    </p:embeddedFont>
    <p:embeddedFont>
      <p:font typeface="HK Grotesk" charset="1" panose="000005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Relationship Id="rId6" Target="../media/image40.png" Type="http://schemas.openxmlformats.org/officeDocument/2006/relationships/image"/><Relationship Id="rId7" Target="../media/image4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2.png" Type="http://schemas.openxmlformats.org/officeDocument/2006/relationships/image"/><Relationship Id="rId4" Target="../media/image4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32" t="-121705" r="-22260" b="-103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260464" y="2425052"/>
            <a:ext cx="5628640" cy="5815724"/>
            <a:chOff x="0" y="0"/>
            <a:chExt cx="2160783" cy="22326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60783" cy="2232603"/>
            </a:xfrm>
            <a:custGeom>
              <a:avLst/>
              <a:gdLst/>
              <a:ahLst/>
              <a:cxnLst/>
              <a:rect r="r" b="b" t="t" l="l"/>
              <a:pathLst>
                <a:path h="2232603" w="2160783">
                  <a:moveTo>
                    <a:pt x="2036323" y="2232603"/>
                  </a:moveTo>
                  <a:lnTo>
                    <a:pt x="124460" y="2232603"/>
                  </a:lnTo>
                  <a:cubicBezTo>
                    <a:pt x="55880" y="2232603"/>
                    <a:pt x="0" y="2176723"/>
                    <a:pt x="0" y="21081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6323" y="0"/>
                  </a:lnTo>
                  <a:cubicBezTo>
                    <a:pt x="2104903" y="0"/>
                    <a:pt x="2160783" y="55880"/>
                    <a:pt x="2160783" y="124460"/>
                  </a:cubicBezTo>
                  <a:lnTo>
                    <a:pt x="2160783" y="2108143"/>
                  </a:lnTo>
                  <a:cubicBezTo>
                    <a:pt x="2160783" y="2176723"/>
                    <a:pt x="2104903" y="2232603"/>
                    <a:pt x="2036323" y="2232603"/>
                  </a:cubicBezTo>
                  <a:close/>
                </a:path>
              </a:pathLst>
            </a:custGeom>
            <a:solidFill>
              <a:srgbClr val="484995">
                <a:alpha val="43922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260464" y="2891584"/>
            <a:ext cx="5628640" cy="5815724"/>
            <a:chOff x="0" y="0"/>
            <a:chExt cx="2160783" cy="22326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60783" cy="2232603"/>
            </a:xfrm>
            <a:custGeom>
              <a:avLst/>
              <a:gdLst/>
              <a:ahLst/>
              <a:cxnLst/>
              <a:rect r="r" b="b" t="t" l="l"/>
              <a:pathLst>
                <a:path h="2232603" w="2160783">
                  <a:moveTo>
                    <a:pt x="2036323" y="2232603"/>
                  </a:moveTo>
                  <a:lnTo>
                    <a:pt x="124460" y="2232603"/>
                  </a:lnTo>
                  <a:cubicBezTo>
                    <a:pt x="55880" y="2232603"/>
                    <a:pt x="0" y="2176723"/>
                    <a:pt x="0" y="21081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6323" y="0"/>
                  </a:lnTo>
                  <a:cubicBezTo>
                    <a:pt x="2104903" y="0"/>
                    <a:pt x="2160783" y="55880"/>
                    <a:pt x="2160783" y="124460"/>
                  </a:cubicBezTo>
                  <a:lnTo>
                    <a:pt x="2160783" y="2108143"/>
                  </a:lnTo>
                  <a:cubicBezTo>
                    <a:pt x="2160783" y="2176723"/>
                    <a:pt x="2104903" y="2232603"/>
                    <a:pt x="2036323" y="2232603"/>
                  </a:cubicBezTo>
                  <a:close/>
                </a:path>
              </a:pathLst>
            </a:custGeom>
            <a:solidFill>
              <a:srgbClr val="484995">
                <a:alpha val="65882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260464" y="3442576"/>
            <a:ext cx="5628640" cy="5815724"/>
            <a:chOff x="0" y="0"/>
            <a:chExt cx="2160783" cy="22326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60783" cy="2232603"/>
            </a:xfrm>
            <a:custGeom>
              <a:avLst/>
              <a:gdLst/>
              <a:ahLst/>
              <a:cxnLst/>
              <a:rect r="r" b="b" t="t" l="l"/>
              <a:pathLst>
                <a:path h="2232603" w="2160783">
                  <a:moveTo>
                    <a:pt x="2036323" y="2232603"/>
                  </a:moveTo>
                  <a:lnTo>
                    <a:pt x="124460" y="2232603"/>
                  </a:lnTo>
                  <a:cubicBezTo>
                    <a:pt x="55880" y="2232603"/>
                    <a:pt x="0" y="2176723"/>
                    <a:pt x="0" y="21081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6323" y="0"/>
                  </a:lnTo>
                  <a:cubicBezTo>
                    <a:pt x="2104903" y="0"/>
                    <a:pt x="2160783" y="55880"/>
                    <a:pt x="2160783" y="124460"/>
                  </a:cubicBezTo>
                  <a:lnTo>
                    <a:pt x="2160783" y="2108143"/>
                  </a:lnTo>
                  <a:cubicBezTo>
                    <a:pt x="2160783" y="2176723"/>
                    <a:pt x="2104903" y="2232603"/>
                    <a:pt x="2036323" y="2232603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737448" y="4783666"/>
            <a:ext cx="6397843" cy="1440248"/>
            <a:chOff x="0" y="0"/>
            <a:chExt cx="2933616" cy="660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33616" cy="660400"/>
            </a:xfrm>
            <a:custGeom>
              <a:avLst/>
              <a:gdLst/>
              <a:ahLst/>
              <a:cxnLst/>
              <a:rect r="r" b="b" t="t" l="l"/>
              <a:pathLst>
                <a:path h="660400" w="2933616">
                  <a:moveTo>
                    <a:pt x="280915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09156" y="0"/>
                  </a:lnTo>
                  <a:cubicBezTo>
                    <a:pt x="2877736" y="0"/>
                    <a:pt x="2933616" y="55880"/>
                    <a:pt x="2933616" y="124460"/>
                  </a:cubicBezTo>
                  <a:lnTo>
                    <a:pt x="2933616" y="535940"/>
                  </a:lnTo>
                  <a:cubicBezTo>
                    <a:pt x="2933616" y="604520"/>
                    <a:pt x="2877736" y="660400"/>
                    <a:pt x="2809156" y="660400"/>
                  </a:cubicBezTo>
                  <a:close/>
                </a:path>
              </a:pathLst>
            </a:custGeom>
            <a:solidFill>
              <a:srgbClr val="6968D4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5676986" y="4045005"/>
            <a:ext cx="458305" cy="122024"/>
          </a:xfrm>
          <a:custGeom>
            <a:avLst/>
            <a:gdLst/>
            <a:ahLst/>
            <a:cxnLst/>
            <a:rect r="r" b="b" t="t" l="l"/>
            <a:pathLst>
              <a:path h="122024" w="458305">
                <a:moveTo>
                  <a:pt x="0" y="0"/>
                </a:moveTo>
                <a:lnTo>
                  <a:pt x="458306" y="0"/>
                </a:lnTo>
                <a:lnTo>
                  <a:pt x="458306" y="122023"/>
                </a:lnTo>
                <a:lnTo>
                  <a:pt x="0" y="1220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48914" y="5209082"/>
            <a:ext cx="789508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Presented by:</a:t>
            </a:r>
          </a:p>
          <a:p>
            <a:pPr algn="l">
              <a:lnSpc>
                <a:spcPts val="4759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1234036" y="5832652"/>
            <a:ext cx="5813084" cy="756504"/>
            <a:chOff x="0" y="0"/>
            <a:chExt cx="5074605" cy="660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074605" cy="660400"/>
            </a:xfrm>
            <a:custGeom>
              <a:avLst/>
              <a:gdLst/>
              <a:ahLst/>
              <a:cxnLst/>
              <a:rect r="r" b="b" t="t" l="l"/>
              <a:pathLst>
                <a:path h="660400" w="5074605">
                  <a:moveTo>
                    <a:pt x="495014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50145" y="0"/>
                  </a:lnTo>
                  <a:cubicBezTo>
                    <a:pt x="5018725" y="0"/>
                    <a:pt x="5074605" y="55880"/>
                    <a:pt x="5074605" y="124460"/>
                  </a:cubicBezTo>
                  <a:lnTo>
                    <a:pt x="5074605" y="535940"/>
                  </a:lnTo>
                  <a:cubicBezTo>
                    <a:pt x="5074605" y="604520"/>
                    <a:pt x="5018725" y="660400"/>
                    <a:pt x="4950145" y="660400"/>
                  </a:cubicBezTo>
                  <a:close/>
                </a:path>
              </a:pathLst>
            </a:custGeom>
            <a:solidFill>
              <a:srgbClr val="6968D4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34036" y="6889500"/>
            <a:ext cx="5813084" cy="756504"/>
            <a:chOff x="0" y="0"/>
            <a:chExt cx="5074605" cy="660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074605" cy="660400"/>
            </a:xfrm>
            <a:custGeom>
              <a:avLst/>
              <a:gdLst/>
              <a:ahLst/>
              <a:cxnLst/>
              <a:rect r="r" b="b" t="t" l="l"/>
              <a:pathLst>
                <a:path h="660400" w="5074605">
                  <a:moveTo>
                    <a:pt x="495014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50145" y="0"/>
                  </a:lnTo>
                  <a:cubicBezTo>
                    <a:pt x="5018725" y="0"/>
                    <a:pt x="5074605" y="55880"/>
                    <a:pt x="5074605" y="124460"/>
                  </a:cubicBezTo>
                  <a:lnTo>
                    <a:pt x="5074605" y="535940"/>
                  </a:lnTo>
                  <a:cubicBezTo>
                    <a:pt x="5074605" y="604520"/>
                    <a:pt x="5018725" y="660400"/>
                    <a:pt x="4950145" y="660400"/>
                  </a:cubicBezTo>
                  <a:close/>
                </a:path>
              </a:pathLst>
            </a:custGeom>
            <a:solidFill>
              <a:srgbClr val="6968D4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234036" y="7950804"/>
            <a:ext cx="5813084" cy="756504"/>
            <a:chOff x="0" y="0"/>
            <a:chExt cx="5074605" cy="660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074605" cy="660400"/>
            </a:xfrm>
            <a:custGeom>
              <a:avLst/>
              <a:gdLst/>
              <a:ahLst/>
              <a:cxnLst/>
              <a:rect r="r" b="b" t="t" l="l"/>
              <a:pathLst>
                <a:path h="660400" w="5074605">
                  <a:moveTo>
                    <a:pt x="495014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50145" y="0"/>
                  </a:lnTo>
                  <a:cubicBezTo>
                    <a:pt x="5018725" y="0"/>
                    <a:pt x="5074605" y="55880"/>
                    <a:pt x="5074605" y="124460"/>
                  </a:cubicBezTo>
                  <a:lnTo>
                    <a:pt x="5074605" y="535940"/>
                  </a:lnTo>
                  <a:cubicBezTo>
                    <a:pt x="5074605" y="604520"/>
                    <a:pt x="5018725" y="660400"/>
                    <a:pt x="4950145" y="660400"/>
                  </a:cubicBezTo>
                  <a:close/>
                </a:path>
              </a:pathLst>
            </a:custGeom>
            <a:solidFill>
              <a:srgbClr val="6968D4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1066089" y="4980652"/>
            <a:ext cx="3377221" cy="1046276"/>
          </a:xfrm>
          <a:custGeom>
            <a:avLst/>
            <a:gdLst/>
            <a:ahLst/>
            <a:cxnLst/>
            <a:rect r="r" b="b" t="t" l="l"/>
            <a:pathLst>
              <a:path h="1046276" w="3377221">
                <a:moveTo>
                  <a:pt x="0" y="0"/>
                </a:moveTo>
                <a:lnTo>
                  <a:pt x="3377221" y="0"/>
                </a:lnTo>
                <a:lnTo>
                  <a:pt x="3377221" y="1046276"/>
                </a:lnTo>
                <a:lnTo>
                  <a:pt x="0" y="10462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234036" y="990600"/>
            <a:ext cx="4681917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3099" b="true">
                <a:solidFill>
                  <a:srgbClr val="FFFFFF"/>
                </a:solidFill>
                <a:latin typeface="Sukar Heavy"/>
                <a:ea typeface="Sukar Heavy"/>
                <a:cs typeface="Sukar Heavy"/>
                <a:sym typeface="Sukar Heavy"/>
              </a:rPr>
              <a:t>END SEMESTER PROJECT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48914" y="2275573"/>
            <a:ext cx="7895086" cy="2305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1"/>
              </a:lnSpc>
            </a:pPr>
            <a:r>
              <a:rPr lang="en-US" sz="73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 Commerce Application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34036" y="5924774"/>
            <a:ext cx="5775509" cy="581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4"/>
              </a:lnSpc>
            </a:pPr>
            <a:r>
              <a:rPr lang="en-US" sz="3900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Ahmar Kamran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71610" y="6983849"/>
            <a:ext cx="5775509" cy="581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4"/>
              </a:lnSpc>
            </a:pPr>
            <a:r>
              <a:rPr lang="en-US" sz="3900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Saif Sheikh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52823" y="8036529"/>
            <a:ext cx="5775509" cy="581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4"/>
              </a:lnSpc>
            </a:pPr>
            <a:r>
              <a:rPr lang="en-US" sz="3900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Zainab Athar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76013" t="-64342" r="-118288" b="-12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7873" y="1510815"/>
            <a:ext cx="7729117" cy="3632685"/>
          </a:xfrm>
          <a:custGeom>
            <a:avLst/>
            <a:gdLst/>
            <a:ahLst/>
            <a:cxnLst/>
            <a:rect r="r" b="b" t="t" l="l"/>
            <a:pathLst>
              <a:path h="3632685" w="7729117">
                <a:moveTo>
                  <a:pt x="0" y="0"/>
                </a:moveTo>
                <a:lnTo>
                  <a:pt x="7729118" y="0"/>
                </a:lnTo>
                <a:lnTo>
                  <a:pt x="7729118" y="3632685"/>
                </a:lnTo>
                <a:lnTo>
                  <a:pt x="0" y="36326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28790" y="1461263"/>
            <a:ext cx="7939977" cy="3731789"/>
          </a:xfrm>
          <a:custGeom>
            <a:avLst/>
            <a:gdLst/>
            <a:ahLst/>
            <a:cxnLst/>
            <a:rect r="r" b="b" t="t" l="l"/>
            <a:pathLst>
              <a:path h="3731789" w="7939977">
                <a:moveTo>
                  <a:pt x="0" y="0"/>
                </a:moveTo>
                <a:lnTo>
                  <a:pt x="7939977" y="0"/>
                </a:lnTo>
                <a:lnTo>
                  <a:pt x="7939977" y="3731789"/>
                </a:lnTo>
                <a:lnTo>
                  <a:pt x="0" y="37317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296803" y="6223415"/>
            <a:ext cx="7694394" cy="3616365"/>
          </a:xfrm>
          <a:custGeom>
            <a:avLst/>
            <a:gdLst/>
            <a:ahLst/>
            <a:cxnLst/>
            <a:rect r="r" b="b" t="t" l="l"/>
            <a:pathLst>
              <a:path h="3616365" w="7694394">
                <a:moveTo>
                  <a:pt x="0" y="0"/>
                </a:moveTo>
                <a:lnTo>
                  <a:pt x="7694394" y="0"/>
                </a:lnTo>
                <a:lnTo>
                  <a:pt x="7694394" y="3616366"/>
                </a:lnTo>
                <a:lnTo>
                  <a:pt x="0" y="36163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33258" y="941008"/>
            <a:ext cx="3478348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3099" b="true">
                <a:solidFill>
                  <a:srgbClr val="FFFFFF"/>
                </a:solidFill>
                <a:latin typeface="Sukar Heavy"/>
                <a:ea typeface="Sukar Heavy"/>
                <a:cs typeface="Sukar Heavy"/>
                <a:sym typeface="Sukar Heavy"/>
              </a:rPr>
              <a:t>BILLING DETAILS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22188" y="5637288"/>
            <a:ext cx="3478348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4"/>
              </a:lnSpc>
            </a:pPr>
            <a:r>
              <a:rPr lang="en-US" b="true" sz="3099">
                <a:solidFill>
                  <a:srgbClr val="FFFFFF"/>
                </a:solidFill>
                <a:latin typeface="Sukar Heavy"/>
                <a:ea typeface="Sukar Heavy"/>
                <a:cs typeface="Sukar Heavy"/>
                <a:sym typeface="Sukar Heavy"/>
              </a:rPr>
              <a:t>CATEGORIES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33348" y="941008"/>
            <a:ext cx="4318575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3099" b="true">
                <a:solidFill>
                  <a:srgbClr val="FFFFFF"/>
                </a:solidFill>
                <a:latin typeface="Sukar Heavy"/>
                <a:ea typeface="Sukar Heavy"/>
                <a:cs typeface="Sukar Heavy"/>
                <a:sym typeface="Sukar Heavy"/>
              </a:rPr>
              <a:t>USERS/ADMIN CONTROL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76013" t="-64342" r="-118288" b="-12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87720" y="1301263"/>
            <a:ext cx="8153288" cy="3842237"/>
          </a:xfrm>
          <a:custGeom>
            <a:avLst/>
            <a:gdLst/>
            <a:ahLst/>
            <a:cxnLst/>
            <a:rect r="r" b="b" t="t" l="l"/>
            <a:pathLst>
              <a:path h="3842237" w="8153288">
                <a:moveTo>
                  <a:pt x="0" y="0"/>
                </a:moveTo>
                <a:lnTo>
                  <a:pt x="8153288" y="0"/>
                </a:lnTo>
                <a:lnTo>
                  <a:pt x="8153288" y="3842237"/>
                </a:lnTo>
                <a:lnTo>
                  <a:pt x="0" y="38422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6992" y="1301263"/>
            <a:ext cx="8363795" cy="3842237"/>
          </a:xfrm>
          <a:custGeom>
            <a:avLst/>
            <a:gdLst/>
            <a:ahLst/>
            <a:cxnLst/>
            <a:rect r="r" b="b" t="t" l="l"/>
            <a:pathLst>
              <a:path h="3842237" w="8363795">
                <a:moveTo>
                  <a:pt x="0" y="0"/>
                </a:moveTo>
                <a:lnTo>
                  <a:pt x="8363795" y="0"/>
                </a:lnTo>
                <a:lnTo>
                  <a:pt x="8363795" y="3842237"/>
                </a:lnTo>
                <a:lnTo>
                  <a:pt x="0" y="38422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971" r="0" b="-197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3665" y="6154064"/>
            <a:ext cx="8230450" cy="3827159"/>
          </a:xfrm>
          <a:custGeom>
            <a:avLst/>
            <a:gdLst/>
            <a:ahLst/>
            <a:cxnLst/>
            <a:rect r="r" b="b" t="t" l="l"/>
            <a:pathLst>
              <a:path h="3827159" w="8230450">
                <a:moveTo>
                  <a:pt x="0" y="0"/>
                </a:moveTo>
                <a:lnTo>
                  <a:pt x="8230449" y="0"/>
                </a:lnTo>
                <a:lnTo>
                  <a:pt x="8230449" y="3827159"/>
                </a:lnTo>
                <a:lnTo>
                  <a:pt x="0" y="38271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87720" y="6110382"/>
            <a:ext cx="8279874" cy="3870841"/>
          </a:xfrm>
          <a:custGeom>
            <a:avLst/>
            <a:gdLst/>
            <a:ahLst/>
            <a:cxnLst/>
            <a:rect r="r" b="b" t="t" l="l"/>
            <a:pathLst>
              <a:path h="3870841" w="8279874">
                <a:moveTo>
                  <a:pt x="0" y="0"/>
                </a:moveTo>
                <a:lnTo>
                  <a:pt x="8279874" y="0"/>
                </a:lnTo>
                <a:lnTo>
                  <a:pt x="8279874" y="3870841"/>
                </a:lnTo>
                <a:lnTo>
                  <a:pt x="0" y="38708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39381" y="447070"/>
            <a:ext cx="3296677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4"/>
              </a:lnSpc>
            </a:pPr>
            <a:r>
              <a:rPr lang="en-US" b="true" sz="3099">
                <a:solidFill>
                  <a:srgbClr val="FFFFFF"/>
                </a:solidFill>
                <a:latin typeface="Sukar Heavy"/>
                <a:ea typeface="Sukar Heavy"/>
                <a:cs typeface="Sukar Heavy"/>
                <a:sym typeface="Sukar Heavy"/>
              </a:rPr>
              <a:t>ORDER ITEMS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39381" y="5298718"/>
            <a:ext cx="3296677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4"/>
              </a:lnSpc>
            </a:pPr>
            <a:r>
              <a:rPr lang="en-US" b="true" sz="3099">
                <a:solidFill>
                  <a:srgbClr val="FFFFFF"/>
                </a:solidFill>
                <a:latin typeface="Sukar Heavy"/>
                <a:ea typeface="Sukar Heavy"/>
                <a:cs typeface="Sukar Heavy"/>
                <a:sym typeface="Sukar Heavy"/>
              </a:rPr>
              <a:t>ORDERS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76013" t="-64342" r="-118288" b="-12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7474" y="3594861"/>
            <a:ext cx="8159519" cy="3834974"/>
          </a:xfrm>
          <a:custGeom>
            <a:avLst/>
            <a:gdLst/>
            <a:ahLst/>
            <a:cxnLst/>
            <a:rect r="r" b="b" t="t" l="l"/>
            <a:pathLst>
              <a:path h="3834974" w="8159519">
                <a:moveTo>
                  <a:pt x="0" y="0"/>
                </a:moveTo>
                <a:lnTo>
                  <a:pt x="8159518" y="0"/>
                </a:lnTo>
                <a:lnTo>
                  <a:pt x="8159518" y="3834974"/>
                </a:lnTo>
                <a:lnTo>
                  <a:pt x="0" y="38349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91091" y="3486635"/>
            <a:ext cx="8389788" cy="3943200"/>
          </a:xfrm>
          <a:custGeom>
            <a:avLst/>
            <a:gdLst/>
            <a:ahLst/>
            <a:cxnLst/>
            <a:rect r="r" b="b" t="t" l="l"/>
            <a:pathLst>
              <a:path h="3943200" w="8389788">
                <a:moveTo>
                  <a:pt x="0" y="0"/>
                </a:moveTo>
                <a:lnTo>
                  <a:pt x="8389788" y="0"/>
                </a:lnTo>
                <a:lnTo>
                  <a:pt x="8389788" y="3943200"/>
                </a:lnTo>
                <a:lnTo>
                  <a:pt x="0" y="394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42752" y="2783198"/>
            <a:ext cx="3296677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4"/>
              </a:lnSpc>
            </a:pPr>
            <a:r>
              <a:rPr lang="en-US" b="true" sz="3099">
                <a:solidFill>
                  <a:srgbClr val="FFFFFF"/>
                </a:solidFill>
                <a:latin typeface="Sukar Heavy"/>
                <a:ea typeface="Sukar Heavy"/>
                <a:cs typeface="Sukar Heavy"/>
                <a:sym typeface="Sukar Heavy"/>
              </a:rPr>
              <a:t>PRODUCTS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76013" t="-64342" r="-118288" b="-12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169678"/>
            <a:ext cx="7863257" cy="3725218"/>
          </a:xfrm>
          <a:custGeom>
            <a:avLst/>
            <a:gdLst/>
            <a:ahLst/>
            <a:cxnLst/>
            <a:rect r="r" b="b" t="t" l="l"/>
            <a:pathLst>
              <a:path h="3725218" w="7863257">
                <a:moveTo>
                  <a:pt x="0" y="0"/>
                </a:moveTo>
                <a:lnTo>
                  <a:pt x="7863257" y="0"/>
                </a:lnTo>
                <a:lnTo>
                  <a:pt x="7863257" y="3725218"/>
                </a:lnTo>
                <a:lnTo>
                  <a:pt x="0" y="37252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29469" y="4813475"/>
            <a:ext cx="7529831" cy="2437623"/>
          </a:xfrm>
          <a:custGeom>
            <a:avLst/>
            <a:gdLst/>
            <a:ahLst/>
            <a:cxnLst/>
            <a:rect r="r" b="b" t="t" l="l"/>
            <a:pathLst>
              <a:path h="2437623" w="7529831">
                <a:moveTo>
                  <a:pt x="0" y="0"/>
                </a:moveTo>
                <a:lnTo>
                  <a:pt x="7529831" y="0"/>
                </a:lnTo>
                <a:lnTo>
                  <a:pt x="7529831" y="2437623"/>
                </a:lnTo>
                <a:lnTo>
                  <a:pt x="0" y="24376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495661" y="1944371"/>
            <a:ext cx="3296677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4"/>
              </a:lnSpc>
            </a:pPr>
            <a:r>
              <a:rPr lang="en-US" b="true" sz="3099">
                <a:solidFill>
                  <a:srgbClr val="FFFFFF"/>
                </a:solidFill>
                <a:latin typeface="Sukar Heavy"/>
                <a:ea typeface="Sukar Heavy"/>
                <a:cs typeface="Sukar Heavy"/>
                <a:sym typeface="Sukar Heavy"/>
              </a:rPr>
              <a:t>ACTION CONFIRMATION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76013" t="-64342" r="-118288" b="-12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66422" y="2324714"/>
            <a:ext cx="2868976" cy="3883555"/>
          </a:xfrm>
          <a:custGeom>
            <a:avLst/>
            <a:gdLst/>
            <a:ahLst/>
            <a:cxnLst/>
            <a:rect r="r" b="b" t="t" l="l"/>
            <a:pathLst>
              <a:path h="3883555" w="2868976">
                <a:moveTo>
                  <a:pt x="0" y="0"/>
                </a:moveTo>
                <a:lnTo>
                  <a:pt x="2868975" y="0"/>
                </a:lnTo>
                <a:lnTo>
                  <a:pt x="2868975" y="3883554"/>
                </a:lnTo>
                <a:lnTo>
                  <a:pt x="0" y="38835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0554" y="2046453"/>
            <a:ext cx="1848827" cy="1627812"/>
          </a:xfrm>
          <a:custGeom>
            <a:avLst/>
            <a:gdLst/>
            <a:ahLst/>
            <a:cxnLst/>
            <a:rect r="r" b="b" t="t" l="l"/>
            <a:pathLst>
              <a:path h="1627812" w="1848827">
                <a:moveTo>
                  <a:pt x="0" y="0"/>
                </a:moveTo>
                <a:lnTo>
                  <a:pt x="1848827" y="0"/>
                </a:lnTo>
                <a:lnTo>
                  <a:pt x="1848827" y="1627812"/>
                </a:lnTo>
                <a:lnTo>
                  <a:pt x="0" y="16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5897" t="-80679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67096" y="2698339"/>
            <a:ext cx="4919693" cy="3136304"/>
          </a:xfrm>
          <a:custGeom>
            <a:avLst/>
            <a:gdLst/>
            <a:ahLst/>
            <a:cxnLst/>
            <a:rect r="r" b="b" t="t" l="l"/>
            <a:pathLst>
              <a:path h="3136304" w="4919693">
                <a:moveTo>
                  <a:pt x="0" y="0"/>
                </a:moveTo>
                <a:lnTo>
                  <a:pt x="4919693" y="0"/>
                </a:lnTo>
                <a:lnTo>
                  <a:pt x="4919693" y="3136304"/>
                </a:lnTo>
                <a:lnTo>
                  <a:pt x="0" y="31363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74330" y="2860359"/>
            <a:ext cx="3260292" cy="5111421"/>
          </a:xfrm>
          <a:custGeom>
            <a:avLst/>
            <a:gdLst/>
            <a:ahLst/>
            <a:cxnLst/>
            <a:rect r="r" b="b" t="t" l="l"/>
            <a:pathLst>
              <a:path h="5111421" w="3260292">
                <a:moveTo>
                  <a:pt x="0" y="0"/>
                </a:moveTo>
                <a:lnTo>
                  <a:pt x="3260292" y="0"/>
                </a:lnTo>
                <a:lnTo>
                  <a:pt x="3260292" y="5111421"/>
                </a:lnTo>
                <a:lnTo>
                  <a:pt x="0" y="51114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3251" y="5372118"/>
            <a:ext cx="3298446" cy="2936548"/>
          </a:xfrm>
          <a:custGeom>
            <a:avLst/>
            <a:gdLst/>
            <a:ahLst/>
            <a:cxnLst/>
            <a:rect r="r" b="b" t="t" l="l"/>
            <a:pathLst>
              <a:path h="2936548" w="3298446">
                <a:moveTo>
                  <a:pt x="0" y="0"/>
                </a:moveTo>
                <a:lnTo>
                  <a:pt x="3298446" y="0"/>
                </a:lnTo>
                <a:lnTo>
                  <a:pt x="3298446" y="2936547"/>
                </a:lnTo>
                <a:lnTo>
                  <a:pt x="0" y="29365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499700" y="831638"/>
            <a:ext cx="3591892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3099" b="true">
                <a:solidFill>
                  <a:srgbClr val="FFFFFF"/>
                </a:solidFill>
                <a:latin typeface="Sukar Heavy"/>
                <a:ea typeface="Sukar Heavy"/>
                <a:cs typeface="Sukar Heavy"/>
                <a:sym typeface="Sukar Heavy"/>
              </a:rPr>
              <a:t>USER CONVENIENCE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8448" y="4247441"/>
            <a:ext cx="1848051" cy="365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6"/>
              </a:lnSpc>
            </a:pPr>
            <a:r>
              <a:rPr lang="en-US" sz="23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Easy Scroll up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72192" y="6857562"/>
            <a:ext cx="2007013" cy="718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6"/>
              </a:lnSpc>
            </a:pPr>
            <a:r>
              <a:rPr lang="en-US" sz="23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Direct Addition to Cart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03355" y="6857562"/>
            <a:ext cx="1848051" cy="718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6"/>
              </a:lnSpc>
            </a:pPr>
            <a:r>
              <a:rPr lang="en-US" sz="23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View your cart directly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780450" y="8289615"/>
            <a:ext cx="2279519" cy="365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6"/>
              </a:lnSpc>
            </a:pPr>
            <a:r>
              <a:rPr lang="en-US" sz="23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Filtering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52714" y="8636198"/>
            <a:ext cx="2279519" cy="365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6"/>
              </a:lnSpc>
            </a:pPr>
            <a:r>
              <a:rPr lang="en-US" sz="23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Sorting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76013" t="-64342" r="-118288" b="-12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0183" y="3001501"/>
            <a:ext cx="10424649" cy="5459910"/>
          </a:xfrm>
          <a:custGeom>
            <a:avLst/>
            <a:gdLst/>
            <a:ahLst/>
            <a:cxnLst/>
            <a:rect r="r" b="b" t="t" l="l"/>
            <a:pathLst>
              <a:path h="5459910" w="10424649">
                <a:moveTo>
                  <a:pt x="0" y="0"/>
                </a:moveTo>
                <a:lnTo>
                  <a:pt x="10424649" y="0"/>
                </a:lnTo>
                <a:lnTo>
                  <a:pt x="10424649" y="5459910"/>
                </a:lnTo>
                <a:lnTo>
                  <a:pt x="0" y="545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37211" y="2917932"/>
            <a:ext cx="5422089" cy="5627047"/>
          </a:xfrm>
          <a:custGeom>
            <a:avLst/>
            <a:gdLst/>
            <a:ahLst/>
            <a:cxnLst/>
            <a:rect r="r" b="b" t="t" l="l"/>
            <a:pathLst>
              <a:path h="5627047" w="5422089">
                <a:moveTo>
                  <a:pt x="0" y="0"/>
                </a:moveTo>
                <a:lnTo>
                  <a:pt x="5422089" y="0"/>
                </a:lnTo>
                <a:lnTo>
                  <a:pt x="5422089" y="5627048"/>
                </a:lnTo>
                <a:lnTo>
                  <a:pt x="0" y="56270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495661" y="1944371"/>
            <a:ext cx="3296677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4"/>
              </a:lnSpc>
            </a:pPr>
            <a:r>
              <a:rPr lang="en-US" b="true" sz="3099">
                <a:solidFill>
                  <a:srgbClr val="FFFFFF"/>
                </a:solidFill>
                <a:latin typeface="Sukar Heavy"/>
                <a:ea typeface="Sukar Heavy"/>
                <a:cs typeface="Sukar Heavy"/>
                <a:sym typeface="Sukar Heavy"/>
              </a:rPr>
              <a:t>DATABASE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062" y="0"/>
            <a:ext cx="450526" cy="10287000"/>
            <a:chOff x="0" y="0"/>
            <a:chExt cx="152400" cy="3479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2400" cy="3479800"/>
            </a:xfrm>
            <a:custGeom>
              <a:avLst/>
              <a:gdLst/>
              <a:ahLst/>
              <a:cxnLst/>
              <a:rect r="r" b="b" t="t" l="l"/>
              <a:pathLst>
                <a:path h="34798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400626" y="2356513"/>
            <a:ext cx="11932056" cy="7416000"/>
          </a:xfrm>
          <a:custGeom>
            <a:avLst/>
            <a:gdLst/>
            <a:ahLst/>
            <a:cxnLst/>
            <a:rect r="r" b="b" t="t" l="l"/>
            <a:pathLst>
              <a:path h="7416000" w="11932056">
                <a:moveTo>
                  <a:pt x="0" y="0"/>
                </a:moveTo>
                <a:lnTo>
                  <a:pt x="11932056" y="0"/>
                </a:lnTo>
                <a:lnTo>
                  <a:pt x="11932056" y="7415999"/>
                </a:lnTo>
                <a:lnTo>
                  <a:pt x="0" y="74159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54145" y="1057275"/>
            <a:ext cx="6625017" cy="985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4"/>
              </a:lnSpc>
            </a:pPr>
            <a:r>
              <a:rPr lang="en-US" b="true" sz="6699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Usecase Diagram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062" y="0"/>
            <a:ext cx="450526" cy="10287000"/>
            <a:chOff x="0" y="0"/>
            <a:chExt cx="152400" cy="3479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2400" cy="3479800"/>
            </a:xfrm>
            <a:custGeom>
              <a:avLst/>
              <a:gdLst/>
              <a:ahLst/>
              <a:cxnLst/>
              <a:rect r="r" b="b" t="t" l="l"/>
              <a:pathLst>
                <a:path h="34798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054145" y="1057275"/>
            <a:ext cx="6625017" cy="985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4"/>
              </a:lnSpc>
            </a:pPr>
            <a:r>
              <a:rPr lang="en-US" b="true" sz="6699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ARCHITECTURE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448947" y="2262444"/>
            <a:ext cx="11812705" cy="6703009"/>
          </a:xfrm>
          <a:custGeom>
            <a:avLst/>
            <a:gdLst/>
            <a:ahLst/>
            <a:cxnLst/>
            <a:rect r="r" b="b" t="t" l="l"/>
            <a:pathLst>
              <a:path h="6703009" w="11812705">
                <a:moveTo>
                  <a:pt x="0" y="0"/>
                </a:moveTo>
                <a:lnTo>
                  <a:pt x="11812705" y="0"/>
                </a:lnTo>
                <a:lnTo>
                  <a:pt x="11812705" y="6703009"/>
                </a:lnTo>
                <a:lnTo>
                  <a:pt x="0" y="67030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25" r="-4391" b="-4107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4544" t="-10794" r="-7242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062" y="0"/>
            <a:ext cx="450526" cy="10287000"/>
            <a:chOff x="0" y="0"/>
            <a:chExt cx="152400" cy="3479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2400" cy="3479800"/>
            </a:xfrm>
            <a:custGeom>
              <a:avLst/>
              <a:gdLst/>
              <a:ahLst/>
              <a:cxnLst/>
              <a:rect r="r" b="b" t="t" l="l"/>
              <a:pathLst>
                <a:path h="34798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5831492" y="4350057"/>
            <a:ext cx="6625017" cy="985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4"/>
              </a:lnSpc>
            </a:pPr>
            <a:r>
              <a:rPr lang="en-US" b="true" sz="6699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0"/>
                </a:moveTo>
                <a:lnTo>
                  <a:pt x="0" y="18288000"/>
                </a:lnTo>
                <a:lnTo>
                  <a:pt x="10287000" y="18288000"/>
                </a:lnTo>
                <a:lnTo>
                  <a:pt x="1028700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167" t="-10290" r="-86218" b="-17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92447" y="3687289"/>
            <a:ext cx="9431291" cy="4809792"/>
            <a:chOff x="0" y="0"/>
            <a:chExt cx="4324548" cy="22054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24548" cy="2205444"/>
            </a:xfrm>
            <a:custGeom>
              <a:avLst/>
              <a:gdLst/>
              <a:ahLst/>
              <a:cxnLst/>
              <a:rect r="r" b="b" t="t" l="l"/>
              <a:pathLst>
                <a:path h="2205444" w="4324548">
                  <a:moveTo>
                    <a:pt x="4200088" y="2205443"/>
                  </a:moveTo>
                  <a:lnTo>
                    <a:pt x="124460" y="2205443"/>
                  </a:lnTo>
                  <a:cubicBezTo>
                    <a:pt x="55880" y="2205443"/>
                    <a:pt x="0" y="2149564"/>
                    <a:pt x="0" y="20809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200089" y="0"/>
                  </a:lnTo>
                  <a:cubicBezTo>
                    <a:pt x="4268669" y="0"/>
                    <a:pt x="4324548" y="55880"/>
                    <a:pt x="4324548" y="124460"/>
                  </a:cubicBezTo>
                  <a:lnTo>
                    <a:pt x="4324548" y="2080984"/>
                  </a:lnTo>
                  <a:cubicBezTo>
                    <a:pt x="4324548" y="2149564"/>
                    <a:pt x="4268669" y="2205444"/>
                    <a:pt x="4200089" y="2205444"/>
                  </a:cubicBezTo>
                  <a:close/>
                </a:path>
              </a:pathLst>
            </a:custGeom>
            <a:solidFill>
              <a:srgbClr val="2D2E5F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75220" y="3808674"/>
            <a:ext cx="8458494" cy="4761446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0974341" y="3153880"/>
            <a:ext cx="6815363" cy="6494759"/>
            <a:chOff x="0" y="0"/>
            <a:chExt cx="3125062" cy="29780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25062" cy="2978055"/>
            </a:xfrm>
            <a:custGeom>
              <a:avLst/>
              <a:gdLst/>
              <a:ahLst/>
              <a:cxnLst/>
              <a:rect r="r" b="b" t="t" l="l"/>
              <a:pathLst>
                <a:path h="2978055" w="3125062">
                  <a:moveTo>
                    <a:pt x="3000602" y="2978055"/>
                  </a:moveTo>
                  <a:lnTo>
                    <a:pt x="124460" y="2978055"/>
                  </a:lnTo>
                  <a:cubicBezTo>
                    <a:pt x="55880" y="2978055"/>
                    <a:pt x="0" y="2922175"/>
                    <a:pt x="0" y="28535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0602" y="0"/>
                  </a:lnTo>
                  <a:cubicBezTo>
                    <a:pt x="3069182" y="0"/>
                    <a:pt x="3125062" y="55880"/>
                    <a:pt x="3125062" y="124460"/>
                  </a:cubicBezTo>
                  <a:lnTo>
                    <a:pt x="3125062" y="2853595"/>
                  </a:lnTo>
                  <a:cubicBezTo>
                    <a:pt x="3125062" y="2922175"/>
                    <a:pt x="3069182" y="2978055"/>
                    <a:pt x="3000602" y="2978055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873089" y="3428951"/>
            <a:ext cx="435095" cy="435095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734239" y="6000610"/>
            <a:ext cx="435095" cy="435095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6E2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614249" y="3153880"/>
            <a:ext cx="2680269" cy="1066818"/>
            <a:chOff x="0" y="0"/>
            <a:chExt cx="7620000" cy="30329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620000" cy="3030421"/>
            </a:xfrm>
            <a:custGeom>
              <a:avLst/>
              <a:gdLst/>
              <a:ahLst/>
              <a:cxnLst/>
              <a:rect r="r" b="b" t="t" l="l"/>
              <a:pathLst>
                <a:path h="3030421" w="7620000">
                  <a:moveTo>
                    <a:pt x="7620000" y="2171901"/>
                  </a:moveTo>
                  <a:lnTo>
                    <a:pt x="7620000" y="222250"/>
                  </a:lnTo>
                  <a:cubicBezTo>
                    <a:pt x="7620000" y="100330"/>
                    <a:pt x="7519670" y="0"/>
                    <a:pt x="7397750" y="0"/>
                  </a:cubicBezTo>
                  <a:lnTo>
                    <a:pt x="222250" y="0"/>
                  </a:lnTo>
                  <a:cubicBezTo>
                    <a:pt x="100330" y="0"/>
                    <a:pt x="0" y="100330"/>
                    <a:pt x="0" y="222250"/>
                  </a:cubicBezTo>
                  <a:lnTo>
                    <a:pt x="0" y="2170631"/>
                  </a:lnTo>
                  <a:cubicBezTo>
                    <a:pt x="0" y="2293821"/>
                    <a:pt x="100330" y="2392881"/>
                    <a:pt x="222250" y="2392881"/>
                  </a:cubicBezTo>
                  <a:lnTo>
                    <a:pt x="3547110" y="2392881"/>
                  </a:lnTo>
                  <a:lnTo>
                    <a:pt x="3808730" y="3030421"/>
                  </a:lnTo>
                  <a:lnTo>
                    <a:pt x="4070350" y="2392881"/>
                  </a:lnTo>
                  <a:lnTo>
                    <a:pt x="7395210" y="2392881"/>
                  </a:lnTo>
                  <a:cubicBezTo>
                    <a:pt x="7519670" y="2394151"/>
                    <a:pt x="7620000" y="2295091"/>
                    <a:pt x="7620000" y="2171901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1276630" y="1794211"/>
            <a:ext cx="6210785" cy="1494613"/>
            <a:chOff x="0" y="0"/>
            <a:chExt cx="7620000" cy="18337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620000" cy="1831198"/>
            </a:xfrm>
            <a:custGeom>
              <a:avLst/>
              <a:gdLst/>
              <a:ahLst/>
              <a:cxnLst/>
              <a:rect r="r" b="b" t="t" l="l"/>
              <a:pathLst>
                <a:path h="1831198" w="7620000">
                  <a:moveTo>
                    <a:pt x="7620000" y="972678"/>
                  </a:moveTo>
                  <a:lnTo>
                    <a:pt x="7620000" y="222250"/>
                  </a:lnTo>
                  <a:cubicBezTo>
                    <a:pt x="7620000" y="100330"/>
                    <a:pt x="7519670" y="0"/>
                    <a:pt x="7397750" y="0"/>
                  </a:cubicBezTo>
                  <a:lnTo>
                    <a:pt x="222250" y="0"/>
                  </a:lnTo>
                  <a:cubicBezTo>
                    <a:pt x="100330" y="0"/>
                    <a:pt x="0" y="100330"/>
                    <a:pt x="0" y="222250"/>
                  </a:cubicBezTo>
                  <a:lnTo>
                    <a:pt x="0" y="971408"/>
                  </a:lnTo>
                  <a:cubicBezTo>
                    <a:pt x="0" y="1094598"/>
                    <a:pt x="100330" y="1193658"/>
                    <a:pt x="222250" y="1193658"/>
                  </a:cubicBezTo>
                  <a:lnTo>
                    <a:pt x="3547110" y="1193658"/>
                  </a:lnTo>
                  <a:lnTo>
                    <a:pt x="3808730" y="1831198"/>
                  </a:lnTo>
                  <a:lnTo>
                    <a:pt x="4070350" y="1193658"/>
                  </a:lnTo>
                  <a:lnTo>
                    <a:pt x="7395210" y="1193658"/>
                  </a:lnTo>
                  <a:cubicBezTo>
                    <a:pt x="7519670" y="1194928"/>
                    <a:pt x="7620000" y="1095868"/>
                    <a:pt x="7620000" y="972678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1508533" y="1813261"/>
            <a:ext cx="5474473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44"/>
              </a:lnSpc>
            </a:pPr>
            <a:r>
              <a:rPr lang="en-US" b="true" sz="6300">
                <a:solidFill>
                  <a:srgbClr val="17183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What is Shopi?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50018" y="3323282"/>
            <a:ext cx="2008731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b="true" sz="2599" spc="67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$100,000</a:t>
            </a:r>
          </a:p>
        </p:txBody>
      </p:sp>
      <p:sp>
        <p:nvSpPr>
          <p:cNvPr name="AutoShape 18" id="18"/>
          <p:cNvSpPr/>
          <p:nvPr/>
        </p:nvSpPr>
        <p:spPr>
          <a:xfrm rot="-10800000">
            <a:off x="1298107" y="7818052"/>
            <a:ext cx="28118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16225998" y="1028700"/>
            <a:ext cx="458305" cy="117023"/>
            <a:chOff x="0" y="0"/>
            <a:chExt cx="611074" cy="156031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455043" y="0"/>
              <a:ext cx="156031" cy="156031"/>
              <a:chOff x="0" y="0"/>
              <a:chExt cx="6350000" cy="63500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227521" y="0"/>
              <a:ext cx="156031" cy="156031"/>
              <a:chOff x="0" y="0"/>
              <a:chExt cx="6350000" cy="63500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4" id="24"/>
            <p:cNvGrpSpPr/>
            <p:nvPr/>
          </p:nvGrpSpPr>
          <p:grpSpPr>
            <a:xfrm rot="0">
              <a:off x="0" y="0"/>
              <a:ext cx="156031" cy="156031"/>
              <a:chOff x="0" y="0"/>
              <a:chExt cx="6350000" cy="63500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TextBox 26" id="26"/>
          <p:cNvSpPr txBox="true"/>
          <p:nvPr/>
        </p:nvSpPr>
        <p:spPr>
          <a:xfrm rot="0">
            <a:off x="11506639" y="3589349"/>
            <a:ext cx="5750767" cy="547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spc="67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Shopi is a web-based shopping application designed for rural women entrepreneurs to sell their products online.</a:t>
            </a:r>
          </a:p>
          <a:p>
            <a:pPr algn="l">
              <a:lnSpc>
                <a:spcPts val="3639"/>
              </a:lnSpc>
            </a:pPr>
            <a:r>
              <a:rPr lang="en-US" sz="2599" spc="67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Features</a:t>
            </a:r>
            <a:r>
              <a:rPr lang="en-US" sz="2599" spc="67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: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67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Easy-to-use interface tailored for non-technical users.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67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Secure payment gateway and order management system.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67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Product listing, categorization, and search functionalities.</a:t>
            </a:r>
          </a:p>
          <a:p>
            <a:pPr algn="l">
              <a:lnSpc>
                <a:spcPts val="363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44331" t="-22481" r="-734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65355" y="1346624"/>
            <a:ext cx="7359304" cy="8210067"/>
            <a:chOff x="0" y="0"/>
            <a:chExt cx="2286452" cy="2550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86452" cy="2550775"/>
            </a:xfrm>
            <a:custGeom>
              <a:avLst/>
              <a:gdLst/>
              <a:ahLst/>
              <a:cxnLst/>
              <a:rect r="r" b="b" t="t" l="l"/>
              <a:pathLst>
                <a:path h="2550775" w="2286452">
                  <a:moveTo>
                    <a:pt x="2161992" y="2550775"/>
                  </a:moveTo>
                  <a:lnTo>
                    <a:pt x="124460" y="2550775"/>
                  </a:lnTo>
                  <a:cubicBezTo>
                    <a:pt x="55880" y="2550775"/>
                    <a:pt x="0" y="2494895"/>
                    <a:pt x="0" y="242631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61992" y="0"/>
                  </a:lnTo>
                  <a:cubicBezTo>
                    <a:pt x="2230572" y="0"/>
                    <a:pt x="2286452" y="55880"/>
                    <a:pt x="2286452" y="124460"/>
                  </a:cubicBezTo>
                  <a:lnTo>
                    <a:pt x="2286452" y="2426315"/>
                  </a:lnTo>
                  <a:cubicBezTo>
                    <a:pt x="2286452" y="2494895"/>
                    <a:pt x="2230572" y="2550775"/>
                    <a:pt x="2161992" y="2550775"/>
                  </a:cubicBezTo>
                  <a:close/>
                </a:path>
              </a:pathLst>
            </a:custGeom>
            <a:solidFill>
              <a:srgbClr val="1F204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869822" y="7073414"/>
            <a:ext cx="1418727" cy="1475098"/>
            <a:chOff x="0" y="0"/>
            <a:chExt cx="660400" cy="6866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686640"/>
            </a:xfrm>
            <a:custGeom>
              <a:avLst/>
              <a:gdLst/>
              <a:ahLst/>
              <a:cxnLst/>
              <a:rect r="r" b="b" t="t" l="l"/>
              <a:pathLst>
                <a:path h="686640" w="660400">
                  <a:moveTo>
                    <a:pt x="535940" y="686640"/>
                  </a:moveTo>
                  <a:lnTo>
                    <a:pt x="124460" y="686640"/>
                  </a:lnTo>
                  <a:cubicBezTo>
                    <a:pt x="55880" y="686640"/>
                    <a:pt x="0" y="630760"/>
                    <a:pt x="0" y="5621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940" y="0"/>
                  </a:lnTo>
                  <a:cubicBezTo>
                    <a:pt x="604520" y="0"/>
                    <a:pt x="660400" y="55880"/>
                    <a:pt x="660400" y="124460"/>
                  </a:cubicBezTo>
                  <a:lnTo>
                    <a:pt x="660400" y="562180"/>
                  </a:lnTo>
                  <a:cubicBezTo>
                    <a:pt x="660400" y="630760"/>
                    <a:pt x="604520" y="686640"/>
                    <a:pt x="535940" y="68664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135643" y="7073414"/>
            <a:ext cx="1418727" cy="1475098"/>
            <a:chOff x="0" y="0"/>
            <a:chExt cx="660400" cy="6866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686640"/>
            </a:xfrm>
            <a:custGeom>
              <a:avLst/>
              <a:gdLst/>
              <a:ahLst/>
              <a:cxnLst/>
              <a:rect r="r" b="b" t="t" l="l"/>
              <a:pathLst>
                <a:path h="686640" w="660400">
                  <a:moveTo>
                    <a:pt x="535940" y="686640"/>
                  </a:moveTo>
                  <a:lnTo>
                    <a:pt x="124460" y="686640"/>
                  </a:lnTo>
                  <a:cubicBezTo>
                    <a:pt x="55880" y="686640"/>
                    <a:pt x="0" y="630760"/>
                    <a:pt x="0" y="5621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940" y="0"/>
                  </a:lnTo>
                  <a:cubicBezTo>
                    <a:pt x="604520" y="0"/>
                    <a:pt x="660400" y="55880"/>
                    <a:pt x="660400" y="124460"/>
                  </a:cubicBezTo>
                  <a:lnTo>
                    <a:pt x="660400" y="562180"/>
                  </a:lnTo>
                  <a:cubicBezTo>
                    <a:pt x="660400" y="630760"/>
                    <a:pt x="604520" y="686640"/>
                    <a:pt x="535940" y="68664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381043" y="7073414"/>
            <a:ext cx="1418727" cy="1475098"/>
            <a:chOff x="0" y="0"/>
            <a:chExt cx="660400" cy="6866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60400" cy="686640"/>
            </a:xfrm>
            <a:custGeom>
              <a:avLst/>
              <a:gdLst/>
              <a:ahLst/>
              <a:cxnLst/>
              <a:rect r="r" b="b" t="t" l="l"/>
              <a:pathLst>
                <a:path h="686640" w="660400">
                  <a:moveTo>
                    <a:pt x="535940" y="686640"/>
                  </a:moveTo>
                  <a:lnTo>
                    <a:pt x="124460" y="686640"/>
                  </a:lnTo>
                  <a:cubicBezTo>
                    <a:pt x="55880" y="686640"/>
                    <a:pt x="0" y="630760"/>
                    <a:pt x="0" y="5621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940" y="0"/>
                  </a:lnTo>
                  <a:cubicBezTo>
                    <a:pt x="604520" y="0"/>
                    <a:pt x="660400" y="55880"/>
                    <a:pt x="660400" y="124460"/>
                  </a:cubicBezTo>
                  <a:lnTo>
                    <a:pt x="660400" y="562180"/>
                  </a:lnTo>
                  <a:cubicBezTo>
                    <a:pt x="660400" y="630760"/>
                    <a:pt x="604520" y="686640"/>
                    <a:pt x="535940" y="68664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740868" y="7428430"/>
            <a:ext cx="699078" cy="765065"/>
          </a:xfrm>
          <a:custGeom>
            <a:avLst/>
            <a:gdLst/>
            <a:ahLst/>
            <a:cxnLst/>
            <a:rect r="r" b="b" t="t" l="l"/>
            <a:pathLst>
              <a:path h="765065" w="699078">
                <a:moveTo>
                  <a:pt x="0" y="0"/>
                </a:moveTo>
                <a:lnTo>
                  <a:pt x="699078" y="0"/>
                </a:lnTo>
                <a:lnTo>
                  <a:pt x="699078" y="765065"/>
                </a:lnTo>
                <a:lnTo>
                  <a:pt x="0" y="7650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196653" y="7428430"/>
            <a:ext cx="765065" cy="765065"/>
          </a:xfrm>
          <a:custGeom>
            <a:avLst/>
            <a:gdLst/>
            <a:ahLst/>
            <a:cxnLst/>
            <a:rect r="r" b="b" t="t" l="l"/>
            <a:pathLst>
              <a:path h="765065" w="765065">
                <a:moveTo>
                  <a:pt x="0" y="0"/>
                </a:moveTo>
                <a:lnTo>
                  <a:pt x="765065" y="0"/>
                </a:lnTo>
                <a:lnTo>
                  <a:pt x="765065" y="765065"/>
                </a:lnTo>
                <a:lnTo>
                  <a:pt x="0" y="7650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487339" y="7428430"/>
            <a:ext cx="715336" cy="765065"/>
          </a:xfrm>
          <a:custGeom>
            <a:avLst/>
            <a:gdLst/>
            <a:ahLst/>
            <a:cxnLst/>
            <a:rect r="r" b="b" t="t" l="l"/>
            <a:pathLst>
              <a:path h="765065" w="715336">
                <a:moveTo>
                  <a:pt x="0" y="0"/>
                </a:moveTo>
                <a:lnTo>
                  <a:pt x="715336" y="0"/>
                </a:lnTo>
                <a:lnTo>
                  <a:pt x="715336" y="765065"/>
                </a:lnTo>
                <a:lnTo>
                  <a:pt x="0" y="7650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762740" y="2425392"/>
            <a:ext cx="4171782" cy="585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0"/>
              </a:lnSpc>
            </a:pPr>
            <a:r>
              <a:rPr lang="en-US" sz="43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STAKEHOLDERS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877095" y="3306828"/>
            <a:ext cx="5943071" cy="295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Business Owners / Entrepreneurs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Customers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Rural women Entrepreneurs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Website Developers (Frontend and Backend)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Logistics and Shipping Partners</a:t>
            </a:r>
          </a:p>
        </p:txBody>
      </p:sp>
      <p:sp>
        <p:nvSpPr>
          <p:cNvPr name="AutoShape 16" id="16"/>
          <p:cNvSpPr/>
          <p:nvPr/>
        </p:nvSpPr>
        <p:spPr>
          <a:xfrm flipH="true">
            <a:off x="5877095" y="6445627"/>
            <a:ext cx="5922675" cy="0"/>
          </a:xfrm>
          <a:prstGeom prst="line">
            <a:avLst/>
          </a:prstGeom>
          <a:ln cap="flat" w="19050">
            <a:solidFill>
              <a:srgbClr val="9695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67223" t="-20277" r="-50521" b="-22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01842" y="1991872"/>
            <a:ext cx="8032068" cy="2528843"/>
            <a:chOff x="0" y="0"/>
            <a:chExt cx="3682960" cy="11595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2960" cy="1159555"/>
            </a:xfrm>
            <a:custGeom>
              <a:avLst/>
              <a:gdLst/>
              <a:ahLst/>
              <a:cxnLst/>
              <a:rect r="r" b="b" t="t" l="l"/>
              <a:pathLst>
                <a:path h="1159555" w="3682960">
                  <a:moveTo>
                    <a:pt x="3558500" y="1159555"/>
                  </a:moveTo>
                  <a:lnTo>
                    <a:pt x="124460" y="1159555"/>
                  </a:lnTo>
                  <a:cubicBezTo>
                    <a:pt x="55880" y="1159555"/>
                    <a:pt x="0" y="1103675"/>
                    <a:pt x="0" y="10350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58500" y="0"/>
                  </a:lnTo>
                  <a:cubicBezTo>
                    <a:pt x="3627080" y="0"/>
                    <a:pt x="3682960" y="55880"/>
                    <a:pt x="3682960" y="124460"/>
                  </a:cubicBezTo>
                  <a:lnTo>
                    <a:pt x="3682960" y="1035095"/>
                  </a:lnTo>
                  <a:cubicBezTo>
                    <a:pt x="3682960" y="1103675"/>
                    <a:pt x="3627080" y="1159555"/>
                    <a:pt x="3558500" y="1159555"/>
                  </a:cubicBezTo>
                  <a:close/>
                </a:path>
              </a:pathLst>
            </a:custGeom>
            <a:solidFill>
              <a:srgbClr val="2D2E5F">
                <a:alpha val="86667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01842" y="4810605"/>
            <a:ext cx="8032068" cy="2124030"/>
            <a:chOff x="0" y="0"/>
            <a:chExt cx="3682960" cy="9739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960" cy="973936"/>
            </a:xfrm>
            <a:custGeom>
              <a:avLst/>
              <a:gdLst/>
              <a:ahLst/>
              <a:cxnLst/>
              <a:rect r="r" b="b" t="t" l="l"/>
              <a:pathLst>
                <a:path h="973936" w="3682960">
                  <a:moveTo>
                    <a:pt x="3558500" y="973936"/>
                  </a:moveTo>
                  <a:lnTo>
                    <a:pt x="124460" y="973936"/>
                  </a:lnTo>
                  <a:cubicBezTo>
                    <a:pt x="55880" y="973936"/>
                    <a:pt x="0" y="918056"/>
                    <a:pt x="0" y="8494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58500" y="0"/>
                  </a:lnTo>
                  <a:cubicBezTo>
                    <a:pt x="3627080" y="0"/>
                    <a:pt x="3682960" y="55880"/>
                    <a:pt x="3682960" y="124460"/>
                  </a:cubicBezTo>
                  <a:lnTo>
                    <a:pt x="3682960" y="849476"/>
                  </a:lnTo>
                  <a:cubicBezTo>
                    <a:pt x="3682960" y="918056"/>
                    <a:pt x="3627080" y="973936"/>
                    <a:pt x="3558500" y="973936"/>
                  </a:cubicBezTo>
                  <a:close/>
                </a:path>
              </a:pathLst>
            </a:custGeom>
            <a:solidFill>
              <a:srgbClr val="484995">
                <a:alpha val="86667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001842" y="7223746"/>
            <a:ext cx="8032068" cy="1885905"/>
            <a:chOff x="0" y="0"/>
            <a:chExt cx="3682960" cy="8647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960" cy="864748"/>
            </a:xfrm>
            <a:custGeom>
              <a:avLst/>
              <a:gdLst/>
              <a:ahLst/>
              <a:cxnLst/>
              <a:rect r="r" b="b" t="t" l="l"/>
              <a:pathLst>
                <a:path h="864748" w="3682960">
                  <a:moveTo>
                    <a:pt x="3558500" y="864748"/>
                  </a:moveTo>
                  <a:lnTo>
                    <a:pt x="124460" y="864748"/>
                  </a:lnTo>
                  <a:cubicBezTo>
                    <a:pt x="55880" y="864748"/>
                    <a:pt x="0" y="808868"/>
                    <a:pt x="0" y="74028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58500" y="0"/>
                  </a:lnTo>
                  <a:cubicBezTo>
                    <a:pt x="3627080" y="0"/>
                    <a:pt x="3682960" y="55880"/>
                    <a:pt x="3682960" y="124460"/>
                  </a:cubicBezTo>
                  <a:lnTo>
                    <a:pt x="3682960" y="740288"/>
                  </a:lnTo>
                  <a:cubicBezTo>
                    <a:pt x="3682960" y="808868"/>
                    <a:pt x="3627080" y="864748"/>
                    <a:pt x="3558500" y="864748"/>
                  </a:cubicBezTo>
                  <a:close/>
                </a:path>
              </a:pathLst>
            </a:custGeom>
            <a:solidFill>
              <a:srgbClr val="6968D4">
                <a:alpha val="60784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4571611"/>
            <a:ext cx="5366616" cy="1498272"/>
            <a:chOff x="0" y="0"/>
            <a:chExt cx="3676105" cy="102630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76105" cy="1026309"/>
            </a:xfrm>
            <a:custGeom>
              <a:avLst/>
              <a:gdLst/>
              <a:ahLst/>
              <a:cxnLst/>
              <a:rect r="r" b="b" t="t" l="l"/>
              <a:pathLst>
                <a:path h="1026309" w="3676105">
                  <a:moveTo>
                    <a:pt x="3551645" y="1026308"/>
                  </a:moveTo>
                  <a:lnTo>
                    <a:pt x="124460" y="1026308"/>
                  </a:lnTo>
                  <a:cubicBezTo>
                    <a:pt x="55880" y="1026308"/>
                    <a:pt x="0" y="970429"/>
                    <a:pt x="0" y="90184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51645" y="0"/>
                  </a:lnTo>
                  <a:cubicBezTo>
                    <a:pt x="3620225" y="0"/>
                    <a:pt x="3676105" y="55880"/>
                    <a:pt x="3676105" y="124460"/>
                  </a:cubicBezTo>
                  <a:lnTo>
                    <a:pt x="3676105" y="901849"/>
                  </a:lnTo>
                  <a:cubicBezTo>
                    <a:pt x="3676105" y="970429"/>
                    <a:pt x="3620225" y="1026309"/>
                    <a:pt x="3551645" y="1026309"/>
                  </a:cubicBezTo>
                  <a:close/>
                </a:path>
              </a:pathLst>
            </a:custGeom>
            <a:solidFill>
              <a:srgbClr val="9695FF">
                <a:alpha val="55686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576231" y="2830682"/>
            <a:ext cx="851221" cy="851221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576231" y="5447009"/>
            <a:ext cx="851221" cy="851221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576231" y="7755216"/>
            <a:ext cx="851221" cy="851221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272136" y="4970513"/>
            <a:ext cx="6538912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44"/>
              </a:lnSpc>
            </a:pPr>
            <a:r>
              <a:rPr lang="en-US" sz="63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TECH STACK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62744" y="2820642"/>
            <a:ext cx="2491204" cy="837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21"/>
              </a:lnSpc>
            </a:pPr>
            <a:r>
              <a:rPr lang="en-US" b="true" sz="27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Laravel - PHP Framework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671481" y="3070896"/>
            <a:ext cx="660721" cy="41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1"/>
              </a:lnSpc>
            </a:pPr>
            <a:r>
              <a:rPr lang="en-US" b="true" sz="27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671481" y="5687223"/>
            <a:ext cx="660721" cy="41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1"/>
              </a:lnSpc>
            </a:pPr>
            <a:r>
              <a:rPr lang="en-US" b="true" sz="27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671481" y="7995430"/>
            <a:ext cx="660721" cy="41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1"/>
              </a:lnSpc>
            </a:pPr>
            <a:r>
              <a:rPr lang="en-US" b="true" sz="27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62744" y="5419140"/>
            <a:ext cx="2491204" cy="837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21"/>
              </a:lnSpc>
            </a:pPr>
            <a:r>
              <a:rPr lang="en-US" b="true" sz="27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PHP - Server-side Language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662744" y="7645586"/>
            <a:ext cx="2491204" cy="837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1"/>
              </a:lnSpc>
            </a:pPr>
            <a:r>
              <a:rPr lang="en-US" b="true" sz="27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MySQL -  (RDBMS)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109577" y="2404187"/>
            <a:ext cx="3505797" cy="1775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6"/>
              </a:lnSpc>
            </a:pPr>
            <a:r>
              <a:rPr lang="en-US" sz="2300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A PHP framework that simplifies web application development with elegant syntax and built-in features like routing and ORM.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109577" y="5222920"/>
            <a:ext cx="3505797" cy="1422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6"/>
              </a:lnSpc>
            </a:pPr>
            <a:r>
              <a:rPr lang="en-US" sz="2300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A server-side scripting language designed for creating dynamic web pages and applications.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109577" y="7269507"/>
            <a:ext cx="3505797" cy="1775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6"/>
              </a:lnSpc>
            </a:pPr>
            <a:r>
              <a:rPr lang="en-US" sz="2300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An open-source relational database management system used for storing and managing data in web applications.</a:t>
            </a:r>
          </a:p>
        </p:txBody>
      </p:sp>
      <p:sp>
        <p:nvSpPr>
          <p:cNvPr name="AutoShape 27" id="27"/>
          <p:cNvSpPr/>
          <p:nvPr/>
        </p:nvSpPr>
        <p:spPr>
          <a:xfrm rot="-5400000">
            <a:off x="11862645" y="3286416"/>
            <a:ext cx="1596342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rot="-5400000">
            <a:off x="12037310" y="5860714"/>
            <a:ext cx="1247013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rot="-5400000">
            <a:off x="12135100" y="8176065"/>
            <a:ext cx="1051433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49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9144000" cy="10287000"/>
          </a:xfrm>
          <a:custGeom>
            <a:avLst/>
            <a:gdLst/>
            <a:ahLst/>
            <a:cxnLst/>
            <a:rect r="r" b="b" t="t" l="l"/>
            <a:pathLst>
              <a:path h="10287000" w="9144000">
                <a:moveTo>
                  <a:pt x="9144000" y="0"/>
                </a:moveTo>
                <a:lnTo>
                  <a:pt x="0" y="0"/>
                </a:lnTo>
                <a:lnTo>
                  <a:pt x="0" y="10287000"/>
                </a:lnTo>
                <a:lnTo>
                  <a:pt x="9144000" y="10287000"/>
                </a:lnTo>
                <a:lnTo>
                  <a:pt x="9144000" y="0"/>
                </a:lnTo>
                <a:close/>
              </a:path>
            </a:pathLst>
          </a:custGeom>
          <a:blipFill>
            <a:blip r:embed="rId2"/>
            <a:stretch>
              <a:fillRect l="-51159" t="-55561" r="-31696" b="-6976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064490" y="1826036"/>
            <a:ext cx="3666998" cy="3666998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3"/>
              <a:stretch>
                <a:fillRect l="-54459" t="0" r="-54459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879337" y="1493520"/>
            <a:ext cx="4178562" cy="417856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4"/>
              <a:stretch>
                <a:fillRect l="-2240" t="0" r="-2240" b="0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5205748" y="1826036"/>
            <a:ext cx="3666998" cy="3666998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5"/>
              <a:stretch>
                <a:fillRect l="-33274" t="0" r="-33274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9144000" y="6350405"/>
            <a:ext cx="9144000" cy="4897631"/>
            <a:chOff x="0" y="0"/>
            <a:chExt cx="2481478" cy="132910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81478" cy="1329108"/>
            </a:xfrm>
            <a:custGeom>
              <a:avLst/>
              <a:gdLst/>
              <a:ahLst/>
              <a:cxnLst/>
              <a:rect r="r" b="b" t="t" l="l"/>
              <a:pathLst>
                <a:path h="1329108" w="2481478">
                  <a:moveTo>
                    <a:pt x="2357018" y="1329108"/>
                  </a:moveTo>
                  <a:lnTo>
                    <a:pt x="124460" y="1329108"/>
                  </a:lnTo>
                  <a:cubicBezTo>
                    <a:pt x="55880" y="1329108"/>
                    <a:pt x="0" y="1273228"/>
                    <a:pt x="0" y="120464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57018" y="0"/>
                  </a:lnTo>
                  <a:cubicBezTo>
                    <a:pt x="2425598" y="0"/>
                    <a:pt x="2481478" y="55880"/>
                    <a:pt x="2481478" y="124460"/>
                  </a:cubicBezTo>
                  <a:lnTo>
                    <a:pt x="2481478" y="1204648"/>
                  </a:lnTo>
                  <a:cubicBezTo>
                    <a:pt x="2481478" y="1273228"/>
                    <a:pt x="2425598" y="1329108"/>
                    <a:pt x="2357018" y="1329108"/>
                  </a:cubicBezTo>
                  <a:close/>
                </a:path>
              </a:pathLst>
            </a:custGeom>
            <a:solidFill>
              <a:srgbClr val="1F2044">
                <a:alpha val="86667"/>
              </a:srgbClr>
            </a:solidFill>
          </p:spPr>
        </p:sp>
      </p:grpSp>
      <p:sp>
        <p:nvSpPr>
          <p:cNvPr name="AutoShape 11" id="11"/>
          <p:cNvSpPr/>
          <p:nvPr/>
        </p:nvSpPr>
        <p:spPr>
          <a:xfrm rot="0">
            <a:off x="10462516" y="9258300"/>
            <a:ext cx="6796784" cy="0"/>
          </a:xfrm>
          <a:prstGeom prst="line">
            <a:avLst/>
          </a:prstGeom>
          <a:ln cap="flat" w="19050">
            <a:solidFill>
              <a:srgbClr val="9695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6364813" y="1028700"/>
            <a:ext cx="458305" cy="122024"/>
          </a:xfrm>
          <a:custGeom>
            <a:avLst/>
            <a:gdLst/>
            <a:ahLst/>
            <a:cxnLst/>
            <a:rect r="r" b="b" t="t" l="l"/>
            <a:pathLst>
              <a:path h="122024" w="458305">
                <a:moveTo>
                  <a:pt x="0" y="0"/>
                </a:moveTo>
                <a:lnTo>
                  <a:pt x="458306" y="0"/>
                </a:lnTo>
                <a:lnTo>
                  <a:pt x="458306" y="122024"/>
                </a:lnTo>
                <a:lnTo>
                  <a:pt x="0" y="1220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34036" y="3067227"/>
            <a:ext cx="3637465" cy="1184615"/>
          </a:xfrm>
          <a:custGeom>
            <a:avLst/>
            <a:gdLst/>
            <a:ahLst/>
            <a:cxnLst/>
            <a:rect r="r" b="b" t="t" l="l"/>
            <a:pathLst>
              <a:path h="1184615" w="3637465">
                <a:moveTo>
                  <a:pt x="0" y="0"/>
                </a:moveTo>
                <a:lnTo>
                  <a:pt x="3637465" y="0"/>
                </a:lnTo>
                <a:lnTo>
                  <a:pt x="3637465" y="1184615"/>
                </a:lnTo>
                <a:lnTo>
                  <a:pt x="0" y="11846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34036" y="4823976"/>
            <a:ext cx="5131621" cy="1753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04"/>
              </a:lnSpc>
            </a:pPr>
            <a:r>
              <a:rPr lang="en-US" sz="63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WEBSITE PREVIEW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688876" y="8278342"/>
            <a:ext cx="4054248" cy="520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2"/>
              </a:lnSpc>
            </a:pPr>
            <a:r>
              <a:rPr lang="en-US" sz="3330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E-Commerce Website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32" t="-121705" r="-22260" b="-103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34036" y="9136276"/>
            <a:ext cx="458305" cy="117023"/>
            <a:chOff x="0" y="0"/>
            <a:chExt cx="611074" cy="15603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455043" y="0"/>
              <a:ext cx="156031" cy="156031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227521" y="0"/>
              <a:ext cx="156031" cy="156031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0" y="0"/>
              <a:ext cx="156031" cy="156031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922874" y="3406241"/>
            <a:ext cx="8182145" cy="5852059"/>
          </a:xfrm>
          <a:custGeom>
            <a:avLst/>
            <a:gdLst/>
            <a:ahLst/>
            <a:cxnLst/>
            <a:rect r="r" b="b" t="t" l="l"/>
            <a:pathLst>
              <a:path h="5852059" w="8182145">
                <a:moveTo>
                  <a:pt x="0" y="0"/>
                </a:moveTo>
                <a:lnTo>
                  <a:pt x="8182145" y="0"/>
                </a:lnTo>
                <a:lnTo>
                  <a:pt x="8182145" y="5852059"/>
                </a:lnTo>
                <a:lnTo>
                  <a:pt x="0" y="58520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27343" y="2961596"/>
            <a:ext cx="7531957" cy="6626153"/>
          </a:xfrm>
          <a:custGeom>
            <a:avLst/>
            <a:gdLst/>
            <a:ahLst/>
            <a:cxnLst/>
            <a:rect r="r" b="b" t="t" l="l"/>
            <a:pathLst>
              <a:path h="6626153" w="7531957">
                <a:moveTo>
                  <a:pt x="0" y="0"/>
                </a:moveTo>
                <a:lnTo>
                  <a:pt x="7531957" y="0"/>
                </a:lnTo>
                <a:lnTo>
                  <a:pt x="7531957" y="6626153"/>
                </a:lnTo>
                <a:lnTo>
                  <a:pt x="0" y="6626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150473" y="1842613"/>
            <a:ext cx="1726947" cy="864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88"/>
              </a:lnSpc>
            </a:pPr>
            <a:r>
              <a:rPr lang="en-US" sz="56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Login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07545" y="1842613"/>
            <a:ext cx="2771554" cy="864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88"/>
              </a:lnSpc>
            </a:pPr>
            <a:r>
              <a:rPr lang="en-US" sz="56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Register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76013" t="-64342" r="-118288" b="-12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9795" y="1737996"/>
            <a:ext cx="8356037" cy="3864667"/>
          </a:xfrm>
          <a:custGeom>
            <a:avLst/>
            <a:gdLst/>
            <a:ahLst/>
            <a:cxnLst/>
            <a:rect r="r" b="b" t="t" l="l"/>
            <a:pathLst>
              <a:path h="3864667" w="8356037">
                <a:moveTo>
                  <a:pt x="0" y="0"/>
                </a:moveTo>
                <a:lnTo>
                  <a:pt x="8356037" y="0"/>
                </a:lnTo>
                <a:lnTo>
                  <a:pt x="8356037" y="3864667"/>
                </a:lnTo>
                <a:lnTo>
                  <a:pt x="0" y="3864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60671" y="1737996"/>
            <a:ext cx="8327535" cy="3893122"/>
          </a:xfrm>
          <a:custGeom>
            <a:avLst/>
            <a:gdLst/>
            <a:ahLst/>
            <a:cxnLst/>
            <a:rect r="r" b="b" t="t" l="l"/>
            <a:pathLst>
              <a:path h="3893122" w="8327535">
                <a:moveTo>
                  <a:pt x="0" y="0"/>
                </a:moveTo>
                <a:lnTo>
                  <a:pt x="8327534" y="0"/>
                </a:lnTo>
                <a:lnTo>
                  <a:pt x="8327534" y="3893122"/>
                </a:lnTo>
                <a:lnTo>
                  <a:pt x="0" y="3893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99795" y="5775795"/>
            <a:ext cx="8356037" cy="3937782"/>
          </a:xfrm>
          <a:custGeom>
            <a:avLst/>
            <a:gdLst/>
            <a:ahLst/>
            <a:cxnLst/>
            <a:rect r="r" b="b" t="t" l="l"/>
            <a:pathLst>
              <a:path h="3937782" w="8356037">
                <a:moveTo>
                  <a:pt x="0" y="0"/>
                </a:moveTo>
                <a:lnTo>
                  <a:pt x="8356037" y="0"/>
                </a:lnTo>
                <a:lnTo>
                  <a:pt x="8356037" y="3937783"/>
                </a:lnTo>
                <a:lnTo>
                  <a:pt x="0" y="39377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60671" y="5799035"/>
            <a:ext cx="8459478" cy="3914542"/>
          </a:xfrm>
          <a:custGeom>
            <a:avLst/>
            <a:gdLst/>
            <a:ahLst/>
            <a:cxnLst/>
            <a:rect r="r" b="b" t="t" l="l"/>
            <a:pathLst>
              <a:path h="3914542" w="8459478">
                <a:moveTo>
                  <a:pt x="0" y="0"/>
                </a:moveTo>
                <a:lnTo>
                  <a:pt x="8459478" y="0"/>
                </a:lnTo>
                <a:lnTo>
                  <a:pt x="8459478" y="3914543"/>
                </a:lnTo>
                <a:lnTo>
                  <a:pt x="0" y="39145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318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499700" y="831638"/>
            <a:ext cx="3296677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3099" b="true">
                <a:solidFill>
                  <a:srgbClr val="FFFFFF"/>
                </a:solidFill>
                <a:latin typeface="Sukar Heavy"/>
                <a:ea typeface="Sukar Heavy"/>
                <a:cs typeface="Sukar Heavy"/>
                <a:sym typeface="Sukar Heavy"/>
              </a:rPr>
              <a:t>USER DASHBOARD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76013" t="-64342" r="-118288" b="-12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231437"/>
            <a:ext cx="7087464" cy="3393123"/>
          </a:xfrm>
          <a:custGeom>
            <a:avLst/>
            <a:gdLst/>
            <a:ahLst/>
            <a:cxnLst/>
            <a:rect r="r" b="b" t="t" l="l"/>
            <a:pathLst>
              <a:path h="3393123" w="7087464">
                <a:moveTo>
                  <a:pt x="0" y="0"/>
                </a:moveTo>
                <a:lnTo>
                  <a:pt x="7087464" y="0"/>
                </a:lnTo>
                <a:lnTo>
                  <a:pt x="7087464" y="3393123"/>
                </a:lnTo>
                <a:lnTo>
                  <a:pt x="0" y="33931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33258" y="1422068"/>
            <a:ext cx="3478348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3099" b="true">
                <a:solidFill>
                  <a:srgbClr val="FFFFFF"/>
                </a:solidFill>
                <a:latin typeface="Sukar Heavy"/>
                <a:ea typeface="Sukar Heavy"/>
                <a:cs typeface="Sukar Heavy"/>
                <a:sym typeface="Sukar Heavy"/>
              </a:rPr>
              <a:t>PRODUCT PREVIEW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198614" y="6175119"/>
            <a:ext cx="7890773" cy="3728390"/>
          </a:xfrm>
          <a:custGeom>
            <a:avLst/>
            <a:gdLst/>
            <a:ahLst/>
            <a:cxnLst/>
            <a:rect r="r" b="b" t="t" l="l"/>
            <a:pathLst>
              <a:path h="3728390" w="7890773">
                <a:moveTo>
                  <a:pt x="0" y="0"/>
                </a:moveTo>
                <a:lnTo>
                  <a:pt x="7890772" y="0"/>
                </a:lnTo>
                <a:lnTo>
                  <a:pt x="7890772" y="3728390"/>
                </a:lnTo>
                <a:lnTo>
                  <a:pt x="0" y="37283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495661" y="5543487"/>
            <a:ext cx="3296677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4"/>
              </a:lnSpc>
            </a:pPr>
            <a:r>
              <a:rPr lang="en-US" b="true" sz="3099">
                <a:solidFill>
                  <a:srgbClr val="FFFFFF"/>
                </a:solidFill>
                <a:latin typeface="Sukar Heavy"/>
                <a:ea typeface="Sukar Heavy"/>
                <a:cs typeface="Sukar Heavy"/>
                <a:sym typeface="Sukar Heavy"/>
              </a:rPr>
              <a:t>CART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169035" y="2231437"/>
            <a:ext cx="7090265" cy="3350150"/>
          </a:xfrm>
          <a:custGeom>
            <a:avLst/>
            <a:gdLst/>
            <a:ahLst/>
            <a:cxnLst/>
            <a:rect r="r" b="b" t="t" l="l"/>
            <a:pathLst>
              <a:path h="3350150" w="7090265">
                <a:moveTo>
                  <a:pt x="0" y="0"/>
                </a:moveTo>
                <a:lnTo>
                  <a:pt x="7090265" y="0"/>
                </a:lnTo>
                <a:lnTo>
                  <a:pt x="7090265" y="3350150"/>
                </a:lnTo>
                <a:lnTo>
                  <a:pt x="0" y="33501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065829" y="1422068"/>
            <a:ext cx="3296677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4"/>
              </a:lnSpc>
            </a:pPr>
            <a:r>
              <a:rPr lang="en-US" b="true" sz="3099">
                <a:solidFill>
                  <a:srgbClr val="FFFFFF"/>
                </a:solidFill>
                <a:latin typeface="Sukar Heavy"/>
                <a:ea typeface="Sukar Heavy"/>
                <a:cs typeface="Sukar Heavy"/>
                <a:sym typeface="Sukar Heavy"/>
              </a:rPr>
              <a:t>CHECKOUT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76013" t="-64342" r="-118288" b="-12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64469" y="2651003"/>
            <a:ext cx="11816936" cy="5627816"/>
          </a:xfrm>
          <a:custGeom>
            <a:avLst/>
            <a:gdLst/>
            <a:ahLst/>
            <a:cxnLst/>
            <a:rect r="r" b="b" t="t" l="l"/>
            <a:pathLst>
              <a:path h="5627816" w="11816936">
                <a:moveTo>
                  <a:pt x="0" y="0"/>
                </a:moveTo>
                <a:lnTo>
                  <a:pt x="11816936" y="0"/>
                </a:lnTo>
                <a:lnTo>
                  <a:pt x="11816936" y="5627816"/>
                </a:lnTo>
                <a:lnTo>
                  <a:pt x="0" y="56278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499700" y="831638"/>
            <a:ext cx="3546475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3099" b="true">
                <a:solidFill>
                  <a:srgbClr val="FFFFFF"/>
                </a:solidFill>
                <a:latin typeface="Sukar Heavy"/>
                <a:ea typeface="Sukar Heavy"/>
                <a:cs typeface="Sukar Heavy"/>
                <a:sym typeface="Sukar Heavy"/>
              </a:rPr>
              <a:t>ADMIN 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DAGaqNiz6qY</dc:identifier>
  <dcterms:modified xsi:type="dcterms:W3CDTF">2011-08-01T06:04:30Z</dcterms:modified>
  <cp:revision>1</cp:revision>
  <dc:title>Web Presentation</dc:title>
</cp:coreProperties>
</file>