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ormorant Garamond Bold Italics" charset="1" panose="00000800000000000000"/>
      <p:regular r:id="rId17"/>
    </p:embeddedFont>
    <p:embeddedFont>
      <p:font typeface="Quicksand" charset="1" panose="00000000000000000000"/>
      <p:regular r:id="rId18"/>
    </p:embeddedFont>
    <p:embeddedFont>
      <p:font typeface="Quicksand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3764" y="2478342"/>
            <a:ext cx="16229942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Enrollmate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37539" y="5908475"/>
            <a:ext cx="12812922" cy="8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Online Course Registration System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49752" y="7032069"/>
            <a:ext cx="6988496" cy="52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29th April, 2025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0651" y="0"/>
            <a:ext cx="4627349" cy="10287000"/>
            <a:chOff x="0" y="0"/>
            <a:chExt cx="121872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87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915073" y="1684924"/>
            <a:ext cx="5344227" cy="7573376"/>
            <a:chOff x="0" y="0"/>
            <a:chExt cx="827961" cy="11733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7961" cy="1173314"/>
            </a:xfrm>
            <a:custGeom>
              <a:avLst/>
              <a:gdLst/>
              <a:ahLst/>
              <a:cxnLst/>
              <a:rect r="r" b="b" t="t" l="l"/>
              <a:pathLst>
                <a:path h="1173314" w="827961">
                  <a:moveTo>
                    <a:pt x="33319" y="0"/>
                  </a:moveTo>
                  <a:lnTo>
                    <a:pt x="794642" y="0"/>
                  </a:lnTo>
                  <a:cubicBezTo>
                    <a:pt x="813043" y="0"/>
                    <a:pt x="827961" y="14917"/>
                    <a:pt x="827961" y="33319"/>
                  </a:cubicBezTo>
                  <a:lnTo>
                    <a:pt x="827961" y="1139995"/>
                  </a:lnTo>
                  <a:cubicBezTo>
                    <a:pt x="827961" y="1158397"/>
                    <a:pt x="813043" y="1173314"/>
                    <a:pt x="794642" y="1173314"/>
                  </a:cubicBezTo>
                  <a:lnTo>
                    <a:pt x="33319" y="1173314"/>
                  </a:lnTo>
                  <a:cubicBezTo>
                    <a:pt x="14917" y="1173314"/>
                    <a:pt x="0" y="1158397"/>
                    <a:pt x="0" y="1139995"/>
                  </a:cubicBezTo>
                  <a:lnTo>
                    <a:pt x="0" y="33319"/>
                  </a:lnTo>
                  <a:cubicBezTo>
                    <a:pt x="0" y="14917"/>
                    <a:pt x="14917" y="0"/>
                    <a:pt x="33319" y="0"/>
                  </a:cubicBezTo>
                  <a:close/>
                </a:path>
              </a:pathLst>
            </a:custGeom>
            <a:blipFill>
              <a:blip r:embed="rId2"/>
              <a:stretch>
                <a:fillRect l="-56349" t="0" r="-56349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599709"/>
            <a:ext cx="57028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Lessons Learned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366587"/>
            <a:ext cx="10527757" cy="408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Improved understanding of Agile project management.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Effective use of Trello for sprint tracking.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Practical application of black box and white box testing.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Managing deadlines through Gantt charts.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Better collaboration and communication skills.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Handling database integration and deployment on local servers.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Understanding of architectural designs like layered and modular architecture.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9709"/>
            <a:ext cx="1153482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16256" y="3779317"/>
            <a:ext cx="10655487" cy="30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EnrollMate evolved into a robust academic management tool that demonstrates real-world applicability. Throughout its development, we gained practical experience in system design, testing, and collaboration, transforming our initial concept into a scalable, user-friendly solution with real potential for deployment in educational institutions.</a:t>
            </a:r>
          </a:p>
          <a:p>
            <a:pPr algn="just" marL="0" indent="0" lvl="0">
              <a:lnSpc>
                <a:spcPts val="4079"/>
              </a:lnSpc>
            </a:pPr>
          </a:p>
        </p:txBody>
      </p:sp>
      <p:sp>
        <p:nvSpPr>
          <p:cNvPr name="AutoShape 4" id="4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04001" y="80195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99486"/>
            <a:chOff x="0" y="0"/>
            <a:chExt cx="4816593" cy="107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99709"/>
            <a:ext cx="99149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Team Members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58821" y="4859655"/>
            <a:ext cx="501732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Shayane Zainab (22i-1049)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58821" y="4032811"/>
            <a:ext cx="501732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Zainab Fatima (22i-1064)</a:t>
            </a:r>
          </a:p>
        </p:txBody>
      </p:sp>
      <p:sp>
        <p:nvSpPr>
          <p:cNvPr name="AutoShape 8" id="8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8304001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63754" y="3275001"/>
            <a:ext cx="9960491" cy="460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EnrollMate is a course enrollment and registration system designed to streamline the process of enrolling and dropping courses for students</a:t>
            </a:r>
          </a:p>
          <a:p>
            <a:pPr algn="just">
              <a:lnSpc>
                <a:spcPts val="4079"/>
              </a:lnSpc>
            </a:pPr>
          </a:p>
          <a:p>
            <a:pPr algn="just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EnrollMate is designed to streamline student registration and course enrollment processes.</a:t>
            </a:r>
          </a:p>
          <a:p>
            <a:pPr algn="just">
              <a:lnSpc>
                <a:spcPts val="4079"/>
              </a:lnSpc>
            </a:pPr>
          </a:p>
          <a:p>
            <a:pPr algn="just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Provide a secure, efficient platform for students and administrators to manage academic enrollments.</a:t>
            </a:r>
          </a:p>
          <a:p>
            <a:pPr algn="just" marL="0" indent="0" lvl="0">
              <a:lnSpc>
                <a:spcPts val="4079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5830743" y="2642495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30743" y="7981427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04001" y="202112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304001" y="859380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System Architecture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386084"/>
            <a:ext cx="10383745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Layered Architecture (UI, Business Logic, Data Access)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Modular Components (Authentication, Enrollment, Admin Control)</a:t>
            </a:r>
          </a:p>
          <a:p>
            <a:pPr algn="l" marL="0" indent="0" lvl="0">
              <a:lnSpc>
                <a:spcPts val="40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823184"/>
            <a:ext cx="693806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Current scenario: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033909"/>
            <a:ext cx="8935562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Brief Description of Layered Architecture: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916348"/>
            <a:ext cx="10383745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Layer 1: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User Interface (Login screen, dashboard)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Layer 2: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Business Logic Layer (Handles operations like registration, enrollment)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Layer 3: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Database Layer (Stores users, courses, enrollments)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Communication: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Via API calls (Client to Server)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UML Package Diagram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019675"/>
            <a:ext cx="6638443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Authentication, Course Management, Enrollment, Notification, Reporting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346273"/>
            <a:ext cx="693806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Subsystems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586164" y="2428206"/>
            <a:ext cx="8673136" cy="6830094"/>
          </a:xfrm>
          <a:custGeom>
            <a:avLst/>
            <a:gdLst/>
            <a:ahLst/>
            <a:cxnLst/>
            <a:rect r="r" b="b" t="t" l="l"/>
            <a:pathLst>
              <a:path h="6830094" w="8673136">
                <a:moveTo>
                  <a:pt x="0" y="0"/>
                </a:moveTo>
                <a:lnTo>
                  <a:pt x="8673136" y="0"/>
                </a:lnTo>
                <a:lnTo>
                  <a:pt x="8673136" y="6830094"/>
                </a:lnTo>
                <a:lnTo>
                  <a:pt x="0" y="68300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Deployment Diagram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019675"/>
            <a:ext cx="6638443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Client → Application Server → Database Server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Communication via HTTP + JDBC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346273"/>
            <a:ext cx="693806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Explanation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707521" y="1841375"/>
            <a:ext cx="7551779" cy="7416925"/>
          </a:xfrm>
          <a:custGeom>
            <a:avLst/>
            <a:gdLst/>
            <a:ahLst/>
            <a:cxnLst/>
            <a:rect r="r" b="b" t="t" l="l"/>
            <a:pathLst>
              <a:path h="7416925" w="7551779">
                <a:moveTo>
                  <a:pt x="0" y="0"/>
                </a:moveTo>
                <a:lnTo>
                  <a:pt x="7551779" y="0"/>
                </a:lnTo>
                <a:lnTo>
                  <a:pt x="7551779" y="7416925"/>
                </a:lnTo>
                <a:lnTo>
                  <a:pt x="0" y="74169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Component Diagram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869863"/>
            <a:ext cx="6638443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Services: AuthService, CourseService, EnrollmentService, NotificationService, ReportService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096586"/>
            <a:ext cx="693806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Explanation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476537" y="2415267"/>
            <a:ext cx="8782763" cy="6049128"/>
          </a:xfrm>
          <a:custGeom>
            <a:avLst/>
            <a:gdLst/>
            <a:ahLst/>
            <a:cxnLst/>
            <a:rect r="r" b="b" t="t" l="l"/>
            <a:pathLst>
              <a:path h="6049128" w="8782763">
                <a:moveTo>
                  <a:pt x="0" y="0"/>
                </a:moveTo>
                <a:lnTo>
                  <a:pt x="8782763" y="0"/>
                </a:lnTo>
                <a:lnTo>
                  <a:pt x="8782763" y="6049128"/>
                </a:lnTo>
                <a:lnTo>
                  <a:pt x="0" y="6049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38622" y="4099272"/>
            <a:ext cx="4210757" cy="3273864"/>
          </a:xfrm>
          <a:custGeom>
            <a:avLst/>
            <a:gdLst/>
            <a:ahLst/>
            <a:cxnLst/>
            <a:rect r="r" b="b" t="t" l="l"/>
            <a:pathLst>
              <a:path h="3273864" w="4210757">
                <a:moveTo>
                  <a:pt x="0" y="0"/>
                </a:moveTo>
                <a:lnTo>
                  <a:pt x="4210756" y="0"/>
                </a:lnTo>
                <a:lnTo>
                  <a:pt x="4210756" y="3273864"/>
                </a:lnTo>
                <a:lnTo>
                  <a:pt x="0" y="327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2027699" y="5114925"/>
            <a:ext cx="4344915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911071" y="7344561"/>
            <a:ext cx="4346753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1665007" y="8730513"/>
            <a:ext cx="4716390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24384" y="599709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Project Planner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4384" y="3595524"/>
            <a:ext cx="5348229" cy="167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Project Management, Requirements, Design, Development, Testing, Deployment, Documentation</a:t>
            </a:r>
          </a:p>
          <a:p>
            <a:pPr algn="just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733194"/>
            <a:ext cx="534822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Work Breakdown Structure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11071" y="4296754"/>
            <a:ext cx="5348229" cy="3348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Week 1-2: Planning &amp; Requirements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Week 3-4: Design Phase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Week 4-7: Development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Week 7-8: Testing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Week 9-10: Documentation &amp; Finalization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1911071" y="3373909"/>
            <a:ext cx="534822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Gantt chart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851" y="6586849"/>
            <a:ext cx="5352545" cy="251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Sprint 1: Core functionalities (Registration, Login, Course Handling)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Sprint 2: Dashboard, Notifications, Reports</a:t>
            </a:r>
          </a:p>
          <a:p>
            <a:pPr algn="just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4384" y="5721059"/>
            <a:ext cx="535254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Sprint Planning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5579303" y="71400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525495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User Stories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386084"/>
            <a:ext cx="10383745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As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student, I want to view and enroll in courses.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As an admin, I want to add, update, and remove courses.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As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student, I want to receive notifications about enrollment.</a:t>
            </a:r>
          </a:p>
          <a:p>
            <a:pPr algn="l" marL="0" indent="0" lvl="0">
              <a:lnSpc>
                <a:spcPts val="40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823184"/>
            <a:ext cx="693806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Main User Stories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807075"/>
            <a:ext cx="8935562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Product Backlog Highlights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632945"/>
            <a:ext cx="10383745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Prioritized features using story points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Sprint 1 &amp; 2 distribution based on complexity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DAGmCegtFRM</dc:identifier>
  <dcterms:modified xsi:type="dcterms:W3CDTF">2011-08-01T06:04:30Z</dcterms:modified>
  <cp:revision>1</cp:revision>
  <dc:title>White Blue Simple Modern Enhancing Sales Strategy Presentation</dc:title>
</cp:coreProperties>
</file>