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4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784F-146C-49C1-B782-37A9210571F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938212"/>
            <a:ext cx="7277100" cy="498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9966" y="1450902"/>
            <a:ext cx="2568388" cy="24160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Digital electronics, a hazard is a glitch waiting to happen. For example, static and dynamic hazards in digital logic.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hazard is a possibility, while a glitch is the event.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glitch is an undesirable output, which might be for a short duration.</a:t>
            </a:r>
            <a:endParaRPr lang="en-US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2471" y="1422628"/>
            <a:ext cx="3496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 and unpredictable output that can be read by the next stage.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 due to propagation delay in digitals </a:t>
            </a:r>
            <a:r>
              <a:rPr lang="en-US" sz="1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circuit.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them after some time.</a:t>
            </a:r>
          </a:p>
        </p:txBody>
      </p:sp>
    </p:spTree>
    <p:extLst>
      <p:ext uri="{BB962C8B-B14F-4D97-AF65-F5344CB8AC3E}">
        <p14:creationId xmlns:p14="http://schemas.microsoft.com/office/powerpoint/2010/main" val="20715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928687"/>
            <a:ext cx="7258050" cy="5000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993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933450"/>
            <a:ext cx="7277100" cy="4991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79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942975"/>
            <a:ext cx="7248525" cy="49720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064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30" y="1027906"/>
            <a:ext cx="7139719" cy="496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125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Rehmat Khattak</dc:creator>
  <cp:lastModifiedBy>Windows User</cp:lastModifiedBy>
  <cp:revision>4</cp:revision>
  <dcterms:created xsi:type="dcterms:W3CDTF">2022-06-05T06:26:25Z</dcterms:created>
  <dcterms:modified xsi:type="dcterms:W3CDTF">2022-06-06T14:17:39Z</dcterms:modified>
</cp:coreProperties>
</file>