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4E"/>
    <a:srgbClr val="1D204D"/>
    <a:srgbClr val="D5D7EE"/>
    <a:srgbClr val="F6F5FD"/>
    <a:srgbClr val="F5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>
        <p:scale>
          <a:sx n="53" d="100"/>
          <a:sy n="53" d="100"/>
        </p:scale>
        <p:origin x="3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8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E18D-7753-42F7-A47D-C8400EAC0EB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7151-E716-4E06-8435-C983321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22" y="2948527"/>
            <a:ext cx="4899315" cy="10849930"/>
          </a:xfrm>
          <a:prstGeom prst="rect">
            <a:avLst/>
          </a:prstGeom>
          <a:solidFill>
            <a:srgbClr val="1F204E"/>
          </a:solidFill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78629" y="2329543"/>
            <a:ext cx="2993571" cy="2373086"/>
          </a:xfrm>
          <a:prstGeom prst="roundRect">
            <a:avLst/>
          </a:prstGeom>
          <a:solidFill>
            <a:srgbClr val="1D2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46725" y="2705227"/>
            <a:ext cx="2993571" cy="2373086"/>
          </a:xfrm>
          <a:prstGeom prst="roundRect">
            <a:avLst/>
          </a:prstGeom>
          <a:solidFill>
            <a:srgbClr val="D5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0" y="2452150"/>
            <a:ext cx="12192000" cy="4567215"/>
          </a:xfrm>
          <a:prstGeom prst="rect">
            <a:avLst/>
          </a:prstGeom>
          <a:solidFill>
            <a:srgbClr val="F6F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" y="0"/>
            <a:ext cx="12192002" cy="2452150"/>
          </a:xfrm>
          <a:prstGeom prst="rect">
            <a:avLst/>
          </a:prstGeom>
          <a:solidFill>
            <a:srgbClr val="1D2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0524" y="1937452"/>
            <a:ext cx="11794960" cy="5498063"/>
          </a:xfrm>
          <a:prstGeom prst="roundRect">
            <a:avLst>
              <a:gd name="adj" fmla="val 9103"/>
            </a:avLst>
          </a:prstGeom>
          <a:solidFill>
            <a:srgbClr val="D5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4" y="223199"/>
            <a:ext cx="634921" cy="634921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5" y="1267738"/>
            <a:ext cx="523462" cy="5234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64" y="1249250"/>
            <a:ext cx="503887" cy="5038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64" y="1324260"/>
            <a:ext cx="466940" cy="4669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847" y="1267738"/>
            <a:ext cx="466940" cy="46694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18131031">
            <a:off x="-868597" y="-979934"/>
            <a:ext cx="2801077" cy="1832053"/>
          </a:xfrm>
          <a:prstGeom prst="ellipse">
            <a:avLst/>
          </a:prstGeom>
          <a:noFill/>
          <a:ln>
            <a:solidFill>
              <a:schemeClr val="accent1">
                <a:lumMod val="7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8131031">
            <a:off x="-1010926" y="-834205"/>
            <a:ext cx="2801077" cy="1474428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2023-08-03T09:37:55Z</dcterms:created>
  <dcterms:modified xsi:type="dcterms:W3CDTF">2023-08-03T10:59:54Z</dcterms:modified>
</cp:coreProperties>
</file>