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147"/>
    <a:srgbClr val="D4C3FD"/>
    <a:srgbClr val="D5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4" d="100"/>
          <a:sy n="34" d="100"/>
        </p:scale>
        <p:origin x="1644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A6C1-D0F5-495B-87C1-DD5700CA47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1780-4F80-429C-964D-2AA5CB20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5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2634342"/>
            <a:ext cx="6991350" cy="10872107"/>
          </a:xfrm>
          <a:prstGeom prst="roundRect">
            <a:avLst>
              <a:gd name="adj" fmla="val 6858"/>
            </a:avLst>
          </a:prstGeom>
          <a:solidFill>
            <a:srgbClr val="1D2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38250" y="3395978"/>
            <a:ext cx="5753100" cy="2028082"/>
          </a:xfrm>
          <a:prstGeom prst="roundRect">
            <a:avLst/>
          </a:prstGeom>
          <a:gradFill>
            <a:gsLst>
              <a:gs pos="0">
                <a:srgbClr val="D5D7EE"/>
              </a:gs>
              <a:gs pos="100000">
                <a:srgbClr val="D4C3FD">
                  <a:alpha val="73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1657350"/>
          </a:xfrm>
          <a:prstGeom prst="rect">
            <a:avLst/>
          </a:prstGeom>
          <a:solidFill>
            <a:srgbClr val="D5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19075" y="2772642"/>
            <a:ext cx="2505075" cy="2466234"/>
            <a:chOff x="219075" y="2772642"/>
            <a:chExt cx="2505075" cy="2466234"/>
          </a:xfrm>
        </p:grpSpPr>
        <p:sp>
          <p:nvSpPr>
            <p:cNvPr id="6" name="Oval 5"/>
            <p:cNvSpPr/>
            <p:nvPr/>
          </p:nvSpPr>
          <p:spPr>
            <a:xfrm>
              <a:off x="1790700" y="2772642"/>
              <a:ext cx="933450" cy="9661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 cmpd="dbl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9075" y="3162426"/>
              <a:ext cx="2038350" cy="2076450"/>
            </a:xfrm>
            <a:prstGeom prst="ellipse">
              <a:avLst/>
            </a:prstGeom>
            <a:solidFill>
              <a:srgbClr val="231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-76200" y="6326656"/>
            <a:ext cx="5753100" cy="2028082"/>
          </a:xfrm>
          <a:prstGeom prst="roundRect">
            <a:avLst/>
          </a:prstGeom>
          <a:gradFill>
            <a:gsLst>
              <a:gs pos="0">
                <a:srgbClr val="D5D7EE"/>
              </a:gs>
              <a:gs pos="100000">
                <a:srgbClr val="D4C3FD">
                  <a:alpha val="73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57725" y="6370880"/>
            <a:ext cx="2038350" cy="2076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57725" y="6489087"/>
            <a:ext cx="2038350" cy="2076450"/>
          </a:xfrm>
          <a:prstGeom prst="ellipse">
            <a:avLst/>
          </a:prstGeom>
          <a:solidFill>
            <a:srgbClr val="D5D7E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38250" y="9964762"/>
            <a:ext cx="5753100" cy="2028082"/>
          </a:xfrm>
          <a:prstGeom prst="roundRect">
            <a:avLst/>
          </a:prstGeom>
          <a:gradFill>
            <a:gsLst>
              <a:gs pos="0">
                <a:srgbClr val="D5D7EE"/>
              </a:gs>
              <a:gs pos="100000">
                <a:srgbClr val="D4C3FD">
                  <a:alpha val="73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9075" y="9779578"/>
            <a:ext cx="2038350" cy="2216732"/>
          </a:xfrm>
          <a:prstGeom prst="ellipse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9075" y="9892368"/>
            <a:ext cx="2038350" cy="2076450"/>
          </a:xfrm>
          <a:prstGeom prst="ellipse">
            <a:avLst/>
          </a:prstGeom>
          <a:solidFill>
            <a:srgbClr val="D5D7E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2463" y="7933627"/>
            <a:ext cx="933450" cy="9661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 cmpd="dbl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8250" y="11771235"/>
            <a:ext cx="933450" cy="9661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85950" y="2932530"/>
            <a:ext cx="74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557713" y="8154056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419225" y="11968818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3</a:t>
            </a:r>
            <a:r>
              <a:rPr lang="en-US" sz="3600" baseline="30000" smtClean="0"/>
              <a:t>rd</a:t>
            </a:r>
            <a:r>
              <a:rPr lang="en-US" sz="360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44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2023-08-04T11:48:13Z</dcterms:created>
  <dcterms:modified xsi:type="dcterms:W3CDTF">2023-08-04T12:05:41Z</dcterms:modified>
</cp:coreProperties>
</file>