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2C07"/>
    <a:srgbClr val="82410C"/>
    <a:srgbClr val="DB7008"/>
    <a:srgbClr val="FFD05B"/>
    <a:srgbClr val="994F0C"/>
    <a:srgbClr val="B87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0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2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7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7DF5-82EA-4D16-91F9-3C1AAF322D7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6545-C601-41A3-BE67-12CEBFF2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21" y="757795"/>
            <a:ext cx="3514913" cy="38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9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39192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28937" y="1489319"/>
            <a:ext cx="3438038" cy="2034270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7816" y="3880439"/>
            <a:ext cx="3604583" cy="2741971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30566" y="1489319"/>
            <a:ext cx="7924800" cy="5171089"/>
          </a:xfrm>
          <a:prstGeom prst="roundRect">
            <a:avLst>
              <a:gd name="adj" fmla="val 4675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39192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57817" y="1489319"/>
            <a:ext cx="2060264" cy="5133091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90800" y="1489319"/>
            <a:ext cx="9474726" cy="5133091"/>
          </a:xfrm>
          <a:prstGeom prst="roundRect">
            <a:avLst>
              <a:gd name="adj" fmla="val 4675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39192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57816" y="1489319"/>
            <a:ext cx="5809303" cy="5236601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60160" y="1489319"/>
            <a:ext cx="5705366" cy="5133091"/>
          </a:xfrm>
          <a:prstGeom prst="roundRect">
            <a:avLst>
              <a:gd name="adj" fmla="val 4675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39192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57816" y="1489319"/>
            <a:ext cx="6378264" cy="2655961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78320" y="1576767"/>
            <a:ext cx="5212080" cy="5137026"/>
          </a:xfrm>
          <a:prstGeom prst="roundRect">
            <a:avLst>
              <a:gd name="adj" fmla="val 4675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7816" y="4242678"/>
            <a:ext cx="6378264" cy="2544202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321499" y="82127"/>
            <a:ext cx="1584252" cy="1488558"/>
          </a:xfrm>
          <a:prstGeom prst="flowChartConnector">
            <a:avLst/>
          </a:prstGeom>
          <a:gradFill flip="none" rotWithShape="1">
            <a:gsLst>
              <a:gs pos="0">
                <a:srgbClr val="994F0C"/>
              </a:gs>
              <a:gs pos="53000">
                <a:srgbClr val="DB7008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747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41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4" y="-79790"/>
            <a:ext cx="1219200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9" y="252248"/>
            <a:ext cx="819807" cy="8198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180083"/>
            <a:ext cx="12192000" cy="677917"/>
          </a:xfrm>
          <a:prstGeom prst="rect">
            <a:avLst/>
          </a:prstGeom>
          <a:solidFill>
            <a:srgbClr val="994F0C"/>
          </a:solidFill>
          <a:ln>
            <a:noFill/>
          </a:ln>
          <a:effectLst>
            <a:outerShdw blurRad="50800" dist="38100" dir="8100000" algn="tr" rotWithShape="0">
              <a:srgbClr val="B8741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52" y="6298933"/>
            <a:ext cx="546500" cy="54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62" y="6366157"/>
            <a:ext cx="412053" cy="41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81" y="6315174"/>
            <a:ext cx="514018" cy="514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09" y="6286367"/>
            <a:ext cx="571633" cy="5716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05665" y="1397270"/>
            <a:ext cx="9069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Find the factor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effecting the  sales of Beverage </a:t>
            </a:r>
          </a:p>
          <a:p>
            <a:r>
              <a:rPr lang="en-US" sz="3600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</a:t>
            </a:r>
            <a:r>
              <a:rPr lang="en-US" sz="3600" b="1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xplore</a:t>
            </a:r>
            <a:r>
              <a:rPr lang="en-US" sz="3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the multi factors by clicking on the of them </a:t>
            </a:r>
            <a:endParaRPr lang="en-US" sz="32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132966" y="3890783"/>
            <a:ext cx="1584252" cy="1488558"/>
          </a:xfrm>
          <a:prstGeom prst="flowChartConnector">
            <a:avLst/>
          </a:prstGeom>
          <a:gradFill flip="none" rotWithShape="1">
            <a:gsLst>
              <a:gs pos="0">
                <a:srgbClr val="994F0C"/>
              </a:gs>
              <a:gs pos="53000">
                <a:srgbClr val="DB7008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3074847" y="3890783"/>
            <a:ext cx="1584252" cy="1488558"/>
          </a:xfrm>
          <a:prstGeom prst="flowChartConnector">
            <a:avLst/>
          </a:prstGeom>
          <a:gradFill flip="none" rotWithShape="1">
            <a:gsLst>
              <a:gs pos="0">
                <a:srgbClr val="994F0C"/>
              </a:gs>
              <a:gs pos="53000">
                <a:srgbClr val="DB7008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5050664" y="3887821"/>
            <a:ext cx="1584252" cy="1488558"/>
          </a:xfrm>
          <a:prstGeom prst="flowChartConnector">
            <a:avLst/>
          </a:prstGeom>
          <a:gradFill flip="none" rotWithShape="1">
            <a:gsLst>
              <a:gs pos="0">
                <a:srgbClr val="994F0C"/>
              </a:gs>
              <a:gs pos="53000">
                <a:srgbClr val="DB7008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7073494" y="3907351"/>
            <a:ext cx="1584252" cy="1488558"/>
          </a:xfrm>
          <a:prstGeom prst="flowChartConnector">
            <a:avLst/>
          </a:prstGeom>
          <a:gradFill flip="none" rotWithShape="1">
            <a:gsLst>
              <a:gs pos="0">
                <a:srgbClr val="994F0C"/>
              </a:gs>
              <a:gs pos="53000">
                <a:srgbClr val="DB7008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9191973" y="3887821"/>
            <a:ext cx="1584252" cy="1488558"/>
          </a:xfrm>
          <a:prstGeom prst="flowChartConnector">
            <a:avLst/>
          </a:prstGeom>
          <a:gradFill flip="none" rotWithShape="1">
            <a:gsLst>
              <a:gs pos="0">
                <a:srgbClr val="994F0C"/>
              </a:gs>
              <a:gs pos="53000">
                <a:srgbClr val="DB7008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9290282" y="3914149"/>
            <a:ext cx="1315822" cy="1370232"/>
          </a:xfrm>
          <a:prstGeom prst="flowChartConnector">
            <a:avLst/>
          </a:prstGeom>
          <a:gradFill>
            <a:gsLst>
              <a:gs pos="2151">
                <a:srgbClr val="FFD05B"/>
              </a:gs>
              <a:gs pos="100000">
                <a:srgbClr val="DB7008">
                  <a:alpha val="5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379741" y="4403894"/>
            <a:ext cx="122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Marketing View</a:t>
            </a:r>
            <a:endParaRPr lang="en-US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5026042" y="3949946"/>
            <a:ext cx="1445437" cy="1334435"/>
          </a:xfrm>
          <a:prstGeom prst="flowChartConnector">
            <a:avLst/>
          </a:prstGeom>
          <a:gradFill>
            <a:gsLst>
              <a:gs pos="2151">
                <a:srgbClr val="FFD05B"/>
              </a:gs>
              <a:gs pos="100000">
                <a:srgbClr val="DB7008">
                  <a:alpha val="5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7026481" y="3965124"/>
            <a:ext cx="1445437" cy="1334435"/>
          </a:xfrm>
          <a:prstGeom prst="flowChartConnector">
            <a:avLst/>
          </a:prstGeom>
          <a:gradFill>
            <a:gsLst>
              <a:gs pos="2151">
                <a:srgbClr val="FFD05B"/>
              </a:gs>
              <a:gs pos="100000">
                <a:srgbClr val="DB7008">
                  <a:alpha val="5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37418" y="4354761"/>
            <a:ext cx="137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Purchasing Behavior </a:t>
            </a:r>
            <a:endParaRPr lang="en-US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3074847" y="3984412"/>
            <a:ext cx="1445437" cy="1334435"/>
          </a:xfrm>
          <a:prstGeom prst="flowChartConnector">
            <a:avLst/>
          </a:prstGeom>
          <a:gradFill>
            <a:gsLst>
              <a:gs pos="2151">
                <a:srgbClr val="FFD05B"/>
              </a:gs>
              <a:gs pos="100000">
                <a:srgbClr val="DB7008">
                  <a:alpha val="5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88273" y="4375430"/>
            <a:ext cx="158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Competition Analysis</a:t>
            </a:r>
            <a:endParaRPr lang="en-US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2615" y="4406856"/>
            <a:ext cx="122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Consumer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Preference </a:t>
            </a:r>
            <a:endParaRPr lang="en-US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1129967" y="3960201"/>
            <a:ext cx="1445437" cy="1334435"/>
          </a:xfrm>
          <a:prstGeom prst="flowChartConnector">
            <a:avLst/>
          </a:prstGeom>
          <a:gradFill>
            <a:gsLst>
              <a:gs pos="2151">
                <a:srgbClr val="FFD05B"/>
              </a:gs>
              <a:gs pos="100000">
                <a:srgbClr val="DB7008">
                  <a:alpha val="5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44746" y="4311896"/>
            <a:ext cx="141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Consumer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Demography</a:t>
            </a:r>
            <a:endParaRPr lang="en-US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0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994F0C"/>
              </a:gs>
              <a:gs pos="0">
                <a:srgbClr val="DB7008">
                  <a:alpha val="51000"/>
                </a:srgbClr>
              </a:gs>
              <a:gs pos="3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22" y="82127"/>
            <a:ext cx="429528" cy="42952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74935" y="1473891"/>
            <a:ext cx="5779298" cy="1418166"/>
          </a:xfrm>
          <a:prstGeom prst="roundRect">
            <a:avLst>
              <a:gd name="adj" fmla="val 12931"/>
            </a:avLst>
          </a:prstGeom>
          <a:gradFill>
            <a:gsLst>
              <a:gs pos="0">
                <a:srgbClr val="994F0C"/>
              </a:gs>
              <a:gs pos="78000">
                <a:srgbClr val="DB7008">
                  <a:alpha val="51000"/>
                </a:srgb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74936" y="3115340"/>
            <a:ext cx="2870792" cy="3668232"/>
          </a:xfrm>
          <a:prstGeom prst="roundRect">
            <a:avLst>
              <a:gd name="adj" fmla="val 7426"/>
            </a:avLst>
          </a:prstGeom>
          <a:gradFill>
            <a:gsLst>
              <a:gs pos="0">
                <a:srgbClr val="994F0C"/>
              </a:gs>
              <a:gs pos="78000">
                <a:srgbClr val="DB7008">
                  <a:alpha val="51000"/>
                </a:srgb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19391" y="3115340"/>
            <a:ext cx="2734842" cy="3668232"/>
          </a:xfrm>
          <a:prstGeom prst="roundRect">
            <a:avLst>
              <a:gd name="adj" fmla="val 7426"/>
            </a:avLst>
          </a:prstGeom>
          <a:gradFill>
            <a:gsLst>
              <a:gs pos="0">
                <a:srgbClr val="994F0C"/>
              </a:gs>
              <a:gs pos="78000">
                <a:srgbClr val="DB7008">
                  <a:alpha val="51000"/>
                </a:srgb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184440" y="1473891"/>
            <a:ext cx="2810703" cy="2043894"/>
          </a:xfrm>
          <a:prstGeom prst="roundRect">
            <a:avLst>
              <a:gd name="adj" fmla="val 7426"/>
            </a:avLst>
          </a:prstGeom>
          <a:gradFill>
            <a:gsLst>
              <a:gs pos="0">
                <a:srgbClr val="994F0C"/>
              </a:gs>
              <a:gs pos="78000">
                <a:srgbClr val="DB7008">
                  <a:alpha val="51000"/>
                </a:srgb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225350" y="1473890"/>
            <a:ext cx="2867413" cy="2043895"/>
          </a:xfrm>
          <a:prstGeom prst="roundRect">
            <a:avLst>
              <a:gd name="adj" fmla="val 7426"/>
            </a:avLst>
          </a:prstGeom>
          <a:gradFill>
            <a:gsLst>
              <a:gs pos="0">
                <a:srgbClr val="994F0C"/>
              </a:gs>
              <a:gs pos="78000">
                <a:srgbClr val="DB7008">
                  <a:alpha val="51000"/>
                </a:srgb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95999" y="3891408"/>
            <a:ext cx="3037368" cy="2892164"/>
          </a:xfrm>
          <a:prstGeom prst="roundRect">
            <a:avLst>
              <a:gd name="adj" fmla="val 7426"/>
            </a:avLst>
          </a:prstGeom>
          <a:gradFill>
            <a:gsLst>
              <a:gs pos="0">
                <a:srgbClr val="994F0C"/>
              </a:gs>
              <a:gs pos="78000">
                <a:srgbClr val="DB7008">
                  <a:alpha val="51000"/>
                </a:srgb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307030" y="3891408"/>
            <a:ext cx="2785734" cy="2892164"/>
          </a:xfrm>
          <a:prstGeom prst="roundRect">
            <a:avLst>
              <a:gd name="adj" fmla="val 7426"/>
            </a:avLst>
          </a:prstGeom>
          <a:gradFill>
            <a:gsLst>
              <a:gs pos="0">
                <a:srgbClr val="994F0C"/>
              </a:gs>
              <a:gs pos="56000">
                <a:srgbClr val="DB7008">
                  <a:alpha val="51000"/>
                </a:srgbClr>
              </a:gs>
              <a:gs pos="100000">
                <a:srgbClr val="82410C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9225350" y="1473890"/>
            <a:ext cx="2867413" cy="2043895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225350" y="3891408"/>
            <a:ext cx="2867413" cy="2892164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56084" y="3891408"/>
            <a:ext cx="2867413" cy="2892164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96535" y="1385105"/>
            <a:ext cx="5701320" cy="1400625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156084" y="1569623"/>
            <a:ext cx="2867413" cy="2043895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135855" y="3115340"/>
            <a:ext cx="2867413" cy="3668232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5626" y="3115340"/>
            <a:ext cx="2867413" cy="3668232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872908" y="1473891"/>
            <a:ext cx="4205678" cy="2034853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872909" y="3690900"/>
            <a:ext cx="2180945" cy="3014259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74936" y="1385105"/>
            <a:ext cx="3674049" cy="2595088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4929" y="4204674"/>
            <a:ext cx="3674052" cy="2500485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023920" y="1429497"/>
            <a:ext cx="3588992" cy="2550696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23910" y="4165945"/>
            <a:ext cx="3674050" cy="2506303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138912" y="3690900"/>
            <a:ext cx="1939674" cy="3014259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74936" y="1353023"/>
            <a:ext cx="3674049" cy="2595088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23920" y="1345312"/>
            <a:ext cx="3588992" cy="2550696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872908" y="1473891"/>
            <a:ext cx="4205678" cy="2034853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74936" y="1385105"/>
            <a:ext cx="3674049" cy="2595088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4929" y="4204674"/>
            <a:ext cx="3674052" cy="2500485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023920" y="1429497"/>
            <a:ext cx="3588992" cy="2550696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23910" y="4165945"/>
            <a:ext cx="3674050" cy="2506303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74936" y="1353023"/>
            <a:ext cx="3674049" cy="2595088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23920" y="1345312"/>
            <a:ext cx="3588992" cy="2550696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872908" y="1473891"/>
            <a:ext cx="4103898" cy="2025103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28937" y="1489319"/>
            <a:ext cx="3438038" cy="2034270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7816" y="3880439"/>
            <a:ext cx="3604583" cy="2741971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007294" y="3856712"/>
            <a:ext cx="3942853" cy="2741970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252522" y="1473891"/>
            <a:ext cx="3405192" cy="2048830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195884" y="3880438"/>
            <a:ext cx="3604583" cy="2741971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39192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67880" y="1499801"/>
            <a:ext cx="11802200" cy="1441248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1407" y="3173586"/>
            <a:ext cx="11848673" cy="3430414"/>
          </a:xfrm>
          <a:prstGeom prst="roundRect">
            <a:avLst>
              <a:gd name="adj" fmla="val 4675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48000">
              <a:srgbClr val="DB7008">
                <a:alpha val="51000"/>
              </a:srgbClr>
            </a:gs>
            <a:gs pos="100000">
              <a:srgbClr val="221B14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391920"/>
          </a:xfrm>
          <a:prstGeom prst="rect">
            <a:avLst/>
          </a:prstGeom>
          <a:gradFill>
            <a:gsLst>
              <a:gs pos="0">
                <a:srgbClr val="994F0C"/>
              </a:gs>
              <a:gs pos="91398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5000">
                <a:srgbClr val="552C07"/>
              </a:gs>
            </a:gsLst>
            <a:path path="circle">
              <a:fillToRect l="100000" t="100000"/>
            </a:path>
          </a:gradFill>
          <a:ln>
            <a:solidFill>
              <a:schemeClr val="accent1">
                <a:shade val="50000"/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82127"/>
            <a:ext cx="819807" cy="819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03" y="82127"/>
            <a:ext cx="370403" cy="370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7917" y="832700"/>
            <a:ext cx="11184083" cy="459034"/>
            <a:chOff x="994743" y="870036"/>
            <a:chExt cx="11184083" cy="459034"/>
          </a:xfrm>
        </p:grpSpPr>
        <p:sp>
          <p:nvSpPr>
            <p:cNvPr id="5" name="Rectangle 4"/>
            <p:cNvSpPr/>
            <p:nvPr/>
          </p:nvSpPr>
          <p:spPr>
            <a:xfrm>
              <a:off x="994743" y="870036"/>
              <a:ext cx="7234858" cy="101316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98611">
              <a:off x="8134926" y="1043162"/>
              <a:ext cx="617495" cy="112781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57746" y="1214062"/>
              <a:ext cx="3521080" cy="115008"/>
            </a:xfrm>
            <a:prstGeom prst="rect">
              <a:avLst/>
            </a:prstGeom>
            <a:gradFill>
              <a:gsLst>
                <a:gs pos="2151">
                  <a:srgbClr val="FFD05B"/>
                </a:gs>
                <a:gs pos="100000">
                  <a:srgbClr val="DB7008">
                    <a:alpha val="5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67880" y="1499800"/>
            <a:ext cx="11802200" cy="2046040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8000">
                <a:srgbClr val="82410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1407" y="3718560"/>
            <a:ext cx="11848673" cy="2997200"/>
          </a:xfrm>
          <a:prstGeom prst="roundRect">
            <a:avLst>
              <a:gd name="adj" fmla="val 4675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28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Andalus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2023-09-03T05:48:10Z</dcterms:created>
  <dcterms:modified xsi:type="dcterms:W3CDTF">2023-09-06T08:30:40Z</dcterms:modified>
</cp:coreProperties>
</file>