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5E9"/>
    <a:srgbClr val="334353"/>
    <a:srgbClr val="526D88"/>
    <a:srgbClr val="2F3F4F"/>
    <a:srgbClr val="41566B"/>
    <a:srgbClr val="24303C"/>
    <a:srgbClr val="FBC66E"/>
    <a:srgbClr val="FECA67"/>
    <a:srgbClr val="F7C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2B1BE-D3F1-42E2-9DC4-3DF7CCB8A26F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8807D-FDE0-4509-8A6E-35525C98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3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8807D-FDE0-4509-8A6E-35525C980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1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8807D-FDE0-4509-8A6E-35525C980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6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8807D-FDE0-4509-8A6E-35525C980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1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8807D-FDE0-4509-8A6E-35525C980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3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8807D-FDE0-4509-8A6E-35525C980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4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4EA8-AE8A-4517-815E-9188014DBCA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A98C-3623-414E-B6E7-3859C9B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1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4EA8-AE8A-4517-815E-9188014DBCA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A98C-3623-414E-B6E7-3859C9B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4EA8-AE8A-4517-815E-9188014DBCA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A98C-3623-414E-B6E7-3859C9B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4EA8-AE8A-4517-815E-9188014DBCA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A98C-3623-414E-B6E7-3859C9B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4EA8-AE8A-4517-815E-9188014DBCA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A98C-3623-414E-B6E7-3859C9B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3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4EA8-AE8A-4517-815E-9188014DBCA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A98C-3623-414E-B6E7-3859C9B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4EA8-AE8A-4517-815E-9188014DBCA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A98C-3623-414E-B6E7-3859C9B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9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4EA8-AE8A-4517-815E-9188014DBCA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A98C-3623-414E-B6E7-3859C9B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2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4EA8-AE8A-4517-815E-9188014DBCA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A98C-3623-414E-B6E7-3859C9B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4EA8-AE8A-4517-815E-9188014DBCA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A98C-3623-414E-B6E7-3859C9B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4EA8-AE8A-4517-815E-9188014DBCA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A98C-3623-414E-B6E7-3859C9B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2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4EA8-AE8A-4517-815E-9188014DBCA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A98C-3623-414E-B6E7-3859C9B2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un used columns</a:t>
            </a:r>
          </a:p>
          <a:p>
            <a:r>
              <a:rPr lang="en-US" dirty="0" smtClean="0"/>
              <a:t>Data table in power query</a:t>
            </a:r>
          </a:p>
          <a:p>
            <a:r>
              <a:rPr lang="en-US" dirty="0" smtClean="0"/>
              <a:t>Data modeling –star schema</a:t>
            </a:r>
          </a:p>
          <a:p>
            <a:r>
              <a:rPr lang="en-US" dirty="0" smtClean="0"/>
              <a:t>Writing DAX</a:t>
            </a:r>
          </a:p>
          <a:p>
            <a:r>
              <a:rPr lang="en-US" dirty="0" smtClean="0"/>
              <a:t>Creating supporting table</a:t>
            </a:r>
          </a:p>
          <a:p>
            <a:r>
              <a:rPr lang="en-US" dirty="0" smtClean="0"/>
              <a:t>Custom dashboard</a:t>
            </a:r>
          </a:p>
          <a:p>
            <a:r>
              <a:rPr lang="en-US" dirty="0" smtClean="0"/>
              <a:t>Splitting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4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21" y="-94593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44877" y="154478"/>
            <a:ext cx="3584027" cy="2301643"/>
          </a:xfrm>
          <a:prstGeom prst="rect">
            <a:avLst/>
          </a:prstGeom>
          <a:solidFill>
            <a:srgbClr val="2430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22021" y="1705734"/>
            <a:ext cx="3551275" cy="2530549"/>
          </a:xfrm>
          <a:prstGeom prst="rect">
            <a:avLst/>
          </a:prstGeom>
          <a:solidFill>
            <a:srgbClr val="FECA67"/>
          </a:solidFill>
          <a:ln>
            <a:solidFill>
              <a:srgbClr val="FBC6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44877" y="4232858"/>
            <a:ext cx="3551275" cy="2530549"/>
          </a:xfrm>
          <a:prstGeom prst="rect">
            <a:avLst/>
          </a:prstGeom>
          <a:solidFill>
            <a:srgbClr val="DDE5E9"/>
          </a:solidFill>
          <a:ln>
            <a:solidFill>
              <a:srgbClr val="DD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430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43024" y="442608"/>
            <a:ext cx="5136202" cy="6070057"/>
            <a:chOff x="1566454" y="475439"/>
            <a:chExt cx="5136202" cy="6070057"/>
          </a:xfrm>
        </p:grpSpPr>
        <p:sp>
          <p:nvSpPr>
            <p:cNvPr id="5" name="Rectangle 4"/>
            <p:cNvSpPr/>
            <p:nvPr/>
          </p:nvSpPr>
          <p:spPr>
            <a:xfrm>
              <a:off x="1566454" y="475439"/>
              <a:ext cx="4989987" cy="3112851"/>
            </a:xfrm>
            <a:prstGeom prst="rect">
              <a:avLst/>
            </a:prstGeom>
            <a:solidFill>
              <a:srgbClr val="DDE5E9"/>
            </a:solidFill>
            <a:ln>
              <a:solidFill>
                <a:srgbClr val="FBC66E">
                  <a:alpha val="7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12669" y="3470342"/>
              <a:ext cx="4989987" cy="3075154"/>
            </a:xfrm>
            <a:prstGeom prst="rect">
              <a:avLst/>
            </a:prstGeom>
            <a:solidFill>
              <a:srgbClr val="DDE5E9"/>
            </a:solidFill>
            <a:ln>
              <a:solidFill>
                <a:srgbClr val="FBC66E">
                  <a:alpha val="7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712669" y="650536"/>
              <a:ext cx="4843772" cy="5719863"/>
            </a:xfrm>
            <a:prstGeom prst="rect">
              <a:avLst/>
            </a:prstGeom>
            <a:solidFill>
              <a:srgbClr val="FECA67"/>
            </a:solidFill>
            <a:ln>
              <a:solidFill>
                <a:srgbClr val="FBC66E">
                  <a:alpha val="7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9226" y="435313"/>
            <a:ext cx="5136202" cy="6070057"/>
            <a:chOff x="1566454" y="475439"/>
            <a:chExt cx="5136202" cy="6070057"/>
          </a:xfrm>
        </p:grpSpPr>
        <p:sp>
          <p:nvSpPr>
            <p:cNvPr id="9" name="Rectangle 8"/>
            <p:cNvSpPr/>
            <p:nvPr/>
          </p:nvSpPr>
          <p:spPr>
            <a:xfrm>
              <a:off x="1566454" y="475439"/>
              <a:ext cx="4989987" cy="3112851"/>
            </a:xfrm>
            <a:prstGeom prst="rect">
              <a:avLst/>
            </a:prstGeom>
            <a:solidFill>
              <a:srgbClr val="DDE5E9"/>
            </a:solidFill>
            <a:ln>
              <a:solidFill>
                <a:srgbClr val="FBC66E">
                  <a:alpha val="7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12669" y="3470342"/>
              <a:ext cx="4989987" cy="3075154"/>
            </a:xfrm>
            <a:prstGeom prst="rect">
              <a:avLst/>
            </a:prstGeom>
            <a:solidFill>
              <a:srgbClr val="DDE5E9"/>
            </a:solidFill>
            <a:ln>
              <a:solidFill>
                <a:srgbClr val="FBC66E">
                  <a:alpha val="7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12669" y="650536"/>
              <a:ext cx="4843772" cy="5719863"/>
            </a:xfrm>
            <a:prstGeom prst="rect">
              <a:avLst/>
            </a:prstGeom>
            <a:solidFill>
              <a:srgbClr val="FECA67"/>
            </a:solidFill>
            <a:ln>
              <a:solidFill>
                <a:srgbClr val="FBC66E">
                  <a:alpha val="7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 rot="16200000">
            <a:off x="-2120977" y="3086915"/>
            <a:ext cx="5612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ECA67"/>
                </a:solidFill>
              </a:rPr>
              <a:t>SALES INSIGHTS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Dashboard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008438" y="869411"/>
            <a:ext cx="2173778" cy="1560074"/>
          </a:xfrm>
          <a:prstGeom prst="flowChartAlternateProcess">
            <a:avLst/>
          </a:prstGeom>
          <a:solidFill>
            <a:srgbClr val="FECA67"/>
          </a:solidFill>
          <a:ln>
            <a:solidFill>
              <a:srgbClr val="DDE5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/>
          <p:cNvSpPr/>
          <p:nvPr/>
        </p:nvSpPr>
        <p:spPr>
          <a:xfrm>
            <a:off x="3008438" y="2828919"/>
            <a:ext cx="2173778" cy="1560074"/>
          </a:xfrm>
          <a:prstGeom prst="flowChartAlternateProcess">
            <a:avLst/>
          </a:prstGeom>
          <a:solidFill>
            <a:srgbClr val="FECA67"/>
          </a:solidFill>
          <a:ln>
            <a:solidFill>
              <a:srgbClr val="DDE5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3008438" y="4677169"/>
            <a:ext cx="2173778" cy="1560074"/>
          </a:xfrm>
          <a:prstGeom prst="flowChartAlternateProcess">
            <a:avLst/>
          </a:prstGeom>
          <a:solidFill>
            <a:srgbClr val="FECA67"/>
          </a:solidFill>
          <a:ln>
            <a:solidFill>
              <a:srgbClr val="DDE5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Alternate Process 18"/>
          <p:cNvSpPr/>
          <p:nvPr/>
        </p:nvSpPr>
        <p:spPr>
          <a:xfrm>
            <a:off x="8302508" y="725323"/>
            <a:ext cx="2173778" cy="1560074"/>
          </a:xfrm>
          <a:prstGeom prst="flowChartAlternateProcess">
            <a:avLst/>
          </a:prstGeom>
          <a:solidFill>
            <a:srgbClr val="FECA67"/>
          </a:solidFill>
          <a:ln>
            <a:solidFill>
              <a:srgbClr val="DDE5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Alternate Process 19"/>
          <p:cNvSpPr/>
          <p:nvPr/>
        </p:nvSpPr>
        <p:spPr>
          <a:xfrm>
            <a:off x="8302508" y="2684831"/>
            <a:ext cx="2173778" cy="1560074"/>
          </a:xfrm>
          <a:prstGeom prst="flowChartAlternateProcess">
            <a:avLst/>
          </a:prstGeom>
          <a:solidFill>
            <a:srgbClr val="FECA67"/>
          </a:solidFill>
          <a:ln>
            <a:solidFill>
              <a:srgbClr val="DDE5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/>
          <p:cNvSpPr/>
          <p:nvPr/>
        </p:nvSpPr>
        <p:spPr>
          <a:xfrm>
            <a:off x="8302508" y="4644339"/>
            <a:ext cx="2173778" cy="1560074"/>
          </a:xfrm>
          <a:prstGeom prst="flowChartAlternateProcess">
            <a:avLst/>
          </a:prstGeom>
          <a:solidFill>
            <a:srgbClr val="FECA67"/>
          </a:solidFill>
          <a:ln>
            <a:solidFill>
              <a:srgbClr val="DDE5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303C"/>
          </a:solidFill>
          <a:ln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reflection blurRad="6350" stA="43000" endPos="4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96036" y="-2779644"/>
            <a:ext cx="11136574" cy="7392588"/>
          </a:xfrm>
          <a:prstGeom prst="ellipse">
            <a:avLst/>
          </a:prstGeom>
          <a:noFill/>
          <a:ln w="19050">
            <a:solidFill>
              <a:srgbClr val="F7C875"/>
            </a:solidFill>
          </a:ln>
          <a:effectLst>
            <a:glow rad="381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-313900" y="-2779645"/>
            <a:ext cx="13771481" cy="8275193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glow rad="381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32575" y="-2659237"/>
            <a:ext cx="8680918" cy="6153064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 useBgFill="1">
        <p:nvSpPr>
          <p:cNvPr id="6" name="Oval 5"/>
          <p:cNvSpPr/>
          <p:nvPr/>
        </p:nvSpPr>
        <p:spPr>
          <a:xfrm>
            <a:off x="4688006" y="573203"/>
            <a:ext cx="2654490" cy="2565781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Oval 6"/>
          <p:cNvSpPr/>
          <p:nvPr/>
        </p:nvSpPr>
        <p:spPr>
          <a:xfrm>
            <a:off x="493596" y="1453485"/>
            <a:ext cx="1294261" cy="1412545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Oval 7"/>
          <p:cNvSpPr/>
          <p:nvPr/>
        </p:nvSpPr>
        <p:spPr>
          <a:xfrm>
            <a:off x="3280014" y="3468781"/>
            <a:ext cx="1294261" cy="1412545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Oval 8"/>
          <p:cNvSpPr/>
          <p:nvPr/>
        </p:nvSpPr>
        <p:spPr>
          <a:xfrm>
            <a:off x="5725903" y="3856554"/>
            <a:ext cx="1294261" cy="1412545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Oval 9"/>
          <p:cNvSpPr/>
          <p:nvPr/>
        </p:nvSpPr>
        <p:spPr>
          <a:xfrm>
            <a:off x="8291017" y="3472193"/>
            <a:ext cx="1294261" cy="1412545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Oval 10"/>
          <p:cNvSpPr/>
          <p:nvPr/>
        </p:nvSpPr>
        <p:spPr>
          <a:xfrm>
            <a:off x="10754437" y="1219764"/>
            <a:ext cx="1289713" cy="1272657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02" y="3065667"/>
            <a:ext cx="609524" cy="6095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517" y="1807299"/>
            <a:ext cx="380952" cy="3809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04" y="535698"/>
            <a:ext cx="380952" cy="380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3" y="3182771"/>
            <a:ext cx="304762" cy="3047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64" y="3065667"/>
            <a:ext cx="609524" cy="6095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517" y="3182771"/>
            <a:ext cx="304762" cy="30476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285526">
            <a:off x="232001" y="860739"/>
            <a:ext cx="128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Products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004378">
            <a:off x="1842021" y="4035108"/>
            <a:ext cx="15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Customers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300310">
            <a:off x="6974485" y="3566488"/>
            <a:ext cx="183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Sales Team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300310">
            <a:off x="4818170" y="4731143"/>
            <a:ext cx="144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Store 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Location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300310">
            <a:off x="10103449" y="1813934"/>
            <a:ext cx="154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Years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999173"/>
            <a:ext cx="12192000" cy="844249"/>
          </a:xfrm>
          <a:prstGeom prst="rect">
            <a:avLst/>
          </a:prstGeom>
          <a:solidFill>
            <a:srgbClr val="2430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0958" y="6249882"/>
            <a:ext cx="1204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This gives you  distinct count about  key areas, to get more insight </a:t>
            </a:r>
            <a:r>
              <a:rPr lang="en-US" dirty="0" smtClean="0">
                <a:solidFill>
                  <a:srgbClr val="FFC000"/>
                </a:solidFill>
              </a:rPr>
              <a:t>click on any circle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 navigate to next report page.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4303C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085886" y="151255"/>
            <a:ext cx="769417" cy="660021"/>
            <a:chOff x="6088583" y="464736"/>
            <a:chExt cx="769417" cy="660021"/>
          </a:xfrm>
        </p:grpSpPr>
        <p:sp>
          <p:nvSpPr>
            <p:cNvPr id="22" name="Flowchart: Alternate Process 21"/>
            <p:cNvSpPr/>
            <p:nvPr/>
          </p:nvSpPr>
          <p:spPr>
            <a:xfrm>
              <a:off x="6088583" y="464736"/>
              <a:ext cx="769417" cy="660021"/>
            </a:xfrm>
            <a:prstGeom prst="flowChartAlternateProcess">
              <a:avLst/>
            </a:prstGeom>
            <a:solidFill>
              <a:srgbClr val="FECA67"/>
            </a:solidFill>
            <a:ln>
              <a:solidFill>
                <a:srgbClr val="DDE5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845" y="524993"/>
              <a:ext cx="539505" cy="5395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Flowchart: Alternate Process 28"/>
          <p:cNvSpPr/>
          <p:nvPr/>
        </p:nvSpPr>
        <p:spPr>
          <a:xfrm>
            <a:off x="2982685" y="915316"/>
            <a:ext cx="8872618" cy="1549006"/>
          </a:xfrm>
          <a:prstGeom prst="flowChartAlternateProcess">
            <a:avLst/>
          </a:pr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2730720" y="2712921"/>
            <a:ext cx="3076350" cy="3818508"/>
          </a:xfrm>
          <a:prstGeom prst="flowChartAlternateProcess">
            <a:avLst/>
          </a:pr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16245"/>
            <a:ext cx="2669055" cy="6948081"/>
          </a:xfrm>
          <a:prstGeom prst="rect">
            <a:avLst/>
          </a:prstGeom>
          <a:solidFill>
            <a:srgbClr val="DDE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9488" y="97366"/>
            <a:ext cx="4152048" cy="53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Transaction Analysis   </a:t>
            </a:r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Dashboard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6095999" y="2790893"/>
            <a:ext cx="2934368" cy="3740536"/>
          </a:xfrm>
          <a:prstGeom prst="flowChartAlternateProcess">
            <a:avLst/>
          </a:pr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Alternate Process 33"/>
          <p:cNvSpPr/>
          <p:nvPr/>
        </p:nvSpPr>
        <p:spPr>
          <a:xfrm>
            <a:off x="9319296" y="2790893"/>
            <a:ext cx="2687647" cy="3740536"/>
          </a:xfrm>
          <a:prstGeom prst="flowChartAlternateProcess">
            <a:avLst/>
          </a:pr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4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550" y="0"/>
            <a:ext cx="12191999" cy="6858000"/>
          </a:xfrm>
          <a:prstGeom prst="rect">
            <a:avLst/>
          </a:prstGeom>
          <a:solidFill>
            <a:srgbClr val="24303C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393214" y="151256"/>
            <a:ext cx="462089" cy="437490"/>
            <a:chOff x="6088583" y="464736"/>
            <a:chExt cx="769417" cy="660021"/>
          </a:xfrm>
        </p:grpSpPr>
        <p:sp>
          <p:nvSpPr>
            <p:cNvPr id="22" name="Flowchart: Alternate Process 21"/>
            <p:cNvSpPr/>
            <p:nvPr/>
          </p:nvSpPr>
          <p:spPr>
            <a:xfrm>
              <a:off x="6088583" y="464736"/>
              <a:ext cx="769417" cy="660021"/>
            </a:xfrm>
            <a:prstGeom prst="flowChartAlternateProcess">
              <a:avLst/>
            </a:prstGeom>
            <a:solidFill>
              <a:srgbClr val="FECA67"/>
            </a:solidFill>
            <a:ln>
              <a:solidFill>
                <a:srgbClr val="DDE5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845" y="524993"/>
              <a:ext cx="539505" cy="5395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Flowchart: Alternate Process 29"/>
          <p:cNvSpPr/>
          <p:nvPr/>
        </p:nvSpPr>
        <p:spPr>
          <a:xfrm>
            <a:off x="1364374" y="870565"/>
            <a:ext cx="6434301" cy="5658870"/>
          </a:xfrm>
          <a:custGeom>
            <a:avLst/>
            <a:gdLst>
              <a:gd name="connsiteX0" fmla="*/ 0 w 3076350"/>
              <a:gd name="connsiteY0" fmla="*/ 512725 h 3818508"/>
              <a:gd name="connsiteX1" fmla="*/ 512725 w 3076350"/>
              <a:gd name="connsiteY1" fmla="*/ 0 h 3818508"/>
              <a:gd name="connsiteX2" fmla="*/ 2563625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305783 h 3818508"/>
              <a:gd name="connsiteX8" fmla="*/ 0 w 3076350"/>
              <a:gd name="connsiteY8" fmla="*/ 512725 h 3818508"/>
              <a:gd name="connsiteX0" fmla="*/ 0 w 3076350"/>
              <a:gd name="connsiteY0" fmla="*/ 512725 h 3818508"/>
              <a:gd name="connsiteX1" fmla="*/ 512725 w 3076350"/>
              <a:gd name="connsiteY1" fmla="*/ 0 h 3818508"/>
              <a:gd name="connsiteX2" fmla="*/ 2710769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305783 h 3818508"/>
              <a:gd name="connsiteX8" fmla="*/ 0 w 3076350"/>
              <a:gd name="connsiteY8" fmla="*/ 512725 h 3818508"/>
              <a:gd name="connsiteX0" fmla="*/ 0 w 3076350"/>
              <a:gd name="connsiteY0" fmla="*/ 512725 h 3818508"/>
              <a:gd name="connsiteX1" fmla="*/ 313028 w 3076350"/>
              <a:gd name="connsiteY1" fmla="*/ 0 h 3818508"/>
              <a:gd name="connsiteX2" fmla="*/ 2710769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305783 h 3818508"/>
              <a:gd name="connsiteX8" fmla="*/ 0 w 3076350"/>
              <a:gd name="connsiteY8" fmla="*/ 512725 h 3818508"/>
              <a:gd name="connsiteX0" fmla="*/ 0 w 3076350"/>
              <a:gd name="connsiteY0" fmla="*/ 512725 h 3818508"/>
              <a:gd name="connsiteX1" fmla="*/ 313028 w 3076350"/>
              <a:gd name="connsiteY1" fmla="*/ 0 h 3818508"/>
              <a:gd name="connsiteX2" fmla="*/ 2710769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473949 h 3818508"/>
              <a:gd name="connsiteX8" fmla="*/ 0 w 3076350"/>
              <a:gd name="connsiteY8" fmla="*/ 512725 h 3818508"/>
              <a:gd name="connsiteX0" fmla="*/ 0 w 3107882"/>
              <a:gd name="connsiteY0" fmla="*/ 512725 h 3818508"/>
              <a:gd name="connsiteX1" fmla="*/ 313028 w 3107882"/>
              <a:gd name="connsiteY1" fmla="*/ 0 h 3818508"/>
              <a:gd name="connsiteX2" fmla="*/ 2710769 w 3107882"/>
              <a:gd name="connsiteY2" fmla="*/ 0 h 3818508"/>
              <a:gd name="connsiteX3" fmla="*/ 3076350 w 3107882"/>
              <a:gd name="connsiteY3" fmla="*/ 512725 h 3818508"/>
              <a:gd name="connsiteX4" fmla="*/ 3107882 w 3107882"/>
              <a:gd name="connsiteY4" fmla="*/ 3463438 h 3818508"/>
              <a:gd name="connsiteX5" fmla="*/ 2563625 w 3107882"/>
              <a:gd name="connsiteY5" fmla="*/ 3818508 h 3818508"/>
              <a:gd name="connsiteX6" fmla="*/ 512725 w 3107882"/>
              <a:gd name="connsiteY6" fmla="*/ 3818508 h 3818508"/>
              <a:gd name="connsiteX7" fmla="*/ 0 w 3107882"/>
              <a:gd name="connsiteY7" fmla="*/ 3473949 h 3818508"/>
              <a:gd name="connsiteX8" fmla="*/ 0 w 3107882"/>
              <a:gd name="connsiteY8" fmla="*/ 512725 h 3818508"/>
              <a:gd name="connsiteX0" fmla="*/ 0 w 3112967"/>
              <a:gd name="connsiteY0" fmla="*/ 512725 h 3819835"/>
              <a:gd name="connsiteX1" fmla="*/ 313028 w 3112967"/>
              <a:gd name="connsiteY1" fmla="*/ 0 h 3819835"/>
              <a:gd name="connsiteX2" fmla="*/ 2710769 w 3112967"/>
              <a:gd name="connsiteY2" fmla="*/ 0 h 3819835"/>
              <a:gd name="connsiteX3" fmla="*/ 3076350 w 3112967"/>
              <a:gd name="connsiteY3" fmla="*/ 512725 h 3819835"/>
              <a:gd name="connsiteX4" fmla="*/ 3112967 w 3112967"/>
              <a:gd name="connsiteY4" fmla="*/ 3569868 h 3819835"/>
              <a:gd name="connsiteX5" fmla="*/ 2563625 w 3112967"/>
              <a:gd name="connsiteY5" fmla="*/ 3818508 h 3819835"/>
              <a:gd name="connsiteX6" fmla="*/ 512725 w 3112967"/>
              <a:gd name="connsiteY6" fmla="*/ 3818508 h 3819835"/>
              <a:gd name="connsiteX7" fmla="*/ 0 w 3112967"/>
              <a:gd name="connsiteY7" fmla="*/ 3473949 h 3819835"/>
              <a:gd name="connsiteX8" fmla="*/ 0 w 3112967"/>
              <a:gd name="connsiteY8" fmla="*/ 512725 h 3819835"/>
              <a:gd name="connsiteX0" fmla="*/ 0 w 3112967"/>
              <a:gd name="connsiteY0" fmla="*/ 512725 h 3820203"/>
              <a:gd name="connsiteX1" fmla="*/ 313028 w 3112967"/>
              <a:gd name="connsiteY1" fmla="*/ 0 h 3820203"/>
              <a:gd name="connsiteX2" fmla="*/ 2710769 w 3112967"/>
              <a:gd name="connsiteY2" fmla="*/ 0 h 3820203"/>
              <a:gd name="connsiteX3" fmla="*/ 3076350 w 3112967"/>
              <a:gd name="connsiteY3" fmla="*/ 512725 h 3820203"/>
              <a:gd name="connsiteX4" fmla="*/ 3112967 w 3112967"/>
              <a:gd name="connsiteY4" fmla="*/ 3569868 h 3820203"/>
              <a:gd name="connsiteX5" fmla="*/ 2563625 w 3112967"/>
              <a:gd name="connsiteY5" fmla="*/ 3818508 h 3820203"/>
              <a:gd name="connsiteX6" fmla="*/ 512725 w 3112967"/>
              <a:gd name="connsiteY6" fmla="*/ 3818508 h 3820203"/>
              <a:gd name="connsiteX7" fmla="*/ 0 w 3112967"/>
              <a:gd name="connsiteY7" fmla="*/ 3573283 h 3820203"/>
              <a:gd name="connsiteX8" fmla="*/ 0 w 3112967"/>
              <a:gd name="connsiteY8" fmla="*/ 512725 h 382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67" h="3820203">
                <a:moveTo>
                  <a:pt x="0" y="512725"/>
                </a:moveTo>
                <a:cubicBezTo>
                  <a:pt x="0" y="229555"/>
                  <a:pt x="29858" y="0"/>
                  <a:pt x="313028" y="0"/>
                </a:cubicBezTo>
                <a:lnTo>
                  <a:pt x="2710769" y="0"/>
                </a:lnTo>
                <a:cubicBezTo>
                  <a:pt x="2993939" y="0"/>
                  <a:pt x="3076350" y="229555"/>
                  <a:pt x="3076350" y="512725"/>
                </a:cubicBezTo>
                <a:lnTo>
                  <a:pt x="3112967" y="3569868"/>
                </a:lnTo>
                <a:cubicBezTo>
                  <a:pt x="3112967" y="3853038"/>
                  <a:pt x="2846795" y="3818508"/>
                  <a:pt x="2563625" y="3818508"/>
                </a:cubicBezTo>
                <a:lnTo>
                  <a:pt x="512725" y="3818508"/>
                </a:lnTo>
                <a:cubicBezTo>
                  <a:pt x="229555" y="3818508"/>
                  <a:pt x="0" y="3856453"/>
                  <a:pt x="0" y="3573283"/>
                </a:cubicBezTo>
                <a:lnTo>
                  <a:pt x="0" y="512725"/>
                </a:lnTo>
                <a:close/>
              </a:path>
            </a:pathLst>
          </a:cu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16245"/>
            <a:ext cx="935421" cy="6841755"/>
          </a:xfrm>
          <a:prstGeom prst="rect">
            <a:avLst/>
          </a:prstGeom>
          <a:solidFill>
            <a:srgbClr val="DDE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9488" y="97366"/>
            <a:ext cx="4152048" cy="53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Sales Team </a:t>
            </a:r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Dashboard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8467181" y="870565"/>
            <a:ext cx="3388122" cy="2597849"/>
          </a:xfrm>
          <a:custGeom>
            <a:avLst/>
            <a:gdLst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623729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781385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377340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587546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9473" h="2852808">
                <a:moveTo>
                  <a:pt x="276" y="475468"/>
                </a:moveTo>
                <a:cubicBezTo>
                  <a:pt x="276" y="212874"/>
                  <a:pt x="-18078" y="31531"/>
                  <a:pt x="244516" y="31531"/>
                </a:cubicBezTo>
                <a:lnTo>
                  <a:pt x="2781661" y="0"/>
                </a:lnTo>
                <a:cubicBezTo>
                  <a:pt x="3044255" y="0"/>
                  <a:pt x="3099473" y="212874"/>
                  <a:pt x="3099473" y="475468"/>
                </a:cubicBezTo>
                <a:lnTo>
                  <a:pt x="3099473" y="2587546"/>
                </a:lnTo>
                <a:cubicBezTo>
                  <a:pt x="3099473" y="2850140"/>
                  <a:pt x="2886599" y="2852808"/>
                  <a:pt x="2624005" y="2852808"/>
                </a:cubicBezTo>
                <a:lnTo>
                  <a:pt x="475744" y="2852808"/>
                </a:lnTo>
                <a:cubicBezTo>
                  <a:pt x="213150" y="2852808"/>
                  <a:pt x="276" y="2797589"/>
                  <a:pt x="276" y="2534995"/>
                </a:cubicBezTo>
                <a:lnTo>
                  <a:pt x="276" y="475468"/>
                </a:lnTo>
                <a:close/>
              </a:path>
            </a:pathLst>
          </a:cu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Alternate Process 13"/>
          <p:cNvSpPr/>
          <p:nvPr/>
        </p:nvSpPr>
        <p:spPr>
          <a:xfrm>
            <a:off x="8324194" y="3839154"/>
            <a:ext cx="3620448" cy="2561646"/>
          </a:xfrm>
          <a:custGeom>
            <a:avLst/>
            <a:gdLst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623729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781385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377340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587546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9473" h="2852808">
                <a:moveTo>
                  <a:pt x="276" y="475468"/>
                </a:moveTo>
                <a:cubicBezTo>
                  <a:pt x="276" y="212874"/>
                  <a:pt x="-18078" y="31531"/>
                  <a:pt x="244516" y="31531"/>
                </a:cubicBezTo>
                <a:lnTo>
                  <a:pt x="2781661" y="0"/>
                </a:lnTo>
                <a:cubicBezTo>
                  <a:pt x="3044255" y="0"/>
                  <a:pt x="3099473" y="212874"/>
                  <a:pt x="3099473" y="475468"/>
                </a:cubicBezTo>
                <a:lnTo>
                  <a:pt x="3099473" y="2587546"/>
                </a:lnTo>
                <a:cubicBezTo>
                  <a:pt x="3099473" y="2850140"/>
                  <a:pt x="2886599" y="2852808"/>
                  <a:pt x="2624005" y="2852808"/>
                </a:cubicBezTo>
                <a:lnTo>
                  <a:pt x="475744" y="2852808"/>
                </a:lnTo>
                <a:cubicBezTo>
                  <a:pt x="213150" y="2852808"/>
                  <a:pt x="276" y="2797589"/>
                  <a:pt x="276" y="2534995"/>
                </a:cubicBezTo>
                <a:lnTo>
                  <a:pt x="276" y="475468"/>
                </a:lnTo>
                <a:close/>
              </a:path>
            </a:pathLst>
          </a:cu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550" y="0"/>
            <a:ext cx="12191999" cy="6858000"/>
          </a:xfrm>
          <a:prstGeom prst="rect">
            <a:avLst/>
          </a:prstGeom>
          <a:solidFill>
            <a:srgbClr val="24303C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393214" y="151256"/>
            <a:ext cx="462089" cy="437490"/>
            <a:chOff x="6088583" y="464736"/>
            <a:chExt cx="769417" cy="660021"/>
          </a:xfrm>
        </p:grpSpPr>
        <p:sp>
          <p:nvSpPr>
            <p:cNvPr id="22" name="Flowchart: Alternate Process 21"/>
            <p:cNvSpPr/>
            <p:nvPr/>
          </p:nvSpPr>
          <p:spPr>
            <a:xfrm>
              <a:off x="6088583" y="464736"/>
              <a:ext cx="769417" cy="660021"/>
            </a:xfrm>
            <a:prstGeom prst="flowChartAlternateProcess">
              <a:avLst/>
            </a:prstGeom>
            <a:solidFill>
              <a:srgbClr val="FECA67"/>
            </a:solidFill>
            <a:ln>
              <a:solidFill>
                <a:srgbClr val="DDE5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845" y="524993"/>
              <a:ext cx="539505" cy="5395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Flowchart: Alternate Process 29"/>
          <p:cNvSpPr/>
          <p:nvPr/>
        </p:nvSpPr>
        <p:spPr>
          <a:xfrm>
            <a:off x="1591953" y="874646"/>
            <a:ext cx="6445144" cy="5702413"/>
          </a:xfrm>
          <a:custGeom>
            <a:avLst/>
            <a:gdLst>
              <a:gd name="connsiteX0" fmla="*/ 0 w 3076350"/>
              <a:gd name="connsiteY0" fmla="*/ 512725 h 3818508"/>
              <a:gd name="connsiteX1" fmla="*/ 512725 w 3076350"/>
              <a:gd name="connsiteY1" fmla="*/ 0 h 3818508"/>
              <a:gd name="connsiteX2" fmla="*/ 2563625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305783 h 3818508"/>
              <a:gd name="connsiteX8" fmla="*/ 0 w 3076350"/>
              <a:gd name="connsiteY8" fmla="*/ 512725 h 3818508"/>
              <a:gd name="connsiteX0" fmla="*/ 0 w 3076350"/>
              <a:gd name="connsiteY0" fmla="*/ 512725 h 3818508"/>
              <a:gd name="connsiteX1" fmla="*/ 512725 w 3076350"/>
              <a:gd name="connsiteY1" fmla="*/ 0 h 3818508"/>
              <a:gd name="connsiteX2" fmla="*/ 2710769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305783 h 3818508"/>
              <a:gd name="connsiteX8" fmla="*/ 0 w 3076350"/>
              <a:gd name="connsiteY8" fmla="*/ 512725 h 3818508"/>
              <a:gd name="connsiteX0" fmla="*/ 0 w 3076350"/>
              <a:gd name="connsiteY0" fmla="*/ 512725 h 3818508"/>
              <a:gd name="connsiteX1" fmla="*/ 313028 w 3076350"/>
              <a:gd name="connsiteY1" fmla="*/ 0 h 3818508"/>
              <a:gd name="connsiteX2" fmla="*/ 2710769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305783 h 3818508"/>
              <a:gd name="connsiteX8" fmla="*/ 0 w 3076350"/>
              <a:gd name="connsiteY8" fmla="*/ 512725 h 3818508"/>
              <a:gd name="connsiteX0" fmla="*/ 0 w 3076350"/>
              <a:gd name="connsiteY0" fmla="*/ 512725 h 3818508"/>
              <a:gd name="connsiteX1" fmla="*/ 313028 w 3076350"/>
              <a:gd name="connsiteY1" fmla="*/ 0 h 3818508"/>
              <a:gd name="connsiteX2" fmla="*/ 2710769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473949 h 3818508"/>
              <a:gd name="connsiteX8" fmla="*/ 0 w 3076350"/>
              <a:gd name="connsiteY8" fmla="*/ 512725 h 3818508"/>
              <a:gd name="connsiteX0" fmla="*/ 0 w 3107882"/>
              <a:gd name="connsiteY0" fmla="*/ 512725 h 3818508"/>
              <a:gd name="connsiteX1" fmla="*/ 313028 w 3107882"/>
              <a:gd name="connsiteY1" fmla="*/ 0 h 3818508"/>
              <a:gd name="connsiteX2" fmla="*/ 2710769 w 3107882"/>
              <a:gd name="connsiteY2" fmla="*/ 0 h 3818508"/>
              <a:gd name="connsiteX3" fmla="*/ 3076350 w 3107882"/>
              <a:gd name="connsiteY3" fmla="*/ 512725 h 3818508"/>
              <a:gd name="connsiteX4" fmla="*/ 3107882 w 3107882"/>
              <a:gd name="connsiteY4" fmla="*/ 3463438 h 3818508"/>
              <a:gd name="connsiteX5" fmla="*/ 2563625 w 3107882"/>
              <a:gd name="connsiteY5" fmla="*/ 3818508 h 3818508"/>
              <a:gd name="connsiteX6" fmla="*/ 512725 w 3107882"/>
              <a:gd name="connsiteY6" fmla="*/ 3818508 h 3818508"/>
              <a:gd name="connsiteX7" fmla="*/ 0 w 3107882"/>
              <a:gd name="connsiteY7" fmla="*/ 3473949 h 3818508"/>
              <a:gd name="connsiteX8" fmla="*/ 0 w 3107882"/>
              <a:gd name="connsiteY8" fmla="*/ 512725 h 3818508"/>
              <a:gd name="connsiteX0" fmla="*/ 0 w 3112967"/>
              <a:gd name="connsiteY0" fmla="*/ 512725 h 3819835"/>
              <a:gd name="connsiteX1" fmla="*/ 313028 w 3112967"/>
              <a:gd name="connsiteY1" fmla="*/ 0 h 3819835"/>
              <a:gd name="connsiteX2" fmla="*/ 2710769 w 3112967"/>
              <a:gd name="connsiteY2" fmla="*/ 0 h 3819835"/>
              <a:gd name="connsiteX3" fmla="*/ 3076350 w 3112967"/>
              <a:gd name="connsiteY3" fmla="*/ 512725 h 3819835"/>
              <a:gd name="connsiteX4" fmla="*/ 3112967 w 3112967"/>
              <a:gd name="connsiteY4" fmla="*/ 3569868 h 3819835"/>
              <a:gd name="connsiteX5" fmla="*/ 2563625 w 3112967"/>
              <a:gd name="connsiteY5" fmla="*/ 3818508 h 3819835"/>
              <a:gd name="connsiteX6" fmla="*/ 512725 w 3112967"/>
              <a:gd name="connsiteY6" fmla="*/ 3818508 h 3819835"/>
              <a:gd name="connsiteX7" fmla="*/ 0 w 3112967"/>
              <a:gd name="connsiteY7" fmla="*/ 3473949 h 3819835"/>
              <a:gd name="connsiteX8" fmla="*/ 0 w 3112967"/>
              <a:gd name="connsiteY8" fmla="*/ 512725 h 3819835"/>
              <a:gd name="connsiteX0" fmla="*/ 0 w 3112967"/>
              <a:gd name="connsiteY0" fmla="*/ 512725 h 3820203"/>
              <a:gd name="connsiteX1" fmla="*/ 313028 w 3112967"/>
              <a:gd name="connsiteY1" fmla="*/ 0 h 3820203"/>
              <a:gd name="connsiteX2" fmla="*/ 2710769 w 3112967"/>
              <a:gd name="connsiteY2" fmla="*/ 0 h 3820203"/>
              <a:gd name="connsiteX3" fmla="*/ 3076350 w 3112967"/>
              <a:gd name="connsiteY3" fmla="*/ 512725 h 3820203"/>
              <a:gd name="connsiteX4" fmla="*/ 3112967 w 3112967"/>
              <a:gd name="connsiteY4" fmla="*/ 3569868 h 3820203"/>
              <a:gd name="connsiteX5" fmla="*/ 2563625 w 3112967"/>
              <a:gd name="connsiteY5" fmla="*/ 3818508 h 3820203"/>
              <a:gd name="connsiteX6" fmla="*/ 512725 w 3112967"/>
              <a:gd name="connsiteY6" fmla="*/ 3818508 h 3820203"/>
              <a:gd name="connsiteX7" fmla="*/ 0 w 3112967"/>
              <a:gd name="connsiteY7" fmla="*/ 3573283 h 3820203"/>
              <a:gd name="connsiteX8" fmla="*/ 0 w 3112967"/>
              <a:gd name="connsiteY8" fmla="*/ 512725 h 3820203"/>
              <a:gd name="connsiteX0" fmla="*/ 0 w 3112967"/>
              <a:gd name="connsiteY0" fmla="*/ 542120 h 3849598"/>
              <a:gd name="connsiteX1" fmla="*/ 313028 w 3112967"/>
              <a:gd name="connsiteY1" fmla="*/ 29395 h 3849598"/>
              <a:gd name="connsiteX2" fmla="*/ 2858234 w 3112967"/>
              <a:gd name="connsiteY2" fmla="*/ 0 h 3849598"/>
              <a:gd name="connsiteX3" fmla="*/ 3076350 w 3112967"/>
              <a:gd name="connsiteY3" fmla="*/ 542120 h 3849598"/>
              <a:gd name="connsiteX4" fmla="*/ 3112967 w 3112967"/>
              <a:gd name="connsiteY4" fmla="*/ 3599263 h 3849598"/>
              <a:gd name="connsiteX5" fmla="*/ 2563625 w 3112967"/>
              <a:gd name="connsiteY5" fmla="*/ 3847903 h 3849598"/>
              <a:gd name="connsiteX6" fmla="*/ 512725 w 3112967"/>
              <a:gd name="connsiteY6" fmla="*/ 3847903 h 3849598"/>
              <a:gd name="connsiteX7" fmla="*/ 0 w 3112967"/>
              <a:gd name="connsiteY7" fmla="*/ 3602678 h 3849598"/>
              <a:gd name="connsiteX8" fmla="*/ 0 w 3112967"/>
              <a:gd name="connsiteY8" fmla="*/ 542120 h 3849598"/>
              <a:gd name="connsiteX0" fmla="*/ 0 w 3112967"/>
              <a:gd name="connsiteY0" fmla="*/ 542120 h 3849598"/>
              <a:gd name="connsiteX1" fmla="*/ 313028 w 3112967"/>
              <a:gd name="connsiteY1" fmla="*/ 29395 h 3849598"/>
              <a:gd name="connsiteX2" fmla="*/ 2816101 w 3112967"/>
              <a:gd name="connsiteY2" fmla="*/ 0 h 3849598"/>
              <a:gd name="connsiteX3" fmla="*/ 3076350 w 3112967"/>
              <a:gd name="connsiteY3" fmla="*/ 542120 h 3849598"/>
              <a:gd name="connsiteX4" fmla="*/ 3112967 w 3112967"/>
              <a:gd name="connsiteY4" fmla="*/ 3599263 h 3849598"/>
              <a:gd name="connsiteX5" fmla="*/ 2563625 w 3112967"/>
              <a:gd name="connsiteY5" fmla="*/ 3847903 h 3849598"/>
              <a:gd name="connsiteX6" fmla="*/ 512725 w 3112967"/>
              <a:gd name="connsiteY6" fmla="*/ 3847903 h 3849598"/>
              <a:gd name="connsiteX7" fmla="*/ 0 w 3112967"/>
              <a:gd name="connsiteY7" fmla="*/ 3602678 h 3849598"/>
              <a:gd name="connsiteX8" fmla="*/ 0 w 3112967"/>
              <a:gd name="connsiteY8" fmla="*/ 542120 h 3849598"/>
              <a:gd name="connsiteX0" fmla="*/ 0 w 3112967"/>
              <a:gd name="connsiteY0" fmla="*/ 542120 h 3849598"/>
              <a:gd name="connsiteX1" fmla="*/ 313028 w 3112967"/>
              <a:gd name="connsiteY1" fmla="*/ 29395 h 3849598"/>
              <a:gd name="connsiteX2" fmla="*/ 2816101 w 3112967"/>
              <a:gd name="connsiteY2" fmla="*/ 0 h 3849598"/>
              <a:gd name="connsiteX3" fmla="*/ 3092150 w 3112967"/>
              <a:gd name="connsiteY3" fmla="*/ 564167 h 3849598"/>
              <a:gd name="connsiteX4" fmla="*/ 3112967 w 3112967"/>
              <a:gd name="connsiteY4" fmla="*/ 3599263 h 3849598"/>
              <a:gd name="connsiteX5" fmla="*/ 2563625 w 3112967"/>
              <a:gd name="connsiteY5" fmla="*/ 3847903 h 3849598"/>
              <a:gd name="connsiteX6" fmla="*/ 512725 w 3112967"/>
              <a:gd name="connsiteY6" fmla="*/ 3847903 h 3849598"/>
              <a:gd name="connsiteX7" fmla="*/ 0 w 3112967"/>
              <a:gd name="connsiteY7" fmla="*/ 3602678 h 3849598"/>
              <a:gd name="connsiteX8" fmla="*/ 0 w 3112967"/>
              <a:gd name="connsiteY8" fmla="*/ 542120 h 3849598"/>
              <a:gd name="connsiteX0" fmla="*/ 0 w 3112967"/>
              <a:gd name="connsiteY0" fmla="*/ 542120 h 3849598"/>
              <a:gd name="connsiteX1" fmla="*/ 313028 w 3112967"/>
              <a:gd name="connsiteY1" fmla="*/ 29395 h 3849598"/>
              <a:gd name="connsiteX2" fmla="*/ 2868767 w 3112967"/>
              <a:gd name="connsiteY2" fmla="*/ 0 h 3849598"/>
              <a:gd name="connsiteX3" fmla="*/ 3092150 w 3112967"/>
              <a:gd name="connsiteY3" fmla="*/ 564167 h 3849598"/>
              <a:gd name="connsiteX4" fmla="*/ 3112967 w 3112967"/>
              <a:gd name="connsiteY4" fmla="*/ 3599263 h 3849598"/>
              <a:gd name="connsiteX5" fmla="*/ 2563625 w 3112967"/>
              <a:gd name="connsiteY5" fmla="*/ 3847903 h 3849598"/>
              <a:gd name="connsiteX6" fmla="*/ 512725 w 3112967"/>
              <a:gd name="connsiteY6" fmla="*/ 3847903 h 3849598"/>
              <a:gd name="connsiteX7" fmla="*/ 0 w 3112967"/>
              <a:gd name="connsiteY7" fmla="*/ 3602678 h 3849598"/>
              <a:gd name="connsiteX8" fmla="*/ 0 w 3112967"/>
              <a:gd name="connsiteY8" fmla="*/ 542120 h 3849598"/>
              <a:gd name="connsiteX0" fmla="*/ 5246 w 3118213"/>
              <a:gd name="connsiteY0" fmla="*/ 542120 h 3849598"/>
              <a:gd name="connsiteX1" fmla="*/ 228742 w 3118213"/>
              <a:gd name="connsiteY1" fmla="*/ 29395 h 3849598"/>
              <a:gd name="connsiteX2" fmla="*/ 2874013 w 3118213"/>
              <a:gd name="connsiteY2" fmla="*/ 0 h 3849598"/>
              <a:gd name="connsiteX3" fmla="*/ 3097396 w 3118213"/>
              <a:gd name="connsiteY3" fmla="*/ 564167 h 3849598"/>
              <a:gd name="connsiteX4" fmla="*/ 3118213 w 3118213"/>
              <a:gd name="connsiteY4" fmla="*/ 3599263 h 3849598"/>
              <a:gd name="connsiteX5" fmla="*/ 2568871 w 3118213"/>
              <a:gd name="connsiteY5" fmla="*/ 3847903 h 3849598"/>
              <a:gd name="connsiteX6" fmla="*/ 517971 w 3118213"/>
              <a:gd name="connsiteY6" fmla="*/ 3847903 h 3849598"/>
              <a:gd name="connsiteX7" fmla="*/ 5246 w 3118213"/>
              <a:gd name="connsiteY7" fmla="*/ 3602678 h 3849598"/>
              <a:gd name="connsiteX8" fmla="*/ 5246 w 3118213"/>
              <a:gd name="connsiteY8" fmla="*/ 542120 h 384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8213" h="3849598">
                <a:moveTo>
                  <a:pt x="5246" y="542120"/>
                </a:moveTo>
                <a:cubicBezTo>
                  <a:pt x="5246" y="258950"/>
                  <a:pt x="-54428" y="29395"/>
                  <a:pt x="228742" y="29395"/>
                </a:cubicBezTo>
                <a:cubicBezTo>
                  <a:pt x="1027989" y="29395"/>
                  <a:pt x="2074766" y="0"/>
                  <a:pt x="2874013" y="0"/>
                </a:cubicBezTo>
                <a:cubicBezTo>
                  <a:pt x="3157183" y="0"/>
                  <a:pt x="3097396" y="280997"/>
                  <a:pt x="3097396" y="564167"/>
                </a:cubicBezTo>
                <a:lnTo>
                  <a:pt x="3118213" y="3599263"/>
                </a:lnTo>
                <a:cubicBezTo>
                  <a:pt x="3118213" y="3882433"/>
                  <a:pt x="2852041" y="3847903"/>
                  <a:pt x="2568871" y="3847903"/>
                </a:cubicBezTo>
                <a:lnTo>
                  <a:pt x="517971" y="3847903"/>
                </a:lnTo>
                <a:cubicBezTo>
                  <a:pt x="234801" y="3847903"/>
                  <a:pt x="5246" y="3885848"/>
                  <a:pt x="5246" y="3602678"/>
                </a:cubicBezTo>
                <a:lnTo>
                  <a:pt x="5246" y="542120"/>
                </a:lnTo>
                <a:close/>
              </a:path>
            </a:pathLst>
          </a:cu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16245"/>
            <a:ext cx="1458686" cy="6841755"/>
          </a:xfrm>
          <a:prstGeom prst="rect">
            <a:avLst/>
          </a:prstGeom>
          <a:solidFill>
            <a:srgbClr val="DDE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9488" y="97366"/>
            <a:ext cx="4152048" cy="53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Customer  </a:t>
            </a:r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Dashboard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8467180" y="870565"/>
            <a:ext cx="3724819" cy="5706494"/>
          </a:xfrm>
          <a:custGeom>
            <a:avLst/>
            <a:gdLst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623729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781385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377340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587546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9473" h="2852808">
                <a:moveTo>
                  <a:pt x="276" y="475468"/>
                </a:moveTo>
                <a:cubicBezTo>
                  <a:pt x="276" y="212874"/>
                  <a:pt x="-18078" y="31531"/>
                  <a:pt x="244516" y="31531"/>
                </a:cubicBezTo>
                <a:lnTo>
                  <a:pt x="2781661" y="0"/>
                </a:lnTo>
                <a:cubicBezTo>
                  <a:pt x="3044255" y="0"/>
                  <a:pt x="3099473" y="212874"/>
                  <a:pt x="3099473" y="475468"/>
                </a:cubicBezTo>
                <a:lnTo>
                  <a:pt x="3099473" y="2587546"/>
                </a:lnTo>
                <a:cubicBezTo>
                  <a:pt x="3099473" y="2850140"/>
                  <a:pt x="2886599" y="2852808"/>
                  <a:pt x="2624005" y="2852808"/>
                </a:cubicBezTo>
                <a:lnTo>
                  <a:pt x="475744" y="2852808"/>
                </a:lnTo>
                <a:cubicBezTo>
                  <a:pt x="213150" y="2852808"/>
                  <a:pt x="276" y="2797589"/>
                  <a:pt x="276" y="2534995"/>
                </a:cubicBezTo>
                <a:lnTo>
                  <a:pt x="276" y="475468"/>
                </a:lnTo>
                <a:close/>
              </a:path>
            </a:pathLst>
          </a:cu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2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550" y="0"/>
            <a:ext cx="12191999" cy="6858000"/>
          </a:xfrm>
          <a:prstGeom prst="rect">
            <a:avLst/>
          </a:prstGeom>
          <a:solidFill>
            <a:srgbClr val="24303C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393214" y="151256"/>
            <a:ext cx="462089" cy="437490"/>
            <a:chOff x="6088583" y="464736"/>
            <a:chExt cx="769417" cy="660021"/>
          </a:xfrm>
        </p:grpSpPr>
        <p:sp>
          <p:nvSpPr>
            <p:cNvPr id="22" name="Flowchart: Alternate Process 21"/>
            <p:cNvSpPr/>
            <p:nvPr/>
          </p:nvSpPr>
          <p:spPr>
            <a:xfrm>
              <a:off x="6088583" y="464736"/>
              <a:ext cx="769417" cy="660021"/>
            </a:xfrm>
            <a:prstGeom prst="flowChartAlternateProcess">
              <a:avLst/>
            </a:prstGeom>
            <a:solidFill>
              <a:srgbClr val="FECA67"/>
            </a:solidFill>
            <a:ln>
              <a:solidFill>
                <a:srgbClr val="DDE5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845" y="524993"/>
              <a:ext cx="539505" cy="5395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Flowchart: Alternate Process 29"/>
          <p:cNvSpPr/>
          <p:nvPr/>
        </p:nvSpPr>
        <p:spPr>
          <a:xfrm>
            <a:off x="2974428" y="3804745"/>
            <a:ext cx="8308846" cy="2772313"/>
          </a:xfrm>
          <a:custGeom>
            <a:avLst/>
            <a:gdLst>
              <a:gd name="connsiteX0" fmla="*/ 0 w 3076350"/>
              <a:gd name="connsiteY0" fmla="*/ 512725 h 3818508"/>
              <a:gd name="connsiteX1" fmla="*/ 512725 w 3076350"/>
              <a:gd name="connsiteY1" fmla="*/ 0 h 3818508"/>
              <a:gd name="connsiteX2" fmla="*/ 2563625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305783 h 3818508"/>
              <a:gd name="connsiteX8" fmla="*/ 0 w 3076350"/>
              <a:gd name="connsiteY8" fmla="*/ 512725 h 3818508"/>
              <a:gd name="connsiteX0" fmla="*/ 0 w 3076350"/>
              <a:gd name="connsiteY0" fmla="*/ 512725 h 3818508"/>
              <a:gd name="connsiteX1" fmla="*/ 512725 w 3076350"/>
              <a:gd name="connsiteY1" fmla="*/ 0 h 3818508"/>
              <a:gd name="connsiteX2" fmla="*/ 2710769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305783 h 3818508"/>
              <a:gd name="connsiteX8" fmla="*/ 0 w 3076350"/>
              <a:gd name="connsiteY8" fmla="*/ 512725 h 3818508"/>
              <a:gd name="connsiteX0" fmla="*/ 0 w 3076350"/>
              <a:gd name="connsiteY0" fmla="*/ 512725 h 3818508"/>
              <a:gd name="connsiteX1" fmla="*/ 313028 w 3076350"/>
              <a:gd name="connsiteY1" fmla="*/ 0 h 3818508"/>
              <a:gd name="connsiteX2" fmla="*/ 2710769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305783 h 3818508"/>
              <a:gd name="connsiteX8" fmla="*/ 0 w 3076350"/>
              <a:gd name="connsiteY8" fmla="*/ 512725 h 3818508"/>
              <a:gd name="connsiteX0" fmla="*/ 0 w 3076350"/>
              <a:gd name="connsiteY0" fmla="*/ 512725 h 3818508"/>
              <a:gd name="connsiteX1" fmla="*/ 313028 w 3076350"/>
              <a:gd name="connsiteY1" fmla="*/ 0 h 3818508"/>
              <a:gd name="connsiteX2" fmla="*/ 2710769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473949 h 3818508"/>
              <a:gd name="connsiteX8" fmla="*/ 0 w 3076350"/>
              <a:gd name="connsiteY8" fmla="*/ 512725 h 3818508"/>
              <a:gd name="connsiteX0" fmla="*/ 0 w 3107882"/>
              <a:gd name="connsiteY0" fmla="*/ 512725 h 3818508"/>
              <a:gd name="connsiteX1" fmla="*/ 313028 w 3107882"/>
              <a:gd name="connsiteY1" fmla="*/ 0 h 3818508"/>
              <a:gd name="connsiteX2" fmla="*/ 2710769 w 3107882"/>
              <a:gd name="connsiteY2" fmla="*/ 0 h 3818508"/>
              <a:gd name="connsiteX3" fmla="*/ 3076350 w 3107882"/>
              <a:gd name="connsiteY3" fmla="*/ 512725 h 3818508"/>
              <a:gd name="connsiteX4" fmla="*/ 3107882 w 3107882"/>
              <a:gd name="connsiteY4" fmla="*/ 3463438 h 3818508"/>
              <a:gd name="connsiteX5" fmla="*/ 2563625 w 3107882"/>
              <a:gd name="connsiteY5" fmla="*/ 3818508 h 3818508"/>
              <a:gd name="connsiteX6" fmla="*/ 512725 w 3107882"/>
              <a:gd name="connsiteY6" fmla="*/ 3818508 h 3818508"/>
              <a:gd name="connsiteX7" fmla="*/ 0 w 3107882"/>
              <a:gd name="connsiteY7" fmla="*/ 3473949 h 3818508"/>
              <a:gd name="connsiteX8" fmla="*/ 0 w 3107882"/>
              <a:gd name="connsiteY8" fmla="*/ 512725 h 3818508"/>
              <a:gd name="connsiteX0" fmla="*/ 0 w 3112967"/>
              <a:gd name="connsiteY0" fmla="*/ 512725 h 3819835"/>
              <a:gd name="connsiteX1" fmla="*/ 313028 w 3112967"/>
              <a:gd name="connsiteY1" fmla="*/ 0 h 3819835"/>
              <a:gd name="connsiteX2" fmla="*/ 2710769 w 3112967"/>
              <a:gd name="connsiteY2" fmla="*/ 0 h 3819835"/>
              <a:gd name="connsiteX3" fmla="*/ 3076350 w 3112967"/>
              <a:gd name="connsiteY3" fmla="*/ 512725 h 3819835"/>
              <a:gd name="connsiteX4" fmla="*/ 3112967 w 3112967"/>
              <a:gd name="connsiteY4" fmla="*/ 3569868 h 3819835"/>
              <a:gd name="connsiteX5" fmla="*/ 2563625 w 3112967"/>
              <a:gd name="connsiteY5" fmla="*/ 3818508 h 3819835"/>
              <a:gd name="connsiteX6" fmla="*/ 512725 w 3112967"/>
              <a:gd name="connsiteY6" fmla="*/ 3818508 h 3819835"/>
              <a:gd name="connsiteX7" fmla="*/ 0 w 3112967"/>
              <a:gd name="connsiteY7" fmla="*/ 3473949 h 3819835"/>
              <a:gd name="connsiteX8" fmla="*/ 0 w 3112967"/>
              <a:gd name="connsiteY8" fmla="*/ 512725 h 3819835"/>
              <a:gd name="connsiteX0" fmla="*/ 0 w 3112967"/>
              <a:gd name="connsiteY0" fmla="*/ 512725 h 3820203"/>
              <a:gd name="connsiteX1" fmla="*/ 313028 w 3112967"/>
              <a:gd name="connsiteY1" fmla="*/ 0 h 3820203"/>
              <a:gd name="connsiteX2" fmla="*/ 2710769 w 3112967"/>
              <a:gd name="connsiteY2" fmla="*/ 0 h 3820203"/>
              <a:gd name="connsiteX3" fmla="*/ 3076350 w 3112967"/>
              <a:gd name="connsiteY3" fmla="*/ 512725 h 3820203"/>
              <a:gd name="connsiteX4" fmla="*/ 3112967 w 3112967"/>
              <a:gd name="connsiteY4" fmla="*/ 3569868 h 3820203"/>
              <a:gd name="connsiteX5" fmla="*/ 2563625 w 3112967"/>
              <a:gd name="connsiteY5" fmla="*/ 3818508 h 3820203"/>
              <a:gd name="connsiteX6" fmla="*/ 512725 w 3112967"/>
              <a:gd name="connsiteY6" fmla="*/ 3818508 h 3820203"/>
              <a:gd name="connsiteX7" fmla="*/ 0 w 3112967"/>
              <a:gd name="connsiteY7" fmla="*/ 3573283 h 3820203"/>
              <a:gd name="connsiteX8" fmla="*/ 0 w 3112967"/>
              <a:gd name="connsiteY8" fmla="*/ 512725 h 3820203"/>
              <a:gd name="connsiteX0" fmla="*/ 0 w 3112967"/>
              <a:gd name="connsiteY0" fmla="*/ 542120 h 3849598"/>
              <a:gd name="connsiteX1" fmla="*/ 313028 w 3112967"/>
              <a:gd name="connsiteY1" fmla="*/ 29395 h 3849598"/>
              <a:gd name="connsiteX2" fmla="*/ 2858234 w 3112967"/>
              <a:gd name="connsiteY2" fmla="*/ 0 h 3849598"/>
              <a:gd name="connsiteX3" fmla="*/ 3076350 w 3112967"/>
              <a:gd name="connsiteY3" fmla="*/ 542120 h 3849598"/>
              <a:gd name="connsiteX4" fmla="*/ 3112967 w 3112967"/>
              <a:gd name="connsiteY4" fmla="*/ 3599263 h 3849598"/>
              <a:gd name="connsiteX5" fmla="*/ 2563625 w 3112967"/>
              <a:gd name="connsiteY5" fmla="*/ 3847903 h 3849598"/>
              <a:gd name="connsiteX6" fmla="*/ 512725 w 3112967"/>
              <a:gd name="connsiteY6" fmla="*/ 3847903 h 3849598"/>
              <a:gd name="connsiteX7" fmla="*/ 0 w 3112967"/>
              <a:gd name="connsiteY7" fmla="*/ 3602678 h 3849598"/>
              <a:gd name="connsiteX8" fmla="*/ 0 w 3112967"/>
              <a:gd name="connsiteY8" fmla="*/ 542120 h 3849598"/>
              <a:gd name="connsiteX0" fmla="*/ 0 w 3112967"/>
              <a:gd name="connsiteY0" fmla="*/ 542120 h 3849598"/>
              <a:gd name="connsiteX1" fmla="*/ 313028 w 3112967"/>
              <a:gd name="connsiteY1" fmla="*/ 29395 h 3849598"/>
              <a:gd name="connsiteX2" fmla="*/ 2816101 w 3112967"/>
              <a:gd name="connsiteY2" fmla="*/ 0 h 3849598"/>
              <a:gd name="connsiteX3" fmla="*/ 3076350 w 3112967"/>
              <a:gd name="connsiteY3" fmla="*/ 542120 h 3849598"/>
              <a:gd name="connsiteX4" fmla="*/ 3112967 w 3112967"/>
              <a:gd name="connsiteY4" fmla="*/ 3599263 h 3849598"/>
              <a:gd name="connsiteX5" fmla="*/ 2563625 w 3112967"/>
              <a:gd name="connsiteY5" fmla="*/ 3847903 h 3849598"/>
              <a:gd name="connsiteX6" fmla="*/ 512725 w 3112967"/>
              <a:gd name="connsiteY6" fmla="*/ 3847903 h 3849598"/>
              <a:gd name="connsiteX7" fmla="*/ 0 w 3112967"/>
              <a:gd name="connsiteY7" fmla="*/ 3602678 h 3849598"/>
              <a:gd name="connsiteX8" fmla="*/ 0 w 3112967"/>
              <a:gd name="connsiteY8" fmla="*/ 542120 h 3849598"/>
              <a:gd name="connsiteX0" fmla="*/ 0 w 3112967"/>
              <a:gd name="connsiteY0" fmla="*/ 542120 h 3849598"/>
              <a:gd name="connsiteX1" fmla="*/ 313028 w 3112967"/>
              <a:gd name="connsiteY1" fmla="*/ 29395 h 3849598"/>
              <a:gd name="connsiteX2" fmla="*/ 2816101 w 3112967"/>
              <a:gd name="connsiteY2" fmla="*/ 0 h 3849598"/>
              <a:gd name="connsiteX3" fmla="*/ 3092150 w 3112967"/>
              <a:gd name="connsiteY3" fmla="*/ 564167 h 3849598"/>
              <a:gd name="connsiteX4" fmla="*/ 3112967 w 3112967"/>
              <a:gd name="connsiteY4" fmla="*/ 3599263 h 3849598"/>
              <a:gd name="connsiteX5" fmla="*/ 2563625 w 3112967"/>
              <a:gd name="connsiteY5" fmla="*/ 3847903 h 3849598"/>
              <a:gd name="connsiteX6" fmla="*/ 512725 w 3112967"/>
              <a:gd name="connsiteY6" fmla="*/ 3847903 h 3849598"/>
              <a:gd name="connsiteX7" fmla="*/ 0 w 3112967"/>
              <a:gd name="connsiteY7" fmla="*/ 3602678 h 3849598"/>
              <a:gd name="connsiteX8" fmla="*/ 0 w 3112967"/>
              <a:gd name="connsiteY8" fmla="*/ 542120 h 3849598"/>
              <a:gd name="connsiteX0" fmla="*/ 0 w 3112967"/>
              <a:gd name="connsiteY0" fmla="*/ 542120 h 3849598"/>
              <a:gd name="connsiteX1" fmla="*/ 313028 w 3112967"/>
              <a:gd name="connsiteY1" fmla="*/ 29395 h 3849598"/>
              <a:gd name="connsiteX2" fmla="*/ 2868767 w 3112967"/>
              <a:gd name="connsiteY2" fmla="*/ 0 h 3849598"/>
              <a:gd name="connsiteX3" fmla="*/ 3092150 w 3112967"/>
              <a:gd name="connsiteY3" fmla="*/ 564167 h 3849598"/>
              <a:gd name="connsiteX4" fmla="*/ 3112967 w 3112967"/>
              <a:gd name="connsiteY4" fmla="*/ 3599263 h 3849598"/>
              <a:gd name="connsiteX5" fmla="*/ 2563625 w 3112967"/>
              <a:gd name="connsiteY5" fmla="*/ 3847903 h 3849598"/>
              <a:gd name="connsiteX6" fmla="*/ 512725 w 3112967"/>
              <a:gd name="connsiteY6" fmla="*/ 3847903 h 3849598"/>
              <a:gd name="connsiteX7" fmla="*/ 0 w 3112967"/>
              <a:gd name="connsiteY7" fmla="*/ 3602678 h 3849598"/>
              <a:gd name="connsiteX8" fmla="*/ 0 w 3112967"/>
              <a:gd name="connsiteY8" fmla="*/ 542120 h 3849598"/>
              <a:gd name="connsiteX0" fmla="*/ 5246 w 3118213"/>
              <a:gd name="connsiteY0" fmla="*/ 542120 h 3849598"/>
              <a:gd name="connsiteX1" fmla="*/ 228742 w 3118213"/>
              <a:gd name="connsiteY1" fmla="*/ 29395 h 3849598"/>
              <a:gd name="connsiteX2" fmla="*/ 2874013 w 3118213"/>
              <a:gd name="connsiteY2" fmla="*/ 0 h 3849598"/>
              <a:gd name="connsiteX3" fmla="*/ 3097396 w 3118213"/>
              <a:gd name="connsiteY3" fmla="*/ 564167 h 3849598"/>
              <a:gd name="connsiteX4" fmla="*/ 3118213 w 3118213"/>
              <a:gd name="connsiteY4" fmla="*/ 3599263 h 3849598"/>
              <a:gd name="connsiteX5" fmla="*/ 2568871 w 3118213"/>
              <a:gd name="connsiteY5" fmla="*/ 3847903 h 3849598"/>
              <a:gd name="connsiteX6" fmla="*/ 517971 w 3118213"/>
              <a:gd name="connsiteY6" fmla="*/ 3847903 h 3849598"/>
              <a:gd name="connsiteX7" fmla="*/ 5246 w 3118213"/>
              <a:gd name="connsiteY7" fmla="*/ 3602678 h 3849598"/>
              <a:gd name="connsiteX8" fmla="*/ 5246 w 3118213"/>
              <a:gd name="connsiteY8" fmla="*/ 542120 h 384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8213" h="3849598">
                <a:moveTo>
                  <a:pt x="5246" y="542120"/>
                </a:moveTo>
                <a:cubicBezTo>
                  <a:pt x="5246" y="258950"/>
                  <a:pt x="-54428" y="29395"/>
                  <a:pt x="228742" y="29395"/>
                </a:cubicBezTo>
                <a:cubicBezTo>
                  <a:pt x="1027989" y="29395"/>
                  <a:pt x="2074766" y="0"/>
                  <a:pt x="2874013" y="0"/>
                </a:cubicBezTo>
                <a:cubicBezTo>
                  <a:pt x="3157183" y="0"/>
                  <a:pt x="3097396" y="280997"/>
                  <a:pt x="3097396" y="564167"/>
                </a:cubicBezTo>
                <a:lnTo>
                  <a:pt x="3118213" y="3599263"/>
                </a:lnTo>
                <a:cubicBezTo>
                  <a:pt x="3118213" y="3882433"/>
                  <a:pt x="2852041" y="3847903"/>
                  <a:pt x="2568871" y="3847903"/>
                </a:cubicBezTo>
                <a:lnTo>
                  <a:pt x="517971" y="3847903"/>
                </a:lnTo>
                <a:cubicBezTo>
                  <a:pt x="234801" y="3847903"/>
                  <a:pt x="5246" y="3885848"/>
                  <a:pt x="5246" y="3602678"/>
                </a:cubicBezTo>
                <a:lnTo>
                  <a:pt x="5246" y="542120"/>
                </a:lnTo>
                <a:close/>
              </a:path>
            </a:pathLst>
          </a:cu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1" y="16245"/>
            <a:ext cx="2280746" cy="6841755"/>
          </a:xfrm>
          <a:prstGeom prst="rect">
            <a:avLst/>
          </a:prstGeom>
          <a:solidFill>
            <a:srgbClr val="DDE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9488" y="97366"/>
            <a:ext cx="4152048" cy="53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Location Analysis  </a:t>
            </a:r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Dashboard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328041" y="816970"/>
            <a:ext cx="3724819" cy="2808056"/>
          </a:xfrm>
          <a:custGeom>
            <a:avLst/>
            <a:gdLst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623729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781385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377340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587546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9473" h="2852808">
                <a:moveTo>
                  <a:pt x="276" y="475468"/>
                </a:moveTo>
                <a:cubicBezTo>
                  <a:pt x="276" y="212874"/>
                  <a:pt x="-18078" y="31531"/>
                  <a:pt x="244516" y="31531"/>
                </a:cubicBezTo>
                <a:lnTo>
                  <a:pt x="2781661" y="0"/>
                </a:lnTo>
                <a:cubicBezTo>
                  <a:pt x="3044255" y="0"/>
                  <a:pt x="3099473" y="212874"/>
                  <a:pt x="3099473" y="475468"/>
                </a:cubicBezTo>
                <a:lnTo>
                  <a:pt x="3099473" y="2587546"/>
                </a:lnTo>
                <a:cubicBezTo>
                  <a:pt x="3099473" y="2850140"/>
                  <a:pt x="2886599" y="2852808"/>
                  <a:pt x="2624005" y="2852808"/>
                </a:cubicBezTo>
                <a:lnTo>
                  <a:pt x="475744" y="2852808"/>
                </a:lnTo>
                <a:cubicBezTo>
                  <a:pt x="213150" y="2852808"/>
                  <a:pt x="276" y="2797589"/>
                  <a:pt x="276" y="2534995"/>
                </a:cubicBezTo>
                <a:lnTo>
                  <a:pt x="276" y="475468"/>
                </a:lnTo>
                <a:close/>
              </a:path>
            </a:pathLst>
          </a:cu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Alternate Process 13"/>
          <p:cNvSpPr/>
          <p:nvPr/>
        </p:nvSpPr>
        <p:spPr>
          <a:xfrm>
            <a:off x="7558455" y="816970"/>
            <a:ext cx="3724819" cy="2808056"/>
          </a:xfrm>
          <a:custGeom>
            <a:avLst/>
            <a:gdLst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623729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781385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377340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587546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9473" h="2852808">
                <a:moveTo>
                  <a:pt x="276" y="475468"/>
                </a:moveTo>
                <a:cubicBezTo>
                  <a:pt x="276" y="212874"/>
                  <a:pt x="-18078" y="31531"/>
                  <a:pt x="244516" y="31531"/>
                </a:cubicBezTo>
                <a:lnTo>
                  <a:pt x="2781661" y="0"/>
                </a:lnTo>
                <a:cubicBezTo>
                  <a:pt x="3044255" y="0"/>
                  <a:pt x="3099473" y="212874"/>
                  <a:pt x="3099473" y="475468"/>
                </a:cubicBezTo>
                <a:lnTo>
                  <a:pt x="3099473" y="2587546"/>
                </a:lnTo>
                <a:cubicBezTo>
                  <a:pt x="3099473" y="2850140"/>
                  <a:pt x="2886599" y="2852808"/>
                  <a:pt x="2624005" y="2852808"/>
                </a:cubicBezTo>
                <a:lnTo>
                  <a:pt x="475744" y="2852808"/>
                </a:lnTo>
                <a:cubicBezTo>
                  <a:pt x="213150" y="2852808"/>
                  <a:pt x="276" y="2797589"/>
                  <a:pt x="276" y="2534995"/>
                </a:cubicBezTo>
                <a:lnTo>
                  <a:pt x="276" y="475468"/>
                </a:lnTo>
                <a:close/>
              </a:path>
            </a:pathLst>
          </a:cu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8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550" y="0"/>
            <a:ext cx="12191999" cy="6858000"/>
          </a:xfrm>
          <a:prstGeom prst="rect">
            <a:avLst/>
          </a:prstGeom>
          <a:solidFill>
            <a:srgbClr val="24303C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393214" y="151256"/>
            <a:ext cx="462089" cy="437490"/>
            <a:chOff x="6088583" y="464736"/>
            <a:chExt cx="769417" cy="660021"/>
          </a:xfrm>
        </p:grpSpPr>
        <p:sp>
          <p:nvSpPr>
            <p:cNvPr id="22" name="Flowchart: Alternate Process 21"/>
            <p:cNvSpPr/>
            <p:nvPr/>
          </p:nvSpPr>
          <p:spPr>
            <a:xfrm>
              <a:off x="6088583" y="464736"/>
              <a:ext cx="769417" cy="660021"/>
            </a:xfrm>
            <a:prstGeom prst="flowChartAlternateProcess">
              <a:avLst/>
            </a:prstGeom>
            <a:solidFill>
              <a:srgbClr val="FECA67"/>
            </a:solidFill>
            <a:ln>
              <a:solidFill>
                <a:srgbClr val="DDE5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845" y="524993"/>
              <a:ext cx="539505" cy="5395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Flowchart: Alternate Process 29"/>
          <p:cNvSpPr/>
          <p:nvPr/>
        </p:nvSpPr>
        <p:spPr>
          <a:xfrm>
            <a:off x="2974428" y="3804745"/>
            <a:ext cx="8308846" cy="2772313"/>
          </a:xfrm>
          <a:custGeom>
            <a:avLst/>
            <a:gdLst>
              <a:gd name="connsiteX0" fmla="*/ 0 w 3076350"/>
              <a:gd name="connsiteY0" fmla="*/ 512725 h 3818508"/>
              <a:gd name="connsiteX1" fmla="*/ 512725 w 3076350"/>
              <a:gd name="connsiteY1" fmla="*/ 0 h 3818508"/>
              <a:gd name="connsiteX2" fmla="*/ 2563625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305783 h 3818508"/>
              <a:gd name="connsiteX8" fmla="*/ 0 w 3076350"/>
              <a:gd name="connsiteY8" fmla="*/ 512725 h 3818508"/>
              <a:gd name="connsiteX0" fmla="*/ 0 w 3076350"/>
              <a:gd name="connsiteY0" fmla="*/ 512725 h 3818508"/>
              <a:gd name="connsiteX1" fmla="*/ 512725 w 3076350"/>
              <a:gd name="connsiteY1" fmla="*/ 0 h 3818508"/>
              <a:gd name="connsiteX2" fmla="*/ 2710769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305783 h 3818508"/>
              <a:gd name="connsiteX8" fmla="*/ 0 w 3076350"/>
              <a:gd name="connsiteY8" fmla="*/ 512725 h 3818508"/>
              <a:gd name="connsiteX0" fmla="*/ 0 w 3076350"/>
              <a:gd name="connsiteY0" fmla="*/ 512725 h 3818508"/>
              <a:gd name="connsiteX1" fmla="*/ 313028 w 3076350"/>
              <a:gd name="connsiteY1" fmla="*/ 0 h 3818508"/>
              <a:gd name="connsiteX2" fmla="*/ 2710769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305783 h 3818508"/>
              <a:gd name="connsiteX8" fmla="*/ 0 w 3076350"/>
              <a:gd name="connsiteY8" fmla="*/ 512725 h 3818508"/>
              <a:gd name="connsiteX0" fmla="*/ 0 w 3076350"/>
              <a:gd name="connsiteY0" fmla="*/ 512725 h 3818508"/>
              <a:gd name="connsiteX1" fmla="*/ 313028 w 3076350"/>
              <a:gd name="connsiteY1" fmla="*/ 0 h 3818508"/>
              <a:gd name="connsiteX2" fmla="*/ 2710769 w 3076350"/>
              <a:gd name="connsiteY2" fmla="*/ 0 h 3818508"/>
              <a:gd name="connsiteX3" fmla="*/ 3076350 w 3076350"/>
              <a:gd name="connsiteY3" fmla="*/ 512725 h 3818508"/>
              <a:gd name="connsiteX4" fmla="*/ 3076350 w 3076350"/>
              <a:gd name="connsiteY4" fmla="*/ 3305783 h 3818508"/>
              <a:gd name="connsiteX5" fmla="*/ 2563625 w 3076350"/>
              <a:gd name="connsiteY5" fmla="*/ 3818508 h 3818508"/>
              <a:gd name="connsiteX6" fmla="*/ 512725 w 3076350"/>
              <a:gd name="connsiteY6" fmla="*/ 3818508 h 3818508"/>
              <a:gd name="connsiteX7" fmla="*/ 0 w 3076350"/>
              <a:gd name="connsiteY7" fmla="*/ 3473949 h 3818508"/>
              <a:gd name="connsiteX8" fmla="*/ 0 w 3076350"/>
              <a:gd name="connsiteY8" fmla="*/ 512725 h 3818508"/>
              <a:gd name="connsiteX0" fmla="*/ 0 w 3107882"/>
              <a:gd name="connsiteY0" fmla="*/ 512725 h 3818508"/>
              <a:gd name="connsiteX1" fmla="*/ 313028 w 3107882"/>
              <a:gd name="connsiteY1" fmla="*/ 0 h 3818508"/>
              <a:gd name="connsiteX2" fmla="*/ 2710769 w 3107882"/>
              <a:gd name="connsiteY2" fmla="*/ 0 h 3818508"/>
              <a:gd name="connsiteX3" fmla="*/ 3076350 w 3107882"/>
              <a:gd name="connsiteY3" fmla="*/ 512725 h 3818508"/>
              <a:gd name="connsiteX4" fmla="*/ 3107882 w 3107882"/>
              <a:gd name="connsiteY4" fmla="*/ 3463438 h 3818508"/>
              <a:gd name="connsiteX5" fmla="*/ 2563625 w 3107882"/>
              <a:gd name="connsiteY5" fmla="*/ 3818508 h 3818508"/>
              <a:gd name="connsiteX6" fmla="*/ 512725 w 3107882"/>
              <a:gd name="connsiteY6" fmla="*/ 3818508 h 3818508"/>
              <a:gd name="connsiteX7" fmla="*/ 0 w 3107882"/>
              <a:gd name="connsiteY7" fmla="*/ 3473949 h 3818508"/>
              <a:gd name="connsiteX8" fmla="*/ 0 w 3107882"/>
              <a:gd name="connsiteY8" fmla="*/ 512725 h 3818508"/>
              <a:gd name="connsiteX0" fmla="*/ 0 w 3112967"/>
              <a:gd name="connsiteY0" fmla="*/ 512725 h 3819835"/>
              <a:gd name="connsiteX1" fmla="*/ 313028 w 3112967"/>
              <a:gd name="connsiteY1" fmla="*/ 0 h 3819835"/>
              <a:gd name="connsiteX2" fmla="*/ 2710769 w 3112967"/>
              <a:gd name="connsiteY2" fmla="*/ 0 h 3819835"/>
              <a:gd name="connsiteX3" fmla="*/ 3076350 w 3112967"/>
              <a:gd name="connsiteY3" fmla="*/ 512725 h 3819835"/>
              <a:gd name="connsiteX4" fmla="*/ 3112967 w 3112967"/>
              <a:gd name="connsiteY4" fmla="*/ 3569868 h 3819835"/>
              <a:gd name="connsiteX5" fmla="*/ 2563625 w 3112967"/>
              <a:gd name="connsiteY5" fmla="*/ 3818508 h 3819835"/>
              <a:gd name="connsiteX6" fmla="*/ 512725 w 3112967"/>
              <a:gd name="connsiteY6" fmla="*/ 3818508 h 3819835"/>
              <a:gd name="connsiteX7" fmla="*/ 0 w 3112967"/>
              <a:gd name="connsiteY7" fmla="*/ 3473949 h 3819835"/>
              <a:gd name="connsiteX8" fmla="*/ 0 w 3112967"/>
              <a:gd name="connsiteY8" fmla="*/ 512725 h 3819835"/>
              <a:gd name="connsiteX0" fmla="*/ 0 w 3112967"/>
              <a:gd name="connsiteY0" fmla="*/ 512725 h 3820203"/>
              <a:gd name="connsiteX1" fmla="*/ 313028 w 3112967"/>
              <a:gd name="connsiteY1" fmla="*/ 0 h 3820203"/>
              <a:gd name="connsiteX2" fmla="*/ 2710769 w 3112967"/>
              <a:gd name="connsiteY2" fmla="*/ 0 h 3820203"/>
              <a:gd name="connsiteX3" fmla="*/ 3076350 w 3112967"/>
              <a:gd name="connsiteY3" fmla="*/ 512725 h 3820203"/>
              <a:gd name="connsiteX4" fmla="*/ 3112967 w 3112967"/>
              <a:gd name="connsiteY4" fmla="*/ 3569868 h 3820203"/>
              <a:gd name="connsiteX5" fmla="*/ 2563625 w 3112967"/>
              <a:gd name="connsiteY5" fmla="*/ 3818508 h 3820203"/>
              <a:gd name="connsiteX6" fmla="*/ 512725 w 3112967"/>
              <a:gd name="connsiteY6" fmla="*/ 3818508 h 3820203"/>
              <a:gd name="connsiteX7" fmla="*/ 0 w 3112967"/>
              <a:gd name="connsiteY7" fmla="*/ 3573283 h 3820203"/>
              <a:gd name="connsiteX8" fmla="*/ 0 w 3112967"/>
              <a:gd name="connsiteY8" fmla="*/ 512725 h 3820203"/>
              <a:gd name="connsiteX0" fmla="*/ 0 w 3112967"/>
              <a:gd name="connsiteY0" fmla="*/ 542120 h 3849598"/>
              <a:gd name="connsiteX1" fmla="*/ 313028 w 3112967"/>
              <a:gd name="connsiteY1" fmla="*/ 29395 h 3849598"/>
              <a:gd name="connsiteX2" fmla="*/ 2858234 w 3112967"/>
              <a:gd name="connsiteY2" fmla="*/ 0 h 3849598"/>
              <a:gd name="connsiteX3" fmla="*/ 3076350 w 3112967"/>
              <a:gd name="connsiteY3" fmla="*/ 542120 h 3849598"/>
              <a:gd name="connsiteX4" fmla="*/ 3112967 w 3112967"/>
              <a:gd name="connsiteY4" fmla="*/ 3599263 h 3849598"/>
              <a:gd name="connsiteX5" fmla="*/ 2563625 w 3112967"/>
              <a:gd name="connsiteY5" fmla="*/ 3847903 h 3849598"/>
              <a:gd name="connsiteX6" fmla="*/ 512725 w 3112967"/>
              <a:gd name="connsiteY6" fmla="*/ 3847903 h 3849598"/>
              <a:gd name="connsiteX7" fmla="*/ 0 w 3112967"/>
              <a:gd name="connsiteY7" fmla="*/ 3602678 h 3849598"/>
              <a:gd name="connsiteX8" fmla="*/ 0 w 3112967"/>
              <a:gd name="connsiteY8" fmla="*/ 542120 h 3849598"/>
              <a:gd name="connsiteX0" fmla="*/ 0 w 3112967"/>
              <a:gd name="connsiteY0" fmla="*/ 542120 h 3849598"/>
              <a:gd name="connsiteX1" fmla="*/ 313028 w 3112967"/>
              <a:gd name="connsiteY1" fmla="*/ 29395 h 3849598"/>
              <a:gd name="connsiteX2" fmla="*/ 2816101 w 3112967"/>
              <a:gd name="connsiteY2" fmla="*/ 0 h 3849598"/>
              <a:gd name="connsiteX3" fmla="*/ 3076350 w 3112967"/>
              <a:gd name="connsiteY3" fmla="*/ 542120 h 3849598"/>
              <a:gd name="connsiteX4" fmla="*/ 3112967 w 3112967"/>
              <a:gd name="connsiteY4" fmla="*/ 3599263 h 3849598"/>
              <a:gd name="connsiteX5" fmla="*/ 2563625 w 3112967"/>
              <a:gd name="connsiteY5" fmla="*/ 3847903 h 3849598"/>
              <a:gd name="connsiteX6" fmla="*/ 512725 w 3112967"/>
              <a:gd name="connsiteY6" fmla="*/ 3847903 h 3849598"/>
              <a:gd name="connsiteX7" fmla="*/ 0 w 3112967"/>
              <a:gd name="connsiteY7" fmla="*/ 3602678 h 3849598"/>
              <a:gd name="connsiteX8" fmla="*/ 0 w 3112967"/>
              <a:gd name="connsiteY8" fmla="*/ 542120 h 3849598"/>
              <a:gd name="connsiteX0" fmla="*/ 0 w 3112967"/>
              <a:gd name="connsiteY0" fmla="*/ 542120 h 3849598"/>
              <a:gd name="connsiteX1" fmla="*/ 313028 w 3112967"/>
              <a:gd name="connsiteY1" fmla="*/ 29395 h 3849598"/>
              <a:gd name="connsiteX2" fmla="*/ 2816101 w 3112967"/>
              <a:gd name="connsiteY2" fmla="*/ 0 h 3849598"/>
              <a:gd name="connsiteX3" fmla="*/ 3092150 w 3112967"/>
              <a:gd name="connsiteY3" fmla="*/ 564167 h 3849598"/>
              <a:gd name="connsiteX4" fmla="*/ 3112967 w 3112967"/>
              <a:gd name="connsiteY4" fmla="*/ 3599263 h 3849598"/>
              <a:gd name="connsiteX5" fmla="*/ 2563625 w 3112967"/>
              <a:gd name="connsiteY5" fmla="*/ 3847903 h 3849598"/>
              <a:gd name="connsiteX6" fmla="*/ 512725 w 3112967"/>
              <a:gd name="connsiteY6" fmla="*/ 3847903 h 3849598"/>
              <a:gd name="connsiteX7" fmla="*/ 0 w 3112967"/>
              <a:gd name="connsiteY7" fmla="*/ 3602678 h 3849598"/>
              <a:gd name="connsiteX8" fmla="*/ 0 w 3112967"/>
              <a:gd name="connsiteY8" fmla="*/ 542120 h 3849598"/>
              <a:gd name="connsiteX0" fmla="*/ 0 w 3112967"/>
              <a:gd name="connsiteY0" fmla="*/ 542120 h 3849598"/>
              <a:gd name="connsiteX1" fmla="*/ 313028 w 3112967"/>
              <a:gd name="connsiteY1" fmla="*/ 29395 h 3849598"/>
              <a:gd name="connsiteX2" fmla="*/ 2868767 w 3112967"/>
              <a:gd name="connsiteY2" fmla="*/ 0 h 3849598"/>
              <a:gd name="connsiteX3" fmla="*/ 3092150 w 3112967"/>
              <a:gd name="connsiteY3" fmla="*/ 564167 h 3849598"/>
              <a:gd name="connsiteX4" fmla="*/ 3112967 w 3112967"/>
              <a:gd name="connsiteY4" fmla="*/ 3599263 h 3849598"/>
              <a:gd name="connsiteX5" fmla="*/ 2563625 w 3112967"/>
              <a:gd name="connsiteY5" fmla="*/ 3847903 h 3849598"/>
              <a:gd name="connsiteX6" fmla="*/ 512725 w 3112967"/>
              <a:gd name="connsiteY6" fmla="*/ 3847903 h 3849598"/>
              <a:gd name="connsiteX7" fmla="*/ 0 w 3112967"/>
              <a:gd name="connsiteY7" fmla="*/ 3602678 h 3849598"/>
              <a:gd name="connsiteX8" fmla="*/ 0 w 3112967"/>
              <a:gd name="connsiteY8" fmla="*/ 542120 h 3849598"/>
              <a:gd name="connsiteX0" fmla="*/ 5246 w 3118213"/>
              <a:gd name="connsiteY0" fmla="*/ 542120 h 3849598"/>
              <a:gd name="connsiteX1" fmla="*/ 228742 w 3118213"/>
              <a:gd name="connsiteY1" fmla="*/ 29395 h 3849598"/>
              <a:gd name="connsiteX2" fmla="*/ 2874013 w 3118213"/>
              <a:gd name="connsiteY2" fmla="*/ 0 h 3849598"/>
              <a:gd name="connsiteX3" fmla="*/ 3097396 w 3118213"/>
              <a:gd name="connsiteY3" fmla="*/ 564167 h 3849598"/>
              <a:gd name="connsiteX4" fmla="*/ 3118213 w 3118213"/>
              <a:gd name="connsiteY4" fmla="*/ 3599263 h 3849598"/>
              <a:gd name="connsiteX5" fmla="*/ 2568871 w 3118213"/>
              <a:gd name="connsiteY5" fmla="*/ 3847903 h 3849598"/>
              <a:gd name="connsiteX6" fmla="*/ 517971 w 3118213"/>
              <a:gd name="connsiteY6" fmla="*/ 3847903 h 3849598"/>
              <a:gd name="connsiteX7" fmla="*/ 5246 w 3118213"/>
              <a:gd name="connsiteY7" fmla="*/ 3602678 h 3849598"/>
              <a:gd name="connsiteX8" fmla="*/ 5246 w 3118213"/>
              <a:gd name="connsiteY8" fmla="*/ 542120 h 384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8213" h="3849598">
                <a:moveTo>
                  <a:pt x="5246" y="542120"/>
                </a:moveTo>
                <a:cubicBezTo>
                  <a:pt x="5246" y="258950"/>
                  <a:pt x="-54428" y="29395"/>
                  <a:pt x="228742" y="29395"/>
                </a:cubicBezTo>
                <a:cubicBezTo>
                  <a:pt x="1027989" y="29395"/>
                  <a:pt x="2074766" y="0"/>
                  <a:pt x="2874013" y="0"/>
                </a:cubicBezTo>
                <a:cubicBezTo>
                  <a:pt x="3157183" y="0"/>
                  <a:pt x="3097396" y="280997"/>
                  <a:pt x="3097396" y="564167"/>
                </a:cubicBezTo>
                <a:lnTo>
                  <a:pt x="3118213" y="3599263"/>
                </a:lnTo>
                <a:cubicBezTo>
                  <a:pt x="3118213" y="3882433"/>
                  <a:pt x="2852041" y="3847903"/>
                  <a:pt x="2568871" y="3847903"/>
                </a:cubicBezTo>
                <a:lnTo>
                  <a:pt x="517971" y="3847903"/>
                </a:lnTo>
                <a:cubicBezTo>
                  <a:pt x="234801" y="3847903"/>
                  <a:pt x="5246" y="3885848"/>
                  <a:pt x="5246" y="3602678"/>
                </a:cubicBezTo>
                <a:lnTo>
                  <a:pt x="5246" y="542120"/>
                </a:lnTo>
                <a:close/>
              </a:path>
            </a:pathLst>
          </a:cu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1" y="16245"/>
            <a:ext cx="2280746" cy="6841755"/>
          </a:xfrm>
          <a:prstGeom prst="rect">
            <a:avLst/>
          </a:prstGeom>
          <a:solidFill>
            <a:srgbClr val="DDE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9488" y="97366"/>
            <a:ext cx="4152048" cy="53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Product Analysis  </a:t>
            </a:r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Dashboard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328041" y="816970"/>
            <a:ext cx="3724819" cy="2808056"/>
          </a:xfrm>
          <a:custGeom>
            <a:avLst/>
            <a:gdLst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623729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781385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377340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587546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9473" h="2852808">
                <a:moveTo>
                  <a:pt x="276" y="475468"/>
                </a:moveTo>
                <a:cubicBezTo>
                  <a:pt x="276" y="212874"/>
                  <a:pt x="-18078" y="31531"/>
                  <a:pt x="244516" y="31531"/>
                </a:cubicBezTo>
                <a:lnTo>
                  <a:pt x="2781661" y="0"/>
                </a:lnTo>
                <a:cubicBezTo>
                  <a:pt x="3044255" y="0"/>
                  <a:pt x="3099473" y="212874"/>
                  <a:pt x="3099473" y="475468"/>
                </a:cubicBezTo>
                <a:lnTo>
                  <a:pt x="3099473" y="2587546"/>
                </a:lnTo>
                <a:cubicBezTo>
                  <a:pt x="3099473" y="2850140"/>
                  <a:pt x="2886599" y="2852808"/>
                  <a:pt x="2624005" y="2852808"/>
                </a:cubicBezTo>
                <a:lnTo>
                  <a:pt x="475744" y="2852808"/>
                </a:lnTo>
                <a:cubicBezTo>
                  <a:pt x="213150" y="2852808"/>
                  <a:pt x="276" y="2797589"/>
                  <a:pt x="276" y="2534995"/>
                </a:cubicBezTo>
                <a:lnTo>
                  <a:pt x="276" y="475468"/>
                </a:lnTo>
                <a:close/>
              </a:path>
            </a:pathLst>
          </a:cu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Alternate Process 13"/>
          <p:cNvSpPr/>
          <p:nvPr/>
        </p:nvSpPr>
        <p:spPr>
          <a:xfrm>
            <a:off x="7558455" y="816970"/>
            <a:ext cx="3724819" cy="2808056"/>
          </a:xfrm>
          <a:custGeom>
            <a:avLst/>
            <a:gdLst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623729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0 w 3099197"/>
              <a:gd name="connsiteY0" fmla="*/ 475468 h 2852808"/>
              <a:gd name="connsiteX1" fmla="*/ 475468 w 3099197"/>
              <a:gd name="connsiteY1" fmla="*/ 0 h 2852808"/>
              <a:gd name="connsiteX2" fmla="*/ 2781385 w 3099197"/>
              <a:gd name="connsiteY2" fmla="*/ 0 h 2852808"/>
              <a:gd name="connsiteX3" fmla="*/ 3099197 w 3099197"/>
              <a:gd name="connsiteY3" fmla="*/ 475468 h 2852808"/>
              <a:gd name="connsiteX4" fmla="*/ 3099197 w 3099197"/>
              <a:gd name="connsiteY4" fmla="*/ 2377340 h 2852808"/>
              <a:gd name="connsiteX5" fmla="*/ 2623729 w 3099197"/>
              <a:gd name="connsiteY5" fmla="*/ 2852808 h 2852808"/>
              <a:gd name="connsiteX6" fmla="*/ 475468 w 3099197"/>
              <a:gd name="connsiteY6" fmla="*/ 2852808 h 2852808"/>
              <a:gd name="connsiteX7" fmla="*/ 0 w 3099197"/>
              <a:gd name="connsiteY7" fmla="*/ 2377340 h 2852808"/>
              <a:gd name="connsiteX8" fmla="*/ 0 w 3099197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377340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377340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  <a:gd name="connsiteX0" fmla="*/ 276 w 3099473"/>
              <a:gd name="connsiteY0" fmla="*/ 475468 h 2852808"/>
              <a:gd name="connsiteX1" fmla="*/ 244516 w 3099473"/>
              <a:gd name="connsiteY1" fmla="*/ 31531 h 2852808"/>
              <a:gd name="connsiteX2" fmla="*/ 2781661 w 3099473"/>
              <a:gd name="connsiteY2" fmla="*/ 0 h 2852808"/>
              <a:gd name="connsiteX3" fmla="*/ 3099473 w 3099473"/>
              <a:gd name="connsiteY3" fmla="*/ 475468 h 2852808"/>
              <a:gd name="connsiteX4" fmla="*/ 3099473 w 3099473"/>
              <a:gd name="connsiteY4" fmla="*/ 2587546 h 2852808"/>
              <a:gd name="connsiteX5" fmla="*/ 2624005 w 3099473"/>
              <a:gd name="connsiteY5" fmla="*/ 2852808 h 2852808"/>
              <a:gd name="connsiteX6" fmla="*/ 475744 w 3099473"/>
              <a:gd name="connsiteY6" fmla="*/ 2852808 h 2852808"/>
              <a:gd name="connsiteX7" fmla="*/ 276 w 3099473"/>
              <a:gd name="connsiteY7" fmla="*/ 2534995 h 2852808"/>
              <a:gd name="connsiteX8" fmla="*/ 276 w 3099473"/>
              <a:gd name="connsiteY8" fmla="*/ 475468 h 285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9473" h="2852808">
                <a:moveTo>
                  <a:pt x="276" y="475468"/>
                </a:moveTo>
                <a:cubicBezTo>
                  <a:pt x="276" y="212874"/>
                  <a:pt x="-18078" y="31531"/>
                  <a:pt x="244516" y="31531"/>
                </a:cubicBezTo>
                <a:lnTo>
                  <a:pt x="2781661" y="0"/>
                </a:lnTo>
                <a:cubicBezTo>
                  <a:pt x="3044255" y="0"/>
                  <a:pt x="3099473" y="212874"/>
                  <a:pt x="3099473" y="475468"/>
                </a:cubicBezTo>
                <a:lnTo>
                  <a:pt x="3099473" y="2587546"/>
                </a:lnTo>
                <a:cubicBezTo>
                  <a:pt x="3099473" y="2850140"/>
                  <a:pt x="2886599" y="2852808"/>
                  <a:pt x="2624005" y="2852808"/>
                </a:cubicBezTo>
                <a:lnTo>
                  <a:pt x="475744" y="2852808"/>
                </a:lnTo>
                <a:cubicBezTo>
                  <a:pt x="213150" y="2852808"/>
                  <a:pt x="276" y="2797589"/>
                  <a:pt x="276" y="2534995"/>
                </a:cubicBezTo>
                <a:lnTo>
                  <a:pt x="276" y="475468"/>
                </a:lnTo>
                <a:close/>
              </a:path>
            </a:pathLst>
          </a:custGeom>
          <a:solidFill>
            <a:srgbClr val="24303C"/>
          </a:solidFill>
          <a:ln>
            <a:noFill/>
          </a:ln>
          <a:effectLst>
            <a:glow rad="63500">
              <a:srgbClr val="24303C"/>
            </a:glow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3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84</Words>
  <Application>Microsoft Office PowerPoint</Application>
  <PresentationFormat>Widescreen</PresentationFormat>
  <Paragraphs>29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Wingdings</vt:lpstr>
      <vt:lpstr>Office Theme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User</dc:creator>
  <cp:lastModifiedBy>User</cp:lastModifiedBy>
  <cp:revision>19</cp:revision>
  <dcterms:created xsi:type="dcterms:W3CDTF">2023-07-19T16:15:55Z</dcterms:created>
  <dcterms:modified xsi:type="dcterms:W3CDTF">2023-07-22T17:14:23Z</dcterms:modified>
</cp:coreProperties>
</file>