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4E3"/>
    <a:srgbClr val="F0F7F7"/>
    <a:srgbClr val="056161"/>
    <a:srgbClr val="FF7D00"/>
    <a:srgbClr val="B2D7D6"/>
    <a:srgbClr val="ACA4E4"/>
    <a:srgbClr val="0060F1"/>
    <a:srgbClr val="AEDADA"/>
    <a:srgbClr val="016666"/>
    <a:srgbClr val="C4D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0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6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4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4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7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16F3-ABFE-48A1-BE78-1B5FC8540D3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2D0B-8B20-49F3-9FB0-AD0BF902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0" y="-10160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427" y="713880"/>
            <a:ext cx="6773333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1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7" y="1031520"/>
            <a:ext cx="6773333" cy="508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600" y="802640"/>
            <a:ext cx="2946400" cy="1219200"/>
          </a:xfrm>
          <a:prstGeom prst="rect">
            <a:avLst/>
          </a:prstGeom>
          <a:solidFill>
            <a:srgbClr val="FFD6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49680" y="2187080"/>
            <a:ext cx="2946400" cy="1219200"/>
          </a:xfrm>
          <a:prstGeom prst="rect">
            <a:avLst/>
          </a:prstGeom>
          <a:solidFill>
            <a:srgbClr val="FBBC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5440" y="3571520"/>
            <a:ext cx="2946400" cy="1219200"/>
          </a:xfrm>
          <a:prstGeom prst="rect">
            <a:avLst/>
          </a:prstGeom>
          <a:solidFill>
            <a:srgbClr val="FF5C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4987" y="5029200"/>
            <a:ext cx="2946400" cy="1219200"/>
          </a:xfrm>
          <a:prstGeom prst="rect">
            <a:avLst/>
          </a:prstGeom>
          <a:solidFill>
            <a:srgbClr val="C4D8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2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04" y="659219"/>
            <a:ext cx="6620303" cy="49652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2381" y="659219"/>
            <a:ext cx="2009554" cy="1254641"/>
          </a:xfrm>
          <a:prstGeom prst="rect">
            <a:avLst/>
          </a:prstGeom>
          <a:solidFill>
            <a:srgbClr val="AED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11348" y="2055628"/>
            <a:ext cx="2009554" cy="1254641"/>
          </a:xfrm>
          <a:prstGeom prst="rect">
            <a:avLst/>
          </a:prstGeom>
          <a:solidFill>
            <a:srgbClr val="F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6152" y="3310269"/>
            <a:ext cx="2009554" cy="1254641"/>
          </a:xfrm>
          <a:prstGeom prst="rect">
            <a:avLst/>
          </a:prstGeom>
          <a:solidFill>
            <a:srgbClr val="F0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2719" y="4685414"/>
            <a:ext cx="2009554" cy="1254641"/>
          </a:xfrm>
          <a:prstGeom prst="rect">
            <a:avLst/>
          </a:prstGeom>
          <a:solidFill>
            <a:srgbClr val="01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165" y="4976037"/>
            <a:ext cx="2009554" cy="1254641"/>
          </a:xfrm>
          <a:prstGeom prst="rect">
            <a:avLst/>
          </a:prstGeom>
          <a:solidFill>
            <a:srgbClr val="0060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0929" y="825797"/>
            <a:ext cx="2009554" cy="1254641"/>
          </a:xfrm>
          <a:prstGeom prst="rect">
            <a:avLst/>
          </a:prstGeom>
          <a:solidFill>
            <a:srgbClr val="05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9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5820" y="275651"/>
            <a:ext cx="11540359" cy="6306697"/>
          </a:xfrm>
          <a:prstGeom prst="rect">
            <a:avLst/>
          </a:prstGeom>
          <a:solidFill>
            <a:srgbClr val="F0F7F7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0264" y="396914"/>
            <a:ext cx="1522134" cy="634921"/>
            <a:chOff x="530264" y="396914"/>
            <a:chExt cx="1522134" cy="6349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64" y="396914"/>
              <a:ext cx="634921" cy="6349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83983" y="570170"/>
              <a:ext cx="968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5616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home</a:t>
              </a:r>
              <a:endParaRPr lang="en-US" sz="2400" dirty="0">
                <a:solidFill>
                  <a:srgbClr val="05616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9343" y="1336372"/>
            <a:ext cx="2188221" cy="1668085"/>
            <a:chOff x="729343" y="1336372"/>
            <a:chExt cx="2188221" cy="1668085"/>
          </a:xfrm>
        </p:grpSpPr>
        <p:sp>
          <p:nvSpPr>
            <p:cNvPr id="11" name="Rounded Rectangle 10"/>
            <p:cNvSpPr/>
            <p:nvPr/>
          </p:nvSpPr>
          <p:spPr>
            <a:xfrm>
              <a:off x="729343" y="1625405"/>
              <a:ext cx="1974173" cy="1379052"/>
            </a:xfrm>
            <a:prstGeom prst="roundRect">
              <a:avLst>
                <a:gd name="adj" fmla="val 9834"/>
              </a:avLst>
            </a:prstGeom>
            <a:solidFill>
              <a:srgbClr val="FF7D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77080" y="1336372"/>
              <a:ext cx="2040484" cy="1534202"/>
            </a:xfrm>
            <a:prstGeom prst="roundRect">
              <a:avLst>
                <a:gd name="adj" fmla="val 9834"/>
              </a:avLst>
            </a:prstGeom>
            <a:solidFill>
              <a:srgbClr val="B2D7D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78829" y="1336115"/>
            <a:ext cx="2319636" cy="1668342"/>
            <a:chOff x="3478829" y="1336115"/>
            <a:chExt cx="2319636" cy="1668342"/>
          </a:xfrm>
        </p:grpSpPr>
        <p:sp>
          <p:nvSpPr>
            <p:cNvPr id="12" name="Rounded Rectangle 11"/>
            <p:cNvSpPr/>
            <p:nvPr/>
          </p:nvSpPr>
          <p:spPr>
            <a:xfrm>
              <a:off x="3478829" y="1625149"/>
              <a:ext cx="2163007" cy="1379308"/>
            </a:xfrm>
            <a:prstGeom prst="roundRect">
              <a:avLst>
                <a:gd name="adj" fmla="val 9834"/>
              </a:avLst>
            </a:prstGeom>
            <a:solidFill>
              <a:srgbClr val="05616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92877" y="1336115"/>
              <a:ext cx="2105588" cy="1534034"/>
            </a:xfrm>
            <a:prstGeom prst="roundRect">
              <a:avLst>
                <a:gd name="adj" fmla="val 9834"/>
              </a:avLst>
            </a:prstGeom>
            <a:solidFill>
              <a:srgbClr val="B2D7D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161913" y="1301198"/>
            <a:ext cx="2269584" cy="1718141"/>
            <a:chOff x="9161913" y="1301198"/>
            <a:chExt cx="2269584" cy="1718141"/>
          </a:xfrm>
        </p:grpSpPr>
        <p:sp>
          <p:nvSpPr>
            <p:cNvPr id="14" name="Rounded Rectangle 13"/>
            <p:cNvSpPr/>
            <p:nvPr/>
          </p:nvSpPr>
          <p:spPr>
            <a:xfrm>
              <a:off x="9161913" y="1615836"/>
              <a:ext cx="2015584" cy="1403503"/>
            </a:xfrm>
            <a:prstGeom prst="roundRect">
              <a:avLst>
                <a:gd name="adj" fmla="val 9834"/>
              </a:avLst>
            </a:prstGeom>
            <a:solidFill>
              <a:srgbClr val="ACA4E4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315255" y="1301198"/>
              <a:ext cx="2116242" cy="1600561"/>
            </a:xfrm>
            <a:prstGeom prst="roundRect">
              <a:avLst>
                <a:gd name="adj" fmla="val 9834"/>
              </a:avLst>
            </a:prstGeom>
            <a:solidFill>
              <a:srgbClr val="B2D7D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417150" y="1564061"/>
            <a:ext cx="2031892" cy="1440396"/>
          </a:xfrm>
          <a:prstGeom prst="roundRect">
            <a:avLst>
              <a:gd name="adj" fmla="val 9834"/>
            </a:avLst>
          </a:prstGeom>
          <a:solidFill>
            <a:srgbClr val="0060F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80680" y="1301198"/>
            <a:ext cx="1981345" cy="1583194"/>
          </a:xfrm>
          <a:prstGeom prst="roundRect">
            <a:avLst>
              <a:gd name="adj" fmla="val 9834"/>
            </a:avLst>
          </a:prstGeom>
          <a:solidFill>
            <a:srgbClr val="B2D7D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972146" y="1371936"/>
            <a:ext cx="682484" cy="652807"/>
          </a:xfrm>
          <a:prstGeom prst="flowChartConnector">
            <a:avLst/>
          </a:prstGeom>
          <a:solidFill>
            <a:srgbClr val="F0F7F7"/>
          </a:solidFill>
          <a:ln w="38100" cmpd="dbl">
            <a:gradFill flip="none" rotWithShape="1">
              <a:gsLst>
                <a:gs pos="23000">
                  <a:srgbClr val="056161"/>
                </a:gs>
                <a:gs pos="99000">
                  <a:srgbClr val="F0F7F7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55" y="1469266"/>
            <a:ext cx="444590" cy="444590"/>
          </a:xfrm>
          <a:prstGeom prst="rect">
            <a:avLst/>
          </a:prstGeom>
        </p:spPr>
      </p:pic>
      <p:sp>
        <p:nvSpPr>
          <p:cNvPr id="35" name="Flowchart: Connector 34"/>
          <p:cNvSpPr/>
          <p:nvPr/>
        </p:nvSpPr>
        <p:spPr>
          <a:xfrm>
            <a:off x="3791979" y="1371936"/>
            <a:ext cx="682484" cy="652807"/>
          </a:xfrm>
          <a:prstGeom prst="flowChartConnector">
            <a:avLst/>
          </a:prstGeom>
          <a:solidFill>
            <a:srgbClr val="F0F7F7"/>
          </a:solidFill>
          <a:ln w="38100" cmpd="dbl">
            <a:gradFill flip="none" rotWithShape="1">
              <a:gsLst>
                <a:gs pos="23000">
                  <a:srgbClr val="056161"/>
                </a:gs>
                <a:gs pos="99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05" y="1476025"/>
            <a:ext cx="437831" cy="437831"/>
          </a:xfrm>
          <a:prstGeom prst="rect">
            <a:avLst/>
          </a:prstGeom>
        </p:spPr>
      </p:pic>
      <p:sp>
        <p:nvSpPr>
          <p:cNvPr id="37" name="Flowchart: Connector 36"/>
          <p:cNvSpPr/>
          <p:nvPr/>
        </p:nvSpPr>
        <p:spPr>
          <a:xfrm>
            <a:off x="6719391" y="1371936"/>
            <a:ext cx="682484" cy="652807"/>
          </a:xfrm>
          <a:prstGeom prst="flowChartConnector">
            <a:avLst/>
          </a:prstGeom>
          <a:solidFill>
            <a:srgbClr val="F0F7F7"/>
          </a:solidFill>
          <a:ln w="38100" cmpd="dbl">
            <a:gradFill flip="none" rotWithShape="1">
              <a:gsLst>
                <a:gs pos="23000">
                  <a:srgbClr val="056161"/>
                </a:gs>
                <a:gs pos="99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9" y="1472444"/>
            <a:ext cx="420708" cy="420708"/>
          </a:xfrm>
          <a:prstGeom prst="rect">
            <a:avLst/>
          </a:prstGeom>
        </p:spPr>
      </p:pic>
      <p:sp>
        <p:nvSpPr>
          <p:cNvPr id="39" name="Flowchart: Connector 38"/>
          <p:cNvSpPr/>
          <p:nvPr/>
        </p:nvSpPr>
        <p:spPr>
          <a:xfrm>
            <a:off x="9412995" y="1356394"/>
            <a:ext cx="682484" cy="652807"/>
          </a:xfrm>
          <a:prstGeom prst="flowChartConnector">
            <a:avLst/>
          </a:prstGeom>
          <a:solidFill>
            <a:srgbClr val="F0F7F7"/>
          </a:solidFill>
          <a:ln w="38100" cmpd="dbl">
            <a:gradFill flip="none" rotWithShape="1">
              <a:gsLst>
                <a:gs pos="23000">
                  <a:srgbClr val="056161"/>
                </a:gs>
                <a:gs pos="99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073" y="1453548"/>
            <a:ext cx="439604" cy="4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5820" y="275651"/>
            <a:ext cx="11540359" cy="6306697"/>
          </a:xfrm>
          <a:prstGeom prst="rect">
            <a:avLst/>
          </a:prstGeom>
          <a:solidFill>
            <a:srgbClr val="F0F7F7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0264" y="396914"/>
            <a:ext cx="1522134" cy="634921"/>
            <a:chOff x="530264" y="396914"/>
            <a:chExt cx="1522134" cy="6349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64" y="396914"/>
              <a:ext cx="634921" cy="6349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83983" y="570170"/>
              <a:ext cx="968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5616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home</a:t>
              </a:r>
              <a:endParaRPr lang="en-US" sz="2400" dirty="0">
                <a:solidFill>
                  <a:srgbClr val="05616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422572" y="1256196"/>
            <a:ext cx="5254090" cy="5182704"/>
          </a:xfrm>
          <a:prstGeom prst="roundRect">
            <a:avLst>
              <a:gd name="adj" fmla="val 6646"/>
            </a:avLst>
          </a:prstGeom>
          <a:solidFill>
            <a:srgbClr val="CAE4E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00904" y="1320728"/>
            <a:ext cx="5157639" cy="5118172"/>
          </a:xfrm>
          <a:prstGeom prst="roundRect">
            <a:avLst>
              <a:gd name="adj" fmla="val 6646"/>
            </a:avLst>
          </a:prstGeom>
          <a:solidFill>
            <a:srgbClr val="CAE4E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742741" y="1424105"/>
            <a:ext cx="682484" cy="652807"/>
          </a:xfrm>
          <a:prstGeom prst="flowChartConnector">
            <a:avLst/>
          </a:prstGeom>
          <a:solidFill>
            <a:srgbClr val="F0F7F7"/>
          </a:solidFill>
          <a:ln w="38100" cmpd="dbl">
            <a:gradFill flip="none" rotWithShape="1">
              <a:gsLst>
                <a:gs pos="23000">
                  <a:srgbClr val="056161"/>
                </a:gs>
                <a:gs pos="99000">
                  <a:srgbClr val="F0F7F7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6678014" y="1374651"/>
            <a:ext cx="682484" cy="652807"/>
          </a:xfrm>
          <a:prstGeom prst="flowChartConnector">
            <a:avLst/>
          </a:prstGeom>
          <a:solidFill>
            <a:srgbClr val="F0F7F7"/>
          </a:solidFill>
          <a:ln w="38100" cmpd="dbl">
            <a:gradFill flip="none" rotWithShape="1">
              <a:gsLst>
                <a:gs pos="23000">
                  <a:srgbClr val="056161"/>
                </a:gs>
                <a:gs pos="99000">
                  <a:srgbClr val="F0F7F7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" y="1486779"/>
            <a:ext cx="441238" cy="441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68" y="1509666"/>
            <a:ext cx="432903" cy="4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9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5820" y="275651"/>
            <a:ext cx="11540359" cy="6306697"/>
          </a:xfrm>
          <a:prstGeom prst="rect">
            <a:avLst/>
          </a:prstGeom>
          <a:solidFill>
            <a:srgbClr val="F0F7F7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0264" y="396914"/>
            <a:ext cx="1522134" cy="634921"/>
            <a:chOff x="530264" y="396914"/>
            <a:chExt cx="1522134" cy="6349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64" y="396914"/>
              <a:ext cx="634921" cy="6349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83983" y="570170"/>
              <a:ext cx="968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5616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home</a:t>
              </a:r>
              <a:endParaRPr lang="en-US" sz="2400" dirty="0">
                <a:solidFill>
                  <a:srgbClr val="05616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</p:grpSp>
      <p:sp>
        <p:nvSpPr>
          <p:cNvPr id="34" name="Flowchart: Connector 33"/>
          <p:cNvSpPr/>
          <p:nvPr/>
        </p:nvSpPr>
        <p:spPr>
          <a:xfrm>
            <a:off x="742741" y="1424105"/>
            <a:ext cx="682484" cy="652807"/>
          </a:xfrm>
          <a:prstGeom prst="flowChartConnector">
            <a:avLst/>
          </a:prstGeom>
          <a:solidFill>
            <a:srgbClr val="F0F7F7"/>
          </a:solidFill>
          <a:ln w="38100" cmpd="dbl">
            <a:gradFill flip="none" rotWithShape="1">
              <a:gsLst>
                <a:gs pos="23000">
                  <a:srgbClr val="056161"/>
                </a:gs>
                <a:gs pos="99000">
                  <a:srgbClr val="F0F7F7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" y="1486779"/>
            <a:ext cx="441238" cy="441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41" y="2258705"/>
            <a:ext cx="432903" cy="43290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31721" y="801002"/>
            <a:ext cx="3690258" cy="5140366"/>
            <a:chOff x="4531721" y="801002"/>
            <a:chExt cx="3690258" cy="5140366"/>
          </a:xfrm>
        </p:grpSpPr>
        <p:sp>
          <p:nvSpPr>
            <p:cNvPr id="22" name="Rounded Rectangle 21"/>
            <p:cNvSpPr/>
            <p:nvPr/>
          </p:nvSpPr>
          <p:spPr>
            <a:xfrm>
              <a:off x="4531722" y="801002"/>
              <a:ext cx="3690257" cy="5140366"/>
            </a:xfrm>
            <a:prstGeom prst="roundRect">
              <a:avLst>
                <a:gd name="adj" fmla="val 1674"/>
              </a:avLst>
            </a:prstGeom>
            <a:solidFill>
              <a:srgbClr val="CAE4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721596" y="4557035"/>
              <a:ext cx="547090" cy="613679"/>
            </a:xfrm>
            <a:prstGeom prst="flowChartConnector">
              <a:avLst/>
            </a:prstGeom>
            <a:solidFill>
              <a:srgbClr val="F0F7F7"/>
            </a:solidFill>
            <a:ln w="38100" cmpd="dbl">
              <a:gradFill flip="none" rotWithShape="1">
                <a:gsLst>
                  <a:gs pos="23000">
                    <a:srgbClr val="056161"/>
                  </a:gs>
                  <a:gs pos="99000">
                    <a:srgbClr val="F0F7F7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698745" y="3601198"/>
              <a:ext cx="559056" cy="615662"/>
              <a:chOff x="3791979" y="1371936"/>
              <a:chExt cx="682484" cy="652807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3791979" y="1371936"/>
                <a:ext cx="682484" cy="652807"/>
              </a:xfrm>
              <a:prstGeom prst="flowChartConnector">
                <a:avLst/>
              </a:prstGeom>
              <a:solidFill>
                <a:srgbClr val="F0F7F7"/>
              </a:solidFill>
              <a:ln w="38100" cmpd="dbl">
                <a:gradFill flip="none" rotWithShape="1">
                  <a:gsLst>
                    <a:gs pos="23000">
                      <a:srgbClr val="056161"/>
                    </a:gs>
                    <a:gs pos="99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4305" y="1476025"/>
                <a:ext cx="437831" cy="437831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655499" y="1623308"/>
              <a:ext cx="613187" cy="634896"/>
              <a:chOff x="6719391" y="1371936"/>
              <a:chExt cx="682484" cy="652807"/>
            </a:xfrm>
          </p:grpSpPr>
          <p:sp>
            <p:nvSpPr>
              <p:cNvPr id="16" name="Flowchart: Connector 15"/>
              <p:cNvSpPr/>
              <p:nvPr/>
            </p:nvSpPr>
            <p:spPr>
              <a:xfrm>
                <a:off x="6719391" y="1371936"/>
                <a:ext cx="682484" cy="652807"/>
              </a:xfrm>
              <a:prstGeom prst="flowChartConnector">
                <a:avLst/>
              </a:prstGeom>
              <a:solidFill>
                <a:srgbClr val="F0F7F7"/>
              </a:solidFill>
              <a:ln w="38100" cmpd="dbl">
                <a:gradFill flip="none" rotWithShape="1">
                  <a:gsLst>
                    <a:gs pos="23000">
                      <a:srgbClr val="056161"/>
                    </a:gs>
                    <a:gs pos="99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0279" y="1472444"/>
                <a:ext cx="420708" cy="420708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4655499" y="2593442"/>
              <a:ext cx="585699" cy="620599"/>
              <a:chOff x="9412995" y="1356394"/>
              <a:chExt cx="682484" cy="652807"/>
            </a:xfrm>
          </p:grpSpPr>
          <p:sp>
            <p:nvSpPr>
              <p:cNvPr id="18" name="Flowchart: Connector 17"/>
              <p:cNvSpPr/>
              <p:nvPr/>
            </p:nvSpPr>
            <p:spPr>
              <a:xfrm>
                <a:off x="9412995" y="1356394"/>
                <a:ext cx="682484" cy="652807"/>
              </a:xfrm>
              <a:prstGeom prst="flowChartConnector">
                <a:avLst/>
              </a:prstGeom>
              <a:solidFill>
                <a:srgbClr val="F0F7F7"/>
              </a:solidFill>
              <a:ln w="38100" cmpd="dbl">
                <a:gradFill flip="none" rotWithShape="1">
                  <a:gsLst>
                    <a:gs pos="23000">
                      <a:srgbClr val="056161"/>
                    </a:gs>
                    <a:gs pos="99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3073" y="1453548"/>
                <a:ext cx="439604" cy="439604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556" y="4723144"/>
              <a:ext cx="355970" cy="3559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4531721" y="813692"/>
              <a:ext cx="3690258" cy="533964"/>
            </a:xfrm>
            <a:prstGeom prst="rect">
              <a:avLst/>
            </a:prstGeom>
            <a:solidFill>
              <a:srgbClr val="056161"/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8948" y="890029"/>
              <a:ext cx="3093196" cy="3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Availability of Houses in Suburb </a:t>
              </a:r>
              <a:endParaRPr lang="en-US" sz="16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14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Andalus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2023-08-13T16:24:00Z</dcterms:created>
  <dcterms:modified xsi:type="dcterms:W3CDTF">2023-08-14T08:21:06Z</dcterms:modified>
</cp:coreProperties>
</file>