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18A"/>
    <a:srgbClr val="0D3E99"/>
    <a:srgbClr val="0C46C1"/>
    <a:srgbClr val="0D50DB"/>
    <a:srgbClr val="002085"/>
    <a:srgbClr val="032582"/>
    <a:srgbClr val="1D7CD9"/>
    <a:srgbClr val="000F60"/>
    <a:srgbClr val="001164"/>
    <a:srgbClr val="001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2" d="100"/>
          <a:sy n="32" d="100"/>
        </p:scale>
        <p:origin x="116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54382-0496-4EB7-B867-3692B653A51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15D5E-4F86-46CF-8DC4-91A109F7C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96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15D5E-4F86-46CF-8DC4-91A109F7C7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75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15D5E-4F86-46CF-8DC4-91A109F7C7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0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15D5E-4F86-46CF-8DC4-91A109F7C7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8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4C4D-B8F2-4B13-8DB0-3F003240E01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EC80-BBAE-4759-BA54-7B3B28311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3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4C4D-B8F2-4B13-8DB0-3F003240E01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EC80-BBAE-4759-BA54-7B3B28311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9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4C4D-B8F2-4B13-8DB0-3F003240E01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EC80-BBAE-4759-BA54-7B3B28311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4C4D-B8F2-4B13-8DB0-3F003240E01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EC80-BBAE-4759-BA54-7B3B28311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8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4C4D-B8F2-4B13-8DB0-3F003240E01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EC80-BBAE-4759-BA54-7B3B28311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9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4C4D-B8F2-4B13-8DB0-3F003240E01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EC80-BBAE-4759-BA54-7B3B28311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4C4D-B8F2-4B13-8DB0-3F003240E01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EC80-BBAE-4759-BA54-7B3B28311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4C4D-B8F2-4B13-8DB0-3F003240E01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EC80-BBAE-4759-BA54-7B3B28311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9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4C4D-B8F2-4B13-8DB0-3F003240E01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EC80-BBAE-4759-BA54-7B3B28311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4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4C4D-B8F2-4B13-8DB0-3F003240E01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EC80-BBAE-4759-BA54-7B3B28311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7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4C4D-B8F2-4B13-8DB0-3F003240E01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EC80-BBAE-4759-BA54-7B3B28311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6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44C4D-B8F2-4B13-8DB0-3F003240E01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EEC80-BBAE-4759-BA54-7B3B28311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9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83953" y="-2697894"/>
            <a:ext cx="6858001" cy="1225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6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1" t="-1" r="-102" b="63867"/>
          <a:stretch/>
        </p:blipFill>
        <p:spPr>
          <a:xfrm rot="10800000">
            <a:off x="-1" y="2414"/>
            <a:ext cx="4221480" cy="15240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1" t="-1" r="-102" b="63867"/>
          <a:stretch/>
        </p:blipFill>
        <p:spPr>
          <a:xfrm rot="10800000" flipH="1">
            <a:off x="8047392" y="-8"/>
            <a:ext cx="4144607" cy="1391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3255819" y="-9"/>
            <a:ext cx="5957454" cy="1191143"/>
          </a:xfrm>
          <a:prstGeom prst="rect">
            <a:avLst/>
          </a:prstGeom>
          <a:gradFill>
            <a:gsLst>
              <a:gs pos="0">
                <a:srgbClr val="001771"/>
              </a:gs>
              <a:gs pos="41000">
                <a:srgbClr val="001164"/>
              </a:gs>
              <a:gs pos="83000">
                <a:srgbClr val="0D3E99"/>
              </a:gs>
              <a:gs pos="100000">
                <a:srgbClr val="000F6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17" r="55756" b="35605"/>
          <a:stretch/>
        </p:blipFill>
        <p:spPr>
          <a:xfrm>
            <a:off x="3260100" y="595563"/>
            <a:ext cx="5384028" cy="6066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202204"/>
            <a:ext cx="12192000" cy="5666865"/>
          </a:xfrm>
          <a:prstGeom prst="rect">
            <a:avLst/>
          </a:prstGeom>
          <a:gradFill>
            <a:gsLst>
              <a:gs pos="0">
                <a:srgbClr val="001771"/>
              </a:gs>
              <a:gs pos="41000">
                <a:srgbClr val="001164"/>
              </a:gs>
              <a:gs pos="83000">
                <a:srgbClr val="0D3E99"/>
              </a:gs>
              <a:gs pos="100000">
                <a:srgbClr val="000F6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7591" y="1440622"/>
            <a:ext cx="2594344" cy="1737692"/>
          </a:xfrm>
          <a:custGeom>
            <a:avLst/>
            <a:gdLst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235610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27367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4344" h="2152361">
                <a:moveTo>
                  <a:pt x="0" y="358734"/>
                </a:moveTo>
                <a:cubicBezTo>
                  <a:pt x="0" y="160611"/>
                  <a:pt x="54286" y="10633"/>
                  <a:pt x="252409" y="10633"/>
                </a:cubicBezTo>
                <a:lnTo>
                  <a:pt x="2384466" y="0"/>
                </a:lnTo>
                <a:cubicBezTo>
                  <a:pt x="2582589" y="0"/>
                  <a:pt x="2594344" y="160611"/>
                  <a:pt x="2594344" y="358734"/>
                </a:cubicBezTo>
                <a:lnTo>
                  <a:pt x="2594344" y="1793627"/>
                </a:lnTo>
                <a:cubicBezTo>
                  <a:pt x="2594344" y="1991750"/>
                  <a:pt x="2571957" y="2152361"/>
                  <a:pt x="2373834" y="2152361"/>
                </a:cubicBezTo>
                <a:lnTo>
                  <a:pt x="273674" y="2152361"/>
                </a:lnTo>
                <a:cubicBezTo>
                  <a:pt x="75551" y="2152361"/>
                  <a:pt x="0" y="1991750"/>
                  <a:pt x="0" y="1793627"/>
                </a:cubicBezTo>
                <a:lnTo>
                  <a:pt x="0" y="358734"/>
                </a:lnTo>
                <a:close/>
              </a:path>
            </a:pathLst>
          </a:custGeom>
          <a:solidFill>
            <a:srgbClr val="0D50DB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7"/>
          <p:cNvSpPr/>
          <p:nvPr/>
        </p:nvSpPr>
        <p:spPr>
          <a:xfrm>
            <a:off x="3199915" y="1451919"/>
            <a:ext cx="2594344" cy="1715098"/>
          </a:xfrm>
          <a:custGeom>
            <a:avLst/>
            <a:gdLst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235610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27367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4344" h="2152361">
                <a:moveTo>
                  <a:pt x="0" y="358734"/>
                </a:moveTo>
                <a:cubicBezTo>
                  <a:pt x="0" y="160611"/>
                  <a:pt x="54286" y="10633"/>
                  <a:pt x="252409" y="10633"/>
                </a:cubicBezTo>
                <a:lnTo>
                  <a:pt x="2384466" y="0"/>
                </a:lnTo>
                <a:cubicBezTo>
                  <a:pt x="2582589" y="0"/>
                  <a:pt x="2594344" y="160611"/>
                  <a:pt x="2594344" y="358734"/>
                </a:cubicBezTo>
                <a:lnTo>
                  <a:pt x="2594344" y="1793627"/>
                </a:lnTo>
                <a:cubicBezTo>
                  <a:pt x="2594344" y="1991750"/>
                  <a:pt x="2571957" y="2152361"/>
                  <a:pt x="2373834" y="2152361"/>
                </a:cubicBezTo>
                <a:lnTo>
                  <a:pt x="273674" y="2152361"/>
                </a:lnTo>
                <a:cubicBezTo>
                  <a:pt x="75551" y="2152361"/>
                  <a:pt x="0" y="1991750"/>
                  <a:pt x="0" y="1793627"/>
                </a:cubicBezTo>
                <a:lnTo>
                  <a:pt x="0" y="358734"/>
                </a:lnTo>
                <a:close/>
              </a:path>
            </a:pathLst>
          </a:custGeom>
          <a:solidFill>
            <a:srgbClr val="0D50DB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7"/>
          <p:cNvSpPr/>
          <p:nvPr/>
        </p:nvSpPr>
        <p:spPr>
          <a:xfrm>
            <a:off x="9344564" y="1440622"/>
            <a:ext cx="2594344" cy="1715098"/>
          </a:xfrm>
          <a:custGeom>
            <a:avLst/>
            <a:gdLst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235610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27367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4344" h="2152361">
                <a:moveTo>
                  <a:pt x="0" y="358734"/>
                </a:moveTo>
                <a:cubicBezTo>
                  <a:pt x="0" y="160611"/>
                  <a:pt x="54286" y="10633"/>
                  <a:pt x="252409" y="10633"/>
                </a:cubicBezTo>
                <a:lnTo>
                  <a:pt x="2384466" y="0"/>
                </a:lnTo>
                <a:cubicBezTo>
                  <a:pt x="2582589" y="0"/>
                  <a:pt x="2594344" y="160611"/>
                  <a:pt x="2594344" y="358734"/>
                </a:cubicBezTo>
                <a:lnTo>
                  <a:pt x="2594344" y="1793627"/>
                </a:lnTo>
                <a:cubicBezTo>
                  <a:pt x="2594344" y="1991750"/>
                  <a:pt x="2571957" y="2152361"/>
                  <a:pt x="2373834" y="2152361"/>
                </a:cubicBezTo>
                <a:lnTo>
                  <a:pt x="273674" y="2152361"/>
                </a:lnTo>
                <a:cubicBezTo>
                  <a:pt x="75551" y="2152361"/>
                  <a:pt x="0" y="1991750"/>
                  <a:pt x="0" y="1793627"/>
                </a:cubicBezTo>
                <a:lnTo>
                  <a:pt x="0" y="358734"/>
                </a:lnTo>
                <a:close/>
              </a:path>
            </a:pathLst>
          </a:custGeom>
          <a:solidFill>
            <a:srgbClr val="0D50DB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7"/>
          <p:cNvSpPr/>
          <p:nvPr/>
        </p:nvSpPr>
        <p:spPr>
          <a:xfrm>
            <a:off x="6272239" y="1440622"/>
            <a:ext cx="2594344" cy="1715098"/>
          </a:xfrm>
          <a:custGeom>
            <a:avLst/>
            <a:gdLst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235610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27367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4344" h="2152361">
                <a:moveTo>
                  <a:pt x="0" y="358734"/>
                </a:moveTo>
                <a:cubicBezTo>
                  <a:pt x="0" y="160611"/>
                  <a:pt x="54286" y="10633"/>
                  <a:pt x="252409" y="10633"/>
                </a:cubicBezTo>
                <a:lnTo>
                  <a:pt x="2384466" y="0"/>
                </a:lnTo>
                <a:cubicBezTo>
                  <a:pt x="2582589" y="0"/>
                  <a:pt x="2594344" y="160611"/>
                  <a:pt x="2594344" y="358734"/>
                </a:cubicBezTo>
                <a:lnTo>
                  <a:pt x="2594344" y="1793627"/>
                </a:lnTo>
                <a:cubicBezTo>
                  <a:pt x="2594344" y="1991750"/>
                  <a:pt x="2571957" y="2152361"/>
                  <a:pt x="2373834" y="2152361"/>
                </a:cubicBezTo>
                <a:lnTo>
                  <a:pt x="273674" y="2152361"/>
                </a:lnTo>
                <a:cubicBezTo>
                  <a:pt x="75551" y="2152361"/>
                  <a:pt x="0" y="1991750"/>
                  <a:pt x="0" y="1793627"/>
                </a:cubicBezTo>
                <a:lnTo>
                  <a:pt x="0" y="358734"/>
                </a:lnTo>
                <a:close/>
              </a:path>
            </a:pathLst>
          </a:custGeom>
          <a:solidFill>
            <a:srgbClr val="0D50DB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7"/>
          <p:cNvSpPr/>
          <p:nvPr/>
        </p:nvSpPr>
        <p:spPr>
          <a:xfrm>
            <a:off x="127591" y="3416733"/>
            <a:ext cx="3646967" cy="2260322"/>
          </a:xfrm>
          <a:custGeom>
            <a:avLst/>
            <a:gdLst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235610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27367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4344" h="2152361">
                <a:moveTo>
                  <a:pt x="0" y="358734"/>
                </a:moveTo>
                <a:cubicBezTo>
                  <a:pt x="0" y="160611"/>
                  <a:pt x="54286" y="10633"/>
                  <a:pt x="252409" y="10633"/>
                </a:cubicBezTo>
                <a:lnTo>
                  <a:pt x="2384466" y="0"/>
                </a:lnTo>
                <a:cubicBezTo>
                  <a:pt x="2582589" y="0"/>
                  <a:pt x="2594344" y="160611"/>
                  <a:pt x="2594344" y="358734"/>
                </a:cubicBezTo>
                <a:lnTo>
                  <a:pt x="2594344" y="1793627"/>
                </a:lnTo>
                <a:cubicBezTo>
                  <a:pt x="2594344" y="1991750"/>
                  <a:pt x="2571957" y="2152361"/>
                  <a:pt x="2373834" y="2152361"/>
                </a:cubicBezTo>
                <a:lnTo>
                  <a:pt x="273674" y="2152361"/>
                </a:lnTo>
                <a:cubicBezTo>
                  <a:pt x="75551" y="2152361"/>
                  <a:pt x="0" y="1991750"/>
                  <a:pt x="0" y="1793627"/>
                </a:cubicBezTo>
                <a:lnTo>
                  <a:pt x="0" y="358734"/>
                </a:lnTo>
                <a:close/>
              </a:path>
            </a:pathLst>
          </a:custGeom>
          <a:solidFill>
            <a:srgbClr val="0D50DB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7"/>
          <p:cNvSpPr/>
          <p:nvPr/>
        </p:nvSpPr>
        <p:spPr>
          <a:xfrm>
            <a:off x="4102916" y="3416732"/>
            <a:ext cx="3733279" cy="2240238"/>
          </a:xfrm>
          <a:custGeom>
            <a:avLst/>
            <a:gdLst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235610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27367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4344" h="2152361">
                <a:moveTo>
                  <a:pt x="0" y="358734"/>
                </a:moveTo>
                <a:cubicBezTo>
                  <a:pt x="0" y="160611"/>
                  <a:pt x="54286" y="10633"/>
                  <a:pt x="252409" y="10633"/>
                </a:cubicBezTo>
                <a:lnTo>
                  <a:pt x="2384466" y="0"/>
                </a:lnTo>
                <a:cubicBezTo>
                  <a:pt x="2582589" y="0"/>
                  <a:pt x="2594344" y="160611"/>
                  <a:pt x="2594344" y="358734"/>
                </a:cubicBezTo>
                <a:lnTo>
                  <a:pt x="2594344" y="1793627"/>
                </a:lnTo>
                <a:cubicBezTo>
                  <a:pt x="2594344" y="1991750"/>
                  <a:pt x="2571957" y="2152361"/>
                  <a:pt x="2373834" y="2152361"/>
                </a:cubicBezTo>
                <a:lnTo>
                  <a:pt x="273674" y="2152361"/>
                </a:lnTo>
                <a:cubicBezTo>
                  <a:pt x="75551" y="2152361"/>
                  <a:pt x="0" y="1991750"/>
                  <a:pt x="0" y="1793627"/>
                </a:cubicBezTo>
                <a:lnTo>
                  <a:pt x="0" y="358734"/>
                </a:lnTo>
                <a:close/>
              </a:path>
            </a:pathLst>
          </a:custGeom>
          <a:solidFill>
            <a:srgbClr val="0D50DB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7"/>
          <p:cNvSpPr/>
          <p:nvPr/>
        </p:nvSpPr>
        <p:spPr>
          <a:xfrm>
            <a:off x="8164552" y="3416733"/>
            <a:ext cx="3911533" cy="2240238"/>
          </a:xfrm>
          <a:custGeom>
            <a:avLst/>
            <a:gdLst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235610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27367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4344" h="2152361">
                <a:moveTo>
                  <a:pt x="0" y="358734"/>
                </a:moveTo>
                <a:cubicBezTo>
                  <a:pt x="0" y="160611"/>
                  <a:pt x="54286" y="10633"/>
                  <a:pt x="252409" y="10633"/>
                </a:cubicBezTo>
                <a:lnTo>
                  <a:pt x="2384466" y="0"/>
                </a:lnTo>
                <a:cubicBezTo>
                  <a:pt x="2582589" y="0"/>
                  <a:pt x="2594344" y="160611"/>
                  <a:pt x="2594344" y="358734"/>
                </a:cubicBezTo>
                <a:lnTo>
                  <a:pt x="2594344" y="1793627"/>
                </a:lnTo>
                <a:cubicBezTo>
                  <a:pt x="2594344" y="1991750"/>
                  <a:pt x="2571957" y="2152361"/>
                  <a:pt x="2373834" y="2152361"/>
                </a:cubicBezTo>
                <a:lnTo>
                  <a:pt x="273674" y="2152361"/>
                </a:lnTo>
                <a:cubicBezTo>
                  <a:pt x="75551" y="2152361"/>
                  <a:pt x="0" y="1991750"/>
                  <a:pt x="0" y="1793627"/>
                </a:cubicBezTo>
                <a:lnTo>
                  <a:pt x="0" y="358734"/>
                </a:lnTo>
                <a:close/>
              </a:path>
            </a:pathLst>
          </a:custGeom>
          <a:solidFill>
            <a:srgbClr val="0D50DB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127591" y="5996763"/>
            <a:ext cx="11948494" cy="765544"/>
          </a:xfrm>
          <a:prstGeom prst="flowChartProcess">
            <a:avLst/>
          </a:prstGeom>
          <a:solidFill>
            <a:srgbClr val="0C46C1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37" y="6188909"/>
            <a:ext cx="390888" cy="390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04" y="6164166"/>
            <a:ext cx="470076" cy="4700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40" y="6200426"/>
            <a:ext cx="358218" cy="3582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160" y="6247531"/>
            <a:ext cx="351549" cy="35154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774621" y="6219709"/>
            <a:ext cx="2164288" cy="379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Source @</a:t>
            </a:r>
            <a:r>
              <a:rPr lang="en-US" dirty="0" err="1" smtClean="0">
                <a:solidFill>
                  <a:schemeClr val="bg1"/>
                </a:solidFill>
              </a:rPr>
              <a:t>kaggle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2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671" y="2735759"/>
            <a:ext cx="304762" cy="3047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123" y="1653758"/>
            <a:ext cx="634921" cy="6349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11" y="2263279"/>
            <a:ext cx="812698" cy="812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059" y="2133719"/>
            <a:ext cx="634921" cy="634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38" y="3124238"/>
            <a:ext cx="609524" cy="609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433" y="4036099"/>
            <a:ext cx="634921" cy="6349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39" y="3111539"/>
            <a:ext cx="634921" cy="634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906" y="2820827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3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1" t="-1" r="-102" b="63867"/>
          <a:stretch/>
        </p:blipFill>
        <p:spPr>
          <a:xfrm rot="10800000">
            <a:off x="-1" y="2414"/>
            <a:ext cx="4221480" cy="15240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1" t="-1" r="-102" b="63867"/>
          <a:stretch/>
        </p:blipFill>
        <p:spPr>
          <a:xfrm rot="10800000" flipH="1">
            <a:off x="8047392" y="-8"/>
            <a:ext cx="4144607" cy="1391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3255819" y="-9"/>
            <a:ext cx="5957454" cy="1191143"/>
          </a:xfrm>
          <a:prstGeom prst="rect">
            <a:avLst/>
          </a:prstGeom>
          <a:gradFill>
            <a:gsLst>
              <a:gs pos="0">
                <a:srgbClr val="001771"/>
              </a:gs>
              <a:gs pos="41000">
                <a:srgbClr val="001164"/>
              </a:gs>
              <a:gs pos="83000">
                <a:srgbClr val="0D3E99"/>
              </a:gs>
              <a:gs pos="100000">
                <a:srgbClr val="000F6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17" r="55756" b="35605"/>
          <a:stretch/>
        </p:blipFill>
        <p:spPr>
          <a:xfrm>
            <a:off x="3260100" y="595563"/>
            <a:ext cx="5384028" cy="6066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202204"/>
            <a:ext cx="12192000" cy="5666865"/>
          </a:xfrm>
          <a:prstGeom prst="rect">
            <a:avLst/>
          </a:prstGeom>
          <a:gradFill>
            <a:gsLst>
              <a:gs pos="0">
                <a:srgbClr val="001771"/>
              </a:gs>
              <a:gs pos="41000">
                <a:srgbClr val="001164"/>
              </a:gs>
              <a:gs pos="83000">
                <a:srgbClr val="0D3E99"/>
              </a:gs>
              <a:gs pos="100000">
                <a:srgbClr val="000F6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7591" y="1440622"/>
            <a:ext cx="2594344" cy="1737692"/>
          </a:xfrm>
          <a:custGeom>
            <a:avLst/>
            <a:gdLst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235610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27367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4344" h="2152361">
                <a:moveTo>
                  <a:pt x="0" y="358734"/>
                </a:moveTo>
                <a:cubicBezTo>
                  <a:pt x="0" y="160611"/>
                  <a:pt x="54286" y="10633"/>
                  <a:pt x="252409" y="10633"/>
                </a:cubicBezTo>
                <a:lnTo>
                  <a:pt x="2384466" y="0"/>
                </a:lnTo>
                <a:cubicBezTo>
                  <a:pt x="2582589" y="0"/>
                  <a:pt x="2594344" y="160611"/>
                  <a:pt x="2594344" y="358734"/>
                </a:cubicBezTo>
                <a:lnTo>
                  <a:pt x="2594344" y="1793627"/>
                </a:lnTo>
                <a:cubicBezTo>
                  <a:pt x="2594344" y="1991750"/>
                  <a:pt x="2571957" y="2152361"/>
                  <a:pt x="2373834" y="2152361"/>
                </a:cubicBezTo>
                <a:lnTo>
                  <a:pt x="273674" y="2152361"/>
                </a:lnTo>
                <a:cubicBezTo>
                  <a:pt x="75551" y="2152361"/>
                  <a:pt x="0" y="1991750"/>
                  <a:pt x="0" y="1793627"/>
                </a:cubicBezTo>
                <a:lnTo>
                  <a:pt x="0" y="358734"/>
                </a:lnTo>
                <a:close/>
              </a:path>
            </a:pathLst>
          </a:custGeom>
          <a:solidFill>
            <a:srgbClr val="0D3E99">
              <a:alpha val="67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7"/>
          <p:cNvSpPr/>
          <p:nvPr/>
        </p:nvSpPr>
        <p:spPr>
          <a:xfrm>
            <a:off x="3199915" y="1451919"/>
            <a:ext cx="2594344" cy="1715098"/>
          </a:xfrm>
          <a:custGeom>
            <a:avLst/>
            <a:gdLst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235610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27367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4344" h="2152361">
                <a:moveTo>
                  <a:pt x="0" y="358734"/>
                </a:moveTo>
                <a:cubicBezTo>
                  <a:pt x="0" y="160611"/>
                  <a:pt x="54286" y="10633"/>
                  <a:pt x="252409" y="10633"/>
                </a:cubicBezTo>
                <a:lnTo>
                  <a:pt x="2384466" y="0"/>
                </a:lnTo>
                <a:cubicBezTo>
                  <a:pt x="2582589" y="0"/>
                  <a:pt x="2594344" y="160611"/>
                  <a:pt x="2594344" y="358734"/>
                </a:cubicBezTo>
                <a:lnTo>
                  <a:pt x="2594344" y="1793627"/>
                </a:lnTo>
                <a:cubicBezTo>
                  <a:pt x="2594344" y="1991750"/>
                  <a:pt x="2571957" y="2152361"/>
                  <a:pt x="2373834" y="2152361"/>
                </a:cubicBezTo>
                <a:lnTo>
                  <a:pt x="273674" y="2152361"/>
                </a:lnTo>
                <a:cubicBezTo>
                  <a:pt x="75551" y="2152361"/>
                  <a:pt x="0" y="1991750"/>
                  <a:pt x="0" y="1793627"/>
                </a:cubicBezTo>
                <a:lnTo>
                  <a:pt x="0" y="358734"/>
                </a:lnTo>
                <a:close/>
              </a:path>
            </a:pathLst>
          </a:custGeom>
          <a:solidFill>
            <a:srgbClr val="0931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7"/>
          <p:cNvSpPr/>
          <p:nvPr/>
        </p:nvSpPr>
        <p:spPr>
          <a:xfrm>
            <a:off x="9344564" y="1440622"/>
            <a:ext cx="2594344" cy="1715098"/>
          </a:xfrm>
          <a:custGeom>
            <a:avLst/>
            <a:gdLst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235610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27367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4344" h="2152361">
                <a:moveTo>
                  <a:pt x="0" y="358734"/>
                </a:moveTo>
                <a:cubicBezTo>
                  <a:pt x="0" y="160611"/>
                  <a:pt x="54286" y="10633"/>
                  <a:pt x="252409" y="10633"/>
                </a:cubicBezTo>
                <a:lnTo>
                  <a:pt x="2384466" y="0"/>
                </a:lnTo>
                <a:cubicBezTo>
                  <a:pt x="2582589" y="0"/>
                  <a:pt x="2594344" y="160611"/>
                  <a:pt x="2594344" y="358734"/>
                </a:cubicBezTo>
                <a:lnTo>
                  <a:pt x="2594344" y="1793627"/>
                </a:lnTo>
                <a:cubicBezTo>
                  <a:pt x="2594344" y="1991750"/>
                  <a:pt x="2571957" y="2152361"/>
                  <a:pt x="2373834" y="2152361"/>
                </a:cubicBezTo>
                <a:lnTo>
                  <a:pt x="273674" y="2152361"/>
                </a:lnTo>
                <a:cubicBezTo>
                  <a:pt x="75551" y="2152361"/>
                  <a:pt x="0" y="1991750"/>
                  <a:pt x="0" y="1793627"/>
                </a:cubicBezTo>
                <a:lnTo>
                  <a:pt x="0" y="358734"/>
                </a:lnTo>
                <a:close/>
              </a:path>
            </a:pathLst>
          </a:custGeom>
          <a:solidFill>
            <a:srgbClr val="0931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7"/>
          <p:cNvSpPr/>
          <p:nvPr/>
        </p:nvSpPr>
        <p:spPr>
          <a:xfrm>
            <a:off x="6272239" y="1440622"/>
            <a:ext cx="2594344" cy="1715098"/>
          </a:xfrm>
          <a:custGeom>
            <a:avLst/>
            <a:gdLst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235610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27367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4344" h="2152361">
                <a:moveTo>
                  <a:pt x="0" y="358734"/>
                </a:moveTo>
                <a:cubicBezTo>
                  <a:pt x="0" y="160611"/>
                  <a:pt x="54286" y="10633"/>
                  <a:pt x="252409" y="10633"/>
                </a:cubicBezTo>
                <a:lnTo>
                  <a:pt x="2384466" y="0"/>
                </a:lnTo>
                <a:cubicBezTo>
                  <a:pt x="2582589" y="0"/>
                  <a:pt x="2594344" y="160611"/>
                  <a:pt x="2594344" y="358734"/>
                </a:cubicBezTo>
                <a:lnTo>
                  <a:pt x="2594344" y="1793627"/>
                </a:lnTo>
                <a:cubicBezTo>
                  <a:pt x="2594344" y="1991750"/>
                  <a:pt x="2571957" y="2152361"/>
                  <a:pt x="2373834" y="2152361"/>
                </a:cubicBezTo>
                <a:lnTo>
                  <a:pt x="273674" y="2152361"/>
                </a:lnTo>
                <a:cubicBezTo>
                  <a:pt x="75551" y="2152361"/>
                  <a:pt x="0" y="1991750"/>
                  <a:pt x="0" y="1793627"/>
                </a:cubicBezTo>
                <a:lnTo>
                  <a:pt x="0" y="358734"/>
                </a:lnTo>
                <a:close/>
              </a:path>
            </a:pathLst>
          </a:custGeom>
          <a:solidFill>
            <a:srgbClr val="0931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7"/>
          <p:cNvSpPr/>
          <p:nvPr/>
        </p:nvSpPr>
        <p:spPr>
          <a:xfrm>
            <a:off x="127591" y="3416733"/>
            <a:ext cx="3646967" cy="2260322"/>
          </a:xfrm>
          <a:custGeom>
            <a:avLst/>
            <a:gdLst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235610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27367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4344" h="2152361">
                <a:moveTo>
                  <a:pt x="0" y="358734"/>
                </a:moveTo>
                <a:cubicBezTo>
                  <a:pt x="0" y="160611"/>
                  <a:pt x="54286" y="10633"/>
                  <a:pt x="252409" y="10633"/>
                </a:cubicBezTo>
                <a:lnTo>
                  <a:pt x="2384466" y="0"/>
                </a:lnTo>
                <a:cubicBezTo>
                  <a:pt x="2582589" y="0"/>
                  <a:pt x="2594344" y="160611"/>
                  <a:pt x="2594344" y="358734"/>
                </a:cubicBezTo>
                <a:lnTo>
                  <a:pt x="2594344" y="1793627"/>
                </a:lnTo>
                <a:cubicBezTo>
                  <a:pt x="2594344" y="1991750"/>
                  <a:pt x="2571957" y="2152361"/>
                  <a:pt x="2373834" y="2152361"/>
                </a:cubicBezTo>
                <a:lnTo>
                  <a:pt x="273674" y="2152361"/>
                </a:lnTo>
                <a:cubicBezTo>
                  <a:pt x="75551" y="2152361"/>
                  <a:pt x="0" y="1991750"/>
                  <a:pt x="0" y="1793627"/>
                </a:cubicBezTo>
                <a:lnTo>
                  <a:pt x="0" y="358734"/>
                </a:lnTo>
                <a:close/>
              </a:path>
            </a:pathLst>
          </a:custGeom>
          <a:solidFill>
            <a:srgbClr val="0931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7"/>
          <p:cNvSpPr/>
          <p:nvPr/>
        </p:nvSpPr>
        <p:spPr>
          <a:xfrm>
            <a:off x="4102916" y="3416732"/>
            <a:ext cx="3733279" cy="2240238"/>
          </a:xfrm>
          <a:custGeom>
            <a:avLst/>
            <a:gdLst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235610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27367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4344" h="2152361">
                <a:moveTo>
                  <a:pt x="0" y="358734"/>
                </a:moveTo>
                <a:cubicBezTo>
                  <a:pt x="0" y="160611"/>
                  <a:pt x="54286" y="10633"/>
                  <a:pt x="252409" y="10633"/>
                </a:cubicBezTo>
                <a:lnTo>
                  <a:pt x="2384466" y="0"/>
                </a:lnTo>
                <a:cubicBezTo>
                  <a:pt x="2582589" y="0"/>
                  <a:pt x="2594344" y="160611"/>
                  <a:pt x="2594344" y="358734"/>
                </a:cubicBezTo>
                <a:lnTo>
                  <a:pt x="2594344" y="1793627"/>
                </a:lnTo>
                <a:cubicBezTo>
                  <a:pt x="2594344" y="1991750"/>
                  <a:pt x="2571957" y="2152361"/>
                  <a:pt x="2373834" y="2152361"/>
                </a:cubicBezTo>
                <a:lnTo>
                  <a:pt x="273674" y="2152361"/>
                </a:lnTo>
                <a:cubicBezTo>
                  <a:pt x="75551" y="2152361"/>
                  <a:pt x="0" y="1991750"/>
                  <a:pt x="0" y="1793627"/>
                </a:cubicBezTo>
                <a:lnTo>
                  <a:pt x="0" y="358734"/>
                </a:lnTo>
                <a:close/>
              </a:path>
            </a:pathLst>
          </a:custGeom>
          <a:solidFill>
            <a:srgbClr val="0931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7"/>
          <p:cNvSpPr/>
          <p:nvPr/>
        </p:nvSpPr>
        <p:spPr>
          <a:xfrm>
            <a:off x="8164552" y="3416733"/>
            <a:ext cx="3911533" cy="2240238"/>
          </a:xfrm>
          <a:custGeom>
            <a:avLst/>
            <a:gdLst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235610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27367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4344" h="2152361">
                <a:moveTo>
                  <a:pt x="0" y="358734"/>
                </a:moveTo>
                <a:cubicBezTo>
                  <a:pt x="0" y="160611"/>
                  <a:pt x="54286" y="10633"/>
                  <a:pt x="252409" y="10633"/>
                </a:cubicBezTo>
                <a:lnTo>
                  <a:pt x="2384466" y="0"/>
                </a:lnTo>
                <a:cubicBezTo>
                  <a:pt x="2582589" y="0"/>
                  <a:pt x="2594344" y="160611"/>
                  <a:pt x="2594344" y="358734"/>
                </a:cubicBezTo>
                <a:lnTo>
                  <a:pt x="2594344" y="1793627"/>
                </a:lnTo>
                <a:cubicBezTo>
                  <a:pt x="2594344" y="1991750"/>
                  <a:pt x="2571957" y="2152361"/>
                  <a:pt x="2373834" y="2152361"/>
                </a:cubicBezTo>
                <a:lnTo>
                  <a:pt x="273674" y="2152361"/>
                </a:lnTo>
                <a:cubicBezTo>
                  <a:pt x="75551" y="2152361"/>
                  <a:pt x="0" y="1991750"/>
                  <a:pt x="0" y="1793627"/>
                </a:cubicBezTo>
                <a:lnTo>
                  <a:pt x="0" y="358734"/>
                </a:lnTo>
                <a:close/>
              </a:path>
            </a:pathLst>
          </a:custGeom>
          <a:solidFill>
            <a:srgbClr val="0931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127591" y="5996763"/>
            <a:ext cx="11948494" cy="765544"/>
          </a:xfrm>
          <a:prstGeom prst="flowChartProcess">
            <a:avLst/>
          </a:prstGeom>
          <a:solidFill>
            <a:srgbClr val="0931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37" y="6188909"/>
            <a:ext cx="390888" cy="3908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04" y="6164166"/>
            <a:ext cx="470076" cy="4700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40" y="6200426"/>
            <a:ext cx="358218" cy="3582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160" y="6247531"/>
            <a:ext cx="351549" cy="35154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774621" y="6219709"/>
            <a:ext cx="2164288" cy="379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Source @</a:t>
            </a:r>
            <a:r>
              <a:rPr lang="en-US" dirty="0" err="1" smtClean="0">
                <a:solidFill>
                  <a:schemeClr val="bg1"/>
                </a:solidFill>
              </a:rPr>
              <a:t>kaggle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1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1" t="-1" r="-102" b="63867"/>
          <a:stretch/>
        </p:blipFill>
        <p:spPr>
          <a:xfrm rot="10800000">
            <a:off x="-1" y="2414"/>
            <a:ext cx="3292562" cy="1199790"/>
          </a:xfrm>
          <a:prstGeom prst="rect">
            <a:avLst/>
          </a:prstGeom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1" t="-1" r="-102" b="63867"/>
          <a:stretch/>
        </p:blipFill>
        <p:spPr>
          <a:xfrm rot="10800000" flipH="1">
            <a:off x="8047392" y="-8"/>
            <a:ext cx="4144607" cy="13914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3255819" y="-9"/>
            <a:ext cx="5957454" cy="1191143"/>
          </a:xfrm>
          <a:prstGeom prst="rect">
            <a:avLst/>
          </a:prstGeom>
          <a:gradFill>
            <a:gsLst>
              <a:gs pos="0">
                <a:srgbClr val="001771"/>
              </a:gs>
              <a:gs pos="41000">
                <a:srgbClr val="001164"/>
              </a:gs>
              <a:gs pos="83000">
                <a:srgbClr val="0D3E99"/>
              </a:gs>
              <a:gs pos="100000">
                <a:srgbClr val="000F6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17" r="55756" b="35605"/>
          <a:stretch/>
        </p:blipFill>
        <p:spPr>
          <a:xfrm>
            <a:off x="3260100" y="595563"/>
            <a:ext cx="5384028" cy="6066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202204"/>
            <a:ext cx="12192000" cy="5666865"/>
          </a:xfrm>
          <a:prstGeom prst="rect">
            <a:avLst/>
          </a:prstGeom>
          <a:gradFill>
            <a:gsLst>
              <a:gs pos="0">
                <a:srgbClr val="001771"/>
              </a:gs>
              <a:gs pos="41000">
                <a:srgbClr val="001164"/>
              </a:gs>
              <a:gs pos="83000">
                <a:srgbClr val="0D3E99"/>
              </a:gs>
              <a:gs pos="100000">
                <a:srgbClr val="000F6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7"/>
          <p:cNvSpPr/>
          <p:nvPr/>
        </p:nvSpPr>
        <p:spPr>
          <a:xfrm>
            <a:off x="198782" y="1391479"/>
            <a:ext cx="7498629" cy="4313582"/>
          </a:xfrm>
          <a:custGeom>
            <a:avLst/>
            <a:gdLst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235610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27367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4344" h="2152361">
                <a:moveTo>
                  <a:pt x="0" y="358734"/>
                </a:moveTo>
                <a:cubicBezTo>
                  <a:pt x="0" y="160611"/>
                  <a:pt x="54286" y="10633"/>
                  <a:pt x="252409" y="10633"/>
                </a:cubicBezTo>
                <a:lnTo>
                  <a:pt x="2384466" y="0"/>
                </a:lnTo>
                <a:cubicBezTo>
                  <a:pt x="2582589" y="0"/>
                  <a:pt x="2594344" y="160611"/>
                  <a:pt x="2594344" y="358734"/>
                </a:cubicBezTo>
                <a:lnTo>
                  <a:pt x="2594344" y="1793627"/>
                </a:lnTo>
                <a:cubicBezTo>
                  <a:pt x="2594344" y="1991750"/>
                  <a:pt x="2571957" y="2152361"/>
                  <a:pt x="2373834" y="2152361"/>
                </a:cubicBezTo>
                <a:lnTo>
                  <a:pt x="273674" y="2152361"/>
                </a:lnTo>
                <a:cubicBezTo>
                  <a:pt x="75551" y="2152361"/>
                  <a:pt x="0" y="1991750"/>
                  <a:pt x="0" y="1793627"/>
                </a:cubicBezTo>
                <a:lnTo>
                  <a:pt x="0" y="358734"/>
                </a:lnTo>
                <a:close/>
              </a:path>
            </a:pathLst>
          </a:custGeom>
          <a:solidFill>
            <a:srgbClr val="09318A">
              <a:alpha val="67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7"/>
          <p:cNvSpPr/>
          <p:nvPr/>
        </p:nvSpPr>
        <p:spPr>
          <a:xfrm>
            <a:off x="8488016" y="3639966"/>
            <a:ext cx="3377541" cy="2065095"/>
          </a:xfrm>
          <a:custGeom>
            <a:avLst/>
            <a:gdLst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235610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27367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4344" h="2152361">
                <a:moveTo>
                  <a:pt x="0" y="358734"/>
                </a:moveTo>
                <a:cubicBezTo>
                  <a:pt x="0" y="160611"/>
                  <a:pt x="54286" y="10633"/>
                  <a:pt x="252409" y="10633"/>
                </a:cubicBezTo>
                <a:lnTo>
                  <a:pt x="2384466" y="0"/>
                </a:lnTo>
                <a:cubicBezTo>
                  <a:pt x="2582589" y="0"/>
                  <a:pt x="2594344" y="160611"/>
                  <a:pt x="2594344" y="358734"/>
                </a:cubicBezTo>
                <a:lnTo>
                  <a:pt x="2594344" y="1793627"/>
                </a:lnTo>
                <a:cubicBezTo>
                  <a:pt x="2594344" y="1991750"/>
                  <a:pt x="2571957" y="2152361"/>
                  <a:pt x="2373834" y="2152361"/>
                </a:cubicBezTo>
                <a:lnTo>
                  <a:pt x="273674" y="2152361"/>
                </a:lnTo>
                <a:cubicBezTo>
                  <a:pt x="75551" y="2152361"/>
                  <a:pt x="0" y="1991750"/>
                  <a:pt x="0" y="1793627"/>
                </a:cubicBezTo>
                <a:lnTo>
                  <a:pt x="0" y="358734"/>
                </a:lnTo>
                <a:close/>
              </a:path>
            </a:pathLst>
          </a:custGeom>
          <a:solidFill>
            <a:srgbClr val="09318A">
              <a:alpha val="67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7"/>
          <p:cNvSpPr/>
          <p:nvPr/>
        </p:nvSpPr>
        <p:spPr>
          <a:xfrm>
            <a:off x="8488016" y="1391478"/>
            <a:ext cx="3349708" cy="2141726"/>
          </a:xfrm>
          <a:custGeom>
            <a:avLst/>
            <a:gdLst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235610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235610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358734 w 2594344"/>
              <a:gd name="connsiteY1" fmla="*/ 0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35873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  <a:gd name="connsiteX0" fmla="*/ 0 w 2594344"/>
              <a:gd name="connsiteY0" fmla="*/ 358734 h 2152361"/>
              <a:gd name="connsiteX1" fmla="*/ 252409 w 2594344"/>
              <a:gd name="connsiteY1" fmla="*/ 10633 h 2152361"/>
              <a:gd name="connsiteX2" fmla="*/ 2384466 w 2594344"/>
              <a:gd name="connsiteY2" fmla="*/ 0 h 2152361"/>
              <a:gd name="connsiteX3" fmla="*/ 2594344 w 2594344"/>
              <a:gd name="connsiteY3" fmla="*/ 358734 h 2152361"/>
              <a:gd name="connsiteX4" fmla="*/ 2594344 w 2594344"/>
              <a:gd name="connsiteY4" fmla="*/ 1793627 h 2152361"/>
              <a:gd name="connsiteX5" fmla="*/ 2373834 w 2594344"/>
              <a:gd name="connsiteY5" fmla="*/ 2152361 h 2152361"/>
              <a:gd name="connsiteX6" fmla="*/ 273674 w 2594344"/>
              <a:gd name="connsiteY6" fmla="*/ 2152361 h 2152361"/>
              <a:gd name="connsiteX7" fmla="*/ 0 w 2594344"/>
              <a:gd name="connsiteY7" fmla="*/ 1793627 h 2152361"/>
              <a:gd name="connsiteX8" fmla="*/ 0 w 2594344"/>
              <a:gd name="connsiteY8" fmla="*/ 358734 h 215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4344" h="2152361">
                <a:moveTo>
                  <a:pt x="0" y="358734"/>
                </a:moveTo>
                <a:cubicBezTo>
                  <a:pt x="0" y="160611"/>
                  <a:pt x="54286" y="10633"/>
                  <a:pt x="252409" y="10633"/>
                </a:cubicBezTo>
                <a:lnTo>
                  <a:pt x="2384466" y="0"/>
                </a:lnTo>
                <a:cubicBezTo>
                  <a:pt x="2582589" y="0"/>
                  <a:pt x="2594344" y="160611"/>
                  <a:pt x="2594344" y="358734"/>
                </a:cubicBezTo>
                <a:lnTo>
                  <a:pt x="2594344" y="1793627"/>
                </a:lnTo>
                <a:cubicBezTo>
                  <a:pt x="2594344" y="1991750"/>
                  <a:pt x="2571957" y="2152361"/>
                  <a:pt x="2373834" y="2152361"/>
                </a:cubicBezTo>
                <a:lnTo>
                  <a:pt x="273674" y="2152361"/>
                </a:lnTo>
                <a:cubicBezTo>
                  <a:pt x="75551" y="2152361"/>
                  <a:pt x="0" y="1991750"/>
                  <a:pt x="0" y="1793627"/>
                </a:cubicBezTo>
                <a:lnTo>
                  <a:pt x="0" y="358734"/>
                </a:lnTo>
                <a:close/>
              </a:path>
            </a:pathLst>
          </a:custGeom>
          <a:solidFill>
            <a:srgbClr val="09318A">
              <a:alpha val="67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127591" y="5996763"/>
            <a:ext cx="11948494" cy="765544"/>
          </a:xfrm>
          <a:prstGeom prst="flowChartProcess">
            <a:avLst/>
          </a:prstGeom>
          <a:solidFill>
            <a:srgbClr val="0931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37" y="6188909"/>
            <a:ext cx="390888" cy="3908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04" y="6164166"/>
            <a:ext cx="470076" cy="47007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40" y="6200426"/>
            <a:ext cx="358218" cy="3582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160" y="6247531"/>
            <a:ext cx="351549" cy="35154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774621" y="6219709"/>
            <a:ext cx="2164288" cy="379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Source @</a:t>
            </a:r>
            <a:r>
              <a:rPr lang="en-US" dirty="0" err="1" smtClean="0">
                <a:solidFill>
                  <a:schemeClr val="bg1"/>
                </a:solidFill>
              </a:rPr>
              <a:t>kaggle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08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15</Words>
  <Application>Microsoft Office PowerPoint</Application>
  <PresentationFormat>Widescreen</PresentationFormat>
  <Paragraphs>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2023-07-17T09:57:08Z</dcterms:created>
  <dcterms:modified xsi:type="dcterms:W3CDTF">2023-07-17T16:53:11Z</dcterms:modified>
</cp:coreProperties>
</file>