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8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2E08"/>
    <a:srgbClr val="D02806"/>
    <a:srgbClr val="6B780A"/>
    <a:srgbClr val="EEA512"/>
    <a:srgbClr val="EBC215"/>
    <a:srgbClr val="F9401B"/>
    <a:srgbClr val="006082"/>
    <a:srgbClr val="D82906"/>
    <a:srgbClr val="01BCFF"/>
    <a:srgbClr val="1B1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65" d="100"/>
          <a:sy n="65" d="100"/>
        </p:scale>
        <p:origin x="55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5F22-6706-4214-835D-CABC8777B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91C2-FF82-45F3-BEE4-64CF1B7C4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44E16-2CD0-4928-97E8-1D0B1C9A8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2485F-A4C8-4747-B012-251AAB3D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5FB9E-BA84-49BF-85BC-687F6302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9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1091-EDE9-4024-9ED7-CD1E1EED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C586B-01C1-4AA0-9E30-63FEE742F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BE19D-B24C-46D0-A3A4-B113502B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3B89C-F9F3-446F-8C70-E7E4B0497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44A84-61EC-443F-9ACC-B36C7DEB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5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9B4EE-D8AD-4463-AFD0-A439323F6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D65D2-5A62-4AF4-827E-36372B836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17187-4A8D-4681-A265-3A33AEE6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4EA2E-20AD-4C2A-8C48-DB5B6626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AD27B-A8F4-4D0B-A2E4-6FF2DD07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6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9516-0E69-47B2-A881-A9824D3D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8572-EFD7-4CBD-A80E-8A29F3A65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F315-197B-431C-8C2C-B7A3DDAC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5CB91-0A99-4845-BBE3-02525398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D8F6C-4DE3-414C-8AB7-4E567B90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9AB7-D596-45B1-B168-D8A84251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26207-44DA-415A-91E5-90481C50B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B7F6A-1C40-4438-8E8C-DEEDC83B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7D6B5-AD29-4887-80A0-4B226831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21440-5C54-46F5-A644-8B2E2DE6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8FBB-94E3-428B-8B4B-5F2C94ED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26A78-2CE2-4A28-84D4-C2B745597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FD6A9-D4ED-4F77-806C-485D38988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B803D-C5B8-42AA-85BC-BD91B9F16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F7757-BD1A-4253-8300-F96BF291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28FF4-312E-4908-A900-89CB55E7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7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499A-8F05-464C-A1BB-8430836A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C3040-018E-4575-B283-16267336B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68DEC-3B34-4348-88D5-E8AC4A7A8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BF5C1-41FF-41C0-9160-DB2307308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BE208-C6B7-431E-84A2-227A580B5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0B12E-5F83-4289-B76E-0BF3D5CA7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9EE1B-D49E-4135-8E2E-EBAADFA2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934CA-4B76-41CF-BC3D-7EE664A5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4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490C-9E0B-41B4-B7B5-C63CCD0E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2B6B2-BA62-41CE-9CB6-8616332B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4ED16-DA88-4044-A50A-6BF804E1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9C19F-F246-49C6-AE78-F81B6E64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0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DD725-151E-4FB1-8385-18467E48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7963F6-FE3E-4E57-A798-AEE4D043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89DF6-9EF9-404F-A0CA-52405F6A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5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1DBE-FAD3-4898-8B2D-6E39A65FE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CFF9C-E28C-4B2C-8934-1E7DCCB55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BBB34-BE9A-448A-AB27-C58EDB4B1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C6C22-93D3-4ED7-AECB-BF72E7EED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711FC-6F5B-4A2C-A2C0-9CEE9708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FEFAA-1BB2-411E-8952-29B0EFCB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2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D88E-1063-4D5F-B6CA-35F527907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CF710-EE5C-4AB1-8C1F-89E7B04AB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2770F-6649-4133-9561-C7E1C62A1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4E3EC-20BA-4CF9-827B-37256735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FFB-CCD8-429F-85DF-7E2236F8993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2522A-A675-4448-B484-2844B6C0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1A6C5-9D71-43B4-994E-1135F036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1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02705C-37A6-492A-960A-8245B39C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58B8A-E54B-4FF4-9E9E-0DE6B41A9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06825-B543-45B7-9801-E1AE88897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9BFFB-CCD8-429F-85DF-7E2236F8993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6E1AC-61DB-4C52-9B00-343479847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89B60-7BA0-4767-AFA4-A81901C25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F5822-39AD-4DC2-AE9F-2C61BF65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631AD4-3338-426A-B4CB-556C11788A64}"/>
              </a:ext>
            </a:extLst>
          </p:cNvPr>
          <p:cNvSpPr/>
          <p:nvPr/>
        </p:nvSpPr>
        <p:spPr>
          <a:xfrm>
            <a:off x="0" y="-1"/>
            <a:ext cx="12192000" cy="104955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BA21484B-AB5F-4AB6-B525-066E8A334177}"/>
              </a:ext>
            </a:extLst>
          </p:cNvPr>
          <p:cNvSpPr/>
          <p:nvPr/>
        </p:nvSpPr>
        <p:spPr>
          <a:xfrm>
            <a:off x="2754489" y="-28574"/>
            <a:ext cx="6683022" cy="7138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818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185"/>
              <a:gd name="connsiteX1" fmla="*/ 10000 w 10000"/>
              <a:gd name="connsiteY1" fmla="*/ 0 h 10185"/>
              <a:gd name="connsiteX2" fmla="*/ 9132 w 10000"/>
              <a:gd name="connsiteY2" fmla="*/ 10185 h 10185"/>
              <a:gd name="connsiteX3" fmla="*/ 818 w 10000"/>
              <a:gd name="connsiteY3" fmla="*/ 10000 h 10185"/>
              <a:gd name="connsiteX4" fmla="*/ 0 w 10000"/>
              <a:gd name="connsiteY4" fmla="*/ 0 h 10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85">
                <a:moveTo>
                  <a:pt x="0" y="0"/>
                </a:moveTo>
                <a:lnTo>
                  <a:pt x="10000" y="0"/>
                </a:lnTo>
                <a:cubicBezTo>
                  <a:pt x="9711" y="3395"/>
                  <a:pt x="9421" y="6790"/>
                  <a:pt x="9132" y="10185"/>
                </a:cubicBezTo>
                <a:lnTo>
                  <a:pt x="818" y="10000"/>
                </a:lnTo>
                <a:cubicBezTo>
                  <a:pt x="545" y="6667"/>
                  <a:pt x="273" y="3333"/>
                  <a:pt x="0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D334E-10D8-4844-9C59-6C8F1A218D5A}"/>
              </a:ext>
            </a:extLst>
          </p:cNvPr>
          <p:cNvSpPr txBox="1"/>
          <p:nvPr/>
        </p:nvSpPr>
        <p:spPr>
          <a:xfrm>
            <a:off x="3328857" y="-50033"/>
            <a:ext cx="5373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Energy Consumption Report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FF78A-359D-48BB-8712-7FC7A6D8AB58}"/>
              </a:ext>
            </a:extLst>
          </p:cNvPr>
          <p:cNvSpPr txBox="1"/>
          <p:nvPr/>
        </p:nvSpPr>
        <p:spPr>
          <a:xfrm>
            <a:off x="-258280" y="108532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A08E57-67CF-4153-83C0-14560561AFB7}"/>
              </a:ext>
            </a:extLst>
          </p:cNvPr>
          <p:cNvSpPr txBox="1"/>
          <p:nvPr/>
        </p:nvSpPr>
        <p:spPr>
          <a:xfrm>
            <a:off x="5801032" y="447086"/>
            <a:ext cx="3554908" cy="184666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Usage Analysis of Twenty Buildings</a:t>
            </a:r>
            <a:endParaRPr lang="en-US" sz="12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D6253A3-E07F-4463-A783-B75AE72173EE}"/>
              </a:ext>
            </a:extLst>
          </p:cNvPr>
          <p:cNvSpPr/>
          <p:nvPr/>
        </p:nvSpPr>
        <p:spPr>
          <a:xfrm>
            <a:off x="6502954" y="1047954"/>
            <a:ext cx="3758347" cy="273005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05D62D-434B-4835-820F-71DF0E6F8839}"/>
              </a:ext>
            </a:extLst>
          </p:cNvPr>
          <p:cNvSpPr txBox="1"/>
          <p:nvPr/>
        </p:nvSpPr>
        <p:spPr>
          <a:xfrm>
            <a:off x="2797417" y="639658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Locations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" y="52921"/>
            <a:ext cx="788330" cy="78833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-124633" y="1025181"/>
            <a:ext cx="12280490" cy="7375"/>
          </a:xfrm>
          <a:prstGeom prst="line">
            <a:avLst/>
          </a:prstGeom>
          <a:ln w="317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7DF58AF-FEFF-4FA4-B7A1-388F6A1BA630}"/>
              </a:ext>
            </a:extLst>
          </p:cNvPr>
          <p:cNvSpPr/>
          <p:nvPr/>
        </p:nvSpPr>
        <p:spPr>
          <a:xfrm>
            <a:off x="1" y="1102472"/>
            <a:ext cx="12191999" cy="5914157"/>
          </a:xfrm>
          <a:prstGeom prst="roundRect">
            <a:avLst>
              <a:gd name="adj" fmla="val 0"/>
            </a:avLst>
          </a:prstGeom>
          <a:gradFill>
            <a:gsLst>
              <a:gs pos="5000">
                <a:srgbClr val="C4C7CD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2">
                  <a:lumMod val="5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02AAFDE-2014-4A4B-96A3-8F67A2DAC6BC}"/>
              </a:ext>
            </a:extLst>
          </p:cNvPr>
          <p:cNvSpPr/>
          <p:nvPr/>
        </p:nvSpPr>
        <p:spPr>
          <a:xfrm rot="5400000">
            <a:off x="-1036231" y="3059726"/>
            <a:ext cx="2736685" cy="460296"/>
          </a:xfrm>
          <a:prstGeom prst="roundRect">
            <a:avLst>
              <a:gd name="adj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0116A01-DDCF-4CA4-BC05-D8F5241849E7}"/>
              </a:ext>
            </a:extLst>
          </p:cNvPr>
          <p:cNvSpPr/>
          <p:nvPr/>
        </p:nvSpPr>
        <p:spPr>
          <a:xfrm>
            <a:off x="174911" y="1921529"/>
            <a:ext cx="5350817" cy="2736687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691697" y="1886574"/>
            <a:ext cx="6392148" cy="2744603"/>
            <a:chOff x="5691697" y="1886574"/>
            <a:chExt cx="6392148" cy="2744603"/>
          </a:xfrm>
        </p:grpSpPr>
        <p:sp>
          <p:nvSpPr>
            <p:cNvPr id="38" name="Rectangle: Rounded Corners 23">
              <a:extLst>
                <a:ext uri="{FF2B5EF4-FFF2-40B4-BE49-F238E27FC236}">
                  <a16:creationId xmlns:a16="http://schemas.microsoft.com/office/drawing/2014/main" id="{102AAFDE-2014-4A4B-96A3-8F67A2DAC6BC}"/>
                </a:ext>
              </a:extLst>
            </p:cNvPr>
            <p:cNvSpPr/>
            <p:nvPr/>
          </p:nvSpPr>
          <p:spPr>
            <a:xfrm rot="5400000">
              <a:off x="4584501" y="3028728"/>
              <a:ext cx="2674688" cy="460296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: Rounded Corners 21">
              <a:extLst>
                <a:ext uri="{FF2B5EF4-FFF2-40B4-BE49-F238E27FC236}">
                  <a16:creationId xmlns:a16="http://schemas.microsoft.com/office/drawing/2014/main" id="{30116A01-DDCF-4CA4-BC05-D8F5241849E7}"/>
                </a:ext>
              </a:extLst>
            </p:cNvPr>
            <p:cNvSpPr/>
            <p:nvPr/>
          </p:nvSpPr>
          <p:spPr>
            <a:xfrm>
              <a:off x="5801032" y="1886574"/>
              <a:ext cx="6282813" cy="2744603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0310" y="4818367"/>
            <a:ext cx="3763935" cy="2113375"/>
            <a:chOff x="90310" y="4818367"/>
            <a:chExt cx="3439471" cy="2039633"/>
          </a:xfrm>
        </p:grpSpPr>
        <p:sp>
          <p:nvSpPr>
            <p:cNvPr id="41" name="Rectangle: Rounded Corners 23">
              <a:extLst>
                <a:ext uri="{FF2B5EF4-FFF2-40B4-BE49-F238E27FC236}">
                  <a16:creationId xmlns:a16="http://schemas.microsoft.com/office/drawing/2014/main" id="{102AAFDE-2014-4A4B-96A3-8F67A2DAC6BC}"/>
                </a:ext>
              </a:extLst>
            </p:cNvPr>
            <p:cNvSpPr/>
            <p:nvPr/>
          </p:nvSpPr>
          <p:spPr>
            <a:xfrm rot="5400000">
              <a:off x="-809406" y="5718083"/>
              <a:ext cx="2039633" cy="240202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: Rounded Corners 21">
              <a:extLst>
                <a:ext uri="{FF2B5EF4-FFF2-40B4-BE49-F238E27FC236}">
                  <a16:creationId xmlns:a16="http://schemas.microsoft.com/office/drawing/2014/main" id="{30116A01-DDCF-4CA4-BC05-D8F5241849E7}"/>
                </a:ext>
              </a:extLst>
            </p:cNvPr>
            <p:cNvSpPr/>
            <p:nvPr/>
          </p:nvSpPr>
          <p:spPr>
            <a:xfrm>
              <a:off x="174911" y="4818368"/>
              <a:ext cx="3354870" cy="2039632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952934" y="4833486"/>
            <a:ext cx="3254111" cy="2098256"/>
            <a:chOff x="90310" y="4818367"/>
            <a:chExt cx="3439471" cy="2039633"/>
          </a:xfrm>
        </p:grpSpPr>
        <p:sp>
          <p:nvSpPr>
            <p:cNvPr id="43" name="Rectangle: Rounded Corners 23">
              <a:extLst>
                <a:ext uri="{FF2B5EF4-FFF2-40B4-BE49-F238E27FC236}">
                  <a16:creationId xmlns:a16="http://schemas.microsoft.com/office/drawing/2014/main" id="{102AAFDE-2014-4A4B-96A3-8F67A2DAC6BC}"/>
                </a:ext>
              </a:extLst>
            </p:cNvPr>
            <p:cNvSpPr/>
            <p:nvPr/>
          </p:nvSpPr>
          <p:spPr>
            <a:xfrm rot="5400000">
              <a:off x="-809406" y="5718083"/>
              <a:ext cx="2039633" cy="240202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: Rounded Corners 21">
              <a:extLst>
                <a:ext uri="{FF2B5EF4-FFF2-40B4-BE49-F238E27FC236}">
                  <a16:creationId xmlns:a16="http://schemas.microsoft.com/office/drawing/2014/main" id="{30116A01-DDCF-4CA4-BC05-D8F5241849E7}"/>
                </a:ext>
              </a:extLst>
            </p:cNvPr>
            <p:cNvSpPr/>
            <p:nvPr/>
          </p:nvSpPr>
          <p:spPr>
            <a:xfrm>
              <a:off x="174911" y="4818368"/>
              <a:ext cx="3354870" cy="2039632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: Rounded Corners 23">
            <a:extLst>
              <a:ext uri="{FF2B5EF4-FFF2-40B4-BE49-F238E27FC236}">
                <a16:creationId xmlns:a16="http://schemas.microsoft.com/office/drawing/2014/main" id="{102AAFDE-2014-4A4B-96A3-8F67A2DAC6BC}"/>
              </a:ext>
            </a:extLst>
          </p:cNvPr>
          <p:cNvSpPr/>
          <p:nvPr/>
        </p:nvSpPr>
        <p:spPr>
          <a:xfrm rot="5400000">
            <a:off x="6440883" y="5644909"/>
            <a:ext cx="2113376" cy="460296"/>
          </a:xfrm>
          <a:prstGeom prst="roundRect">
            <a:avLst>
              <a:gd name="adj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: Rounded Corners 21">
            <a:extLst>
              <a:ext uri="{FF2B5EF4-FFF2-40B4-BE49-F238E27FC236}">
                <a16:creationId xmlns:a16="http://schemas.microsoft.com/office/drawing/2014/main" id="{30116A01-DDCF-4CA4-BC05-D8F5241849E7}"/>
              </a:ext>
            </a:extLst>
          </p:cNvPr>
          <p:cNvSpPr/>
          <p:nvPr/>
        </p:nvSpPr>
        <p:spPr>
          <a:xfrm>
            <a:off x="7355403" y="4818368"/>
            <a:ext cx="4728442" cy="2113374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6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631AD4-3338-426A-B4CB-556C11788A64}"/>
              </a:ext>
            </a:extLst>
          </p:cNvPr>
          <p:cNvSpPr/>
          <p:nvPr/>
        </p:nvSpPr>
        <p:spPr>
          <a:xfrm>
            <a:off x="0" y="-1"/>
            <a:ext cx="12192000" cy="104955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BA21484B-AB5F-4AB6-B525-066E8A334177}"/>
              </a:ext>
            </a:extLst>
          </p:cNvPr>
          <p:cNvSpPr/>
          <p:nvPr/>
        </p:nvSpPr>
        <p:spPr>
          <a:xfrm>
            <a:off x="2754489" y="-28574"/>
            <a:ext cx="6683022" cy="7138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818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185"/>
              <a:gd name="connsiteX1" fmla="*/ 10000 w 10000"/>
              <a:gd name="connsiteY1" fmla="*/ 0 h 10185"/>
              <a:gd name="connsiteX2" fmla="*/ 9132 w 10000"/>
              <a:gd name="connsiteY2" fmla="*/ 10185 h 10185"/>
              <a:gd name="connsiteX3" fmla="*/ 818 w 10000"/>
              <a:gd name="connsiteY3" fmla="*/ 10000 h 10185"/>
              <a:gd name="connsiteX4" fmla="*/ 0 w 10000"/>
              <a:gd name="connsiteY4" fmla="*/ 0 h 10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85">
                <a:moveTo>
                  <a:pt x="0" y="0"/>
                </a:moveTo>
                <a:lnTo>
                  <a:pt x="10000" y="0"/>
                </a:lnTo>
                <a:cubicBezTo>
                  <a:pt x="9711" y="3395"/>
                  <a:pt x="9421" y="6790"/>
                  <a:pt x="9132" y="10185"/>
                </a:cubicBezTo>
                <a:lnTo>
                  <a:pt x="818" y="10000"/>
                </a:lnTo>
                <a:cubicBezTo>
                  <a:pt x="545" y="6667"/>
                  <a:pt x="273" y="3333"/>
                  <a:pt x="0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D334E-10D8-4844-9C59-6C8F1A218D5A}"/>
              </a:ext>
            </a:extLst>
          </p:cNvPr>
          <p:cNvSpPr txBox="1"/>
          <p:nvPr/>
        </p:nvSpPr>
        <p:spPr>
          <a:xfrm>
            <a:off x="3328857" y="-50033"/>
            <a:ext cx="5373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Energy Consumption Report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FF78A-359D-48BB-8712-7FC7A6D8AB58}"/>
              </a:ext>
            </a:extLst>
          </p:cNvPr>
          <p:cNvSpPr txBox="1"/>
          <p:nvPr/>
        </p:nvSpPr>
        <p:spPr>
          <a:xfrm>
            <a:off x="723558" y="170087"/>
            <a:ext cx="1336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Water</a:t>
            </a:r>
            <a:endParaRPr lang="en-US" sz="24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A08E57-67CF-4153-83C0-14560561AFB7}"/>
              </a:ext>
            </a:extLst>
          </p:cNvPr>
          <p:cNvSpPr txBox="1"/>
          <p:nvPr/>
        </p:nvSpPr>
        <p:spPr>
          <a:xfrm>
            <a:off x="5801032" y="447086"/>
            <a:ext cx="3554908" cy="184666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Usage Analysis of Twenty Buildings</a:t>
            </a:r>
            <a:endParaRPr lang="en-US" sz="12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D6253A3-E07F-4463-A783-B75AE72173EE}"/>
              </a:ext>
            </a:extLst>
          </p:cNvPr>
          <p:cNvSpPr/>
          <p:nvPr/>
        </p:nvSpPr>
        <p:spPr>
          <a:xfrm>
            <a:off x="6502954" y="1047954"/>
            <a:ext cx="3758347" cy="273005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05D62D-434B-4835-820F-71DF0E6F8839}"/>
              </a:ext>
            </a:extLst>
          </p:cNvPr>
          <p:cNvSpPr txBox="1"/>
          <p:nvPr/>
        </p:nvSpPr>
        <p:spPr>
          <a:xfrm>
            <a:off x="2797417" y="639658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Locations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" y="52921"/>
            <a:ext cx="788330" cy="78833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-124633" y="1025181"/>
            <a:ext cx="12280490" cy="7375"/>
          </a:xfrm>
          <a:prstGeom prst="line">
            <a:avLst/>
          </a:prstGeom>
          <a:ln w="317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7DF58AF-FEFF-4FA4-B7A1-388F6A1BA630}"/>
              </a:ext>
            </a:extLst>
          </p:cNvPr>
          <p:cNvSpPr/>
          <p:nvPr/>
        </p:nvSpPr>
        <p:spPr>
          <a:xfrm>
            <a:off x="1" y="1102472"/>
            <a:ext cx="12191999" cy="5914157"/>
          </a:xfrm>
          <a:prstGeom prst="roundRect">
            <a:avLst>
              <a:gd name="adj" fmla="val 0"/>
            </a:avLst>
          </a:prstGeom>
          <a:gradFill>
            <a:gsLst>
              <a:gs pos="5000">
                <a:srgbClr val="C4C7CD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2">
                  <a:lumMod val="5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02AAFDE-2014-4A4B-96A3-8F67A2DAC6BC}"/>
              </a:ext>
            </a:extLst>
          </p:cNvPr>
          <p:cNvSpPr/>
          <p:nvPr/>
        </p:nvSpPr>
        <p:spPr>
          <a:xfrm rot="5400000">
            <a:off x="-1000181" y="3023678"/>
            <a:ext cx="2664586" cy="460296"/>
          </a:xfrm>
          <a:prstGeom prst="roundRect">
            <a:avLst>
              <a:gd name="adj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0116A01-DDCF-4CA4-BC05-D8F5241849E7}"/>
              </a:ext>
            </a:extLst>
          </p:cNvPr>
          <p:cNvSpPr/>
          <p:nvPr/>
        </p:nvSpPr>
        <p:spPr>
          <a:xfrm>
            <a:off x="174911" y="1921529"/>
            <a:ext cx="5881757" cy="2664587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164825" y="1886574"/>
            <a:ext cx="5919019" cy="2646097"/>
            <a:chOff x="5691697" y="1886574"/>
            <a:chExt cx="6392148" cy="2744603"/>
          </a:xfrm>
        </p:grpSpPr>
        <p:sp>
          <p:nvSpPr>
            <p:cNvPr id="38" name="Rectangle: Rounded Corners 23">
              <a:extLst>
                <a:ext uri="{FF2B5EF4-FFF2-40B4-BE49-F238E27FC236}">
                  <a16:creationId xmlns:a16="http://schemas.microsoft.com/office/drawing/2014/main" id="{102AAFDE-2014-4A4B-96A3-8F67A2DAC6BC}"/>
                </a:ext>
              </a:extLst>
            </p:cNvPr>
            <p:cNvSpPr/>
            <p:nvPr/>
          </p:nvSpPr>
          <p:spPr>
            <a:xfrm rot="5400000">
              <a:off x="4584501" y="3028728"/>
              <a:ext cx="2674688" cy="460296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: Rounded Corners 21">
              <a:extLst>
                <a:ext uri="{FF2B5EF4-FFF2-40B4-BE49-F238E27FC236}">
                  <a16:creationId xmlns:a16="http://schemas.microsoft.com/office/drawing/2014/main" id="{30116A01-DDCF-4CA4-BC05-D8F5241849E7}"/>
                </a:ext>
              </a:extLst>
            </p:cNvPr>
            <p:cNvSpPr/>
            <p:nvPr/>
          </p:nvSpPr>
          <p:spPr>
            <a:xfrm>
              <a:off x="5801032" y="1886574"/>
              <a:ext cx="6282813" cy="2744603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1963" y="4744685"/>
            <a:ext cx="4814166" cy="2113315"/>
            <a:chOff x="90310" y="4818367"/>
            <a:chExt cx="3439471" cy="2039633"/>
          </a:xfrm>
        </p:grpSpPr>
        <p:sp>
          <p:nvSpPr>
            <p:cNvPr id="41" name="Rectangle: Rounded Corners 23">
              <a:extLst>
                <a:ext uri="{FF2B5EF4-FFF2-40B4-BE49-F238E27FC236}">
                  <a16:creationId xmlns:a16="http://schemas.microsoft.com/office/drawing/2014/main" id="{102AAFDE-2014-4A4B-96A3-8F67A2DAC6BC}"/>
                </a:ext>
              </a:extLst>
            </p:cNvPr>
            <p:cNvSpPr/>
            <p:nvPr/>
          </p:nvSpPr>
          <p:spPr>
            <a:xfrm rot="5400000">
              <a:off x="-809406" y="5718083"/>
              <a:ext cx="2039633" cy="240202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: Rounded Corners 21">
              <a:extLst>
                <a:ext uri="{FF2B5EF4-FFF2-40B4-BE49-F238E27FC236}">
                  <a16:creationId xmlns:a16="http://schemas.microsoft.com/office/drawing/2014/main" id="{30116A01-DDCF-4CA4-BC05-D8F5241849E7}"/>
                </a:ext>
              </a:extLst>
            </p:cNvPr>
            <p:cNvSpPr/>
            <p:nvPr/>
          </p:nvSpPr>
          <p:spPr>
            <a:xfrm>
              <a:off x="174911" y="4818368"/>
              <a:ext cx="3354870" cy="2039632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: Rounded Corners 23">
            <a:extLst>
              <a:ext uri="{FF2B5EF4-FFF2-40B4-BE49-F238E27FC236}">
                <a16:creationId xmlns:a16="http://schemas.microsoft.com/office/drawing/2014/main" id="{102AAFDE-2014-4A4B-96A3-8F67A2DAC6BC}"/>
              </a:ext>
            </a:extLst>
          </p:cNvPr>
          <p:cNvSpPr/>
          <p:nvPr/>
        </p:nvSpPr>
        <p:spPr>
          <a:xfrm rot="5400000">
            <a:off x="4360320" y="5479559"/>
            <a:ext cx="2114507" cy="642380"/>
          </a:xfrm>
          <a:prstGeom prst="roundRect">
            <a:avLst>
              <a:gd name="adj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: Rounded Corners 21">
            <a:extLst>
              <a:ext uri="{FF2B5EF4-FFF2-40B4-BE49-F238E27FC236}">
                <a16:creationId xmlns:a16="http://schemas.microsoft.com/office/drawing/2014/main" id="{30116A01-DDCF-4CA4-BC05-D8F5241849E7}"/>
              </a:ext>
            </a:extLst>
          </p:cNvPr>
          <p:cNvSpPr/>
          <p:nvPr/>
        </p:nvSpPr>
        <p:spPr>
          <a:xfrm>
            <a:off x="5230761" y="4743496"/>
            <a:ext cx="6853083" cy="2114504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0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631AD4-3338-426A-B4CB-556C11788A64}"/>
              </a:ext>
            </a:extLst>
          </p:cNvPr>
          <p:cNvSpPr/>
          <p:nvPr/>
        </p:nvSpPr>
        <p:spPr>
          <a:xfrm>
            <a:off x="0" y="-1"/>
            <a:ext cx="12192000" cy="104955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BA21484B-AB5F-4AB6-B525-066E8A334177}"/>
              </a:ext>
            </a:extLst>
          </p:cNvPr>
          <p:cNvSpPr/>
          <p:nvPr/>
        </p:nvSpPr>
        <p:spPr>
          <a:xfrm>
            <a:off x="2754489" y="-28574"/>
            <a:ext cx="6683022" cy="7138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818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185"/>
              <a:gd name="connsiteX1" fmla="*/ 10000 w 10000"/>
              <a:gd name="connsiteY1" fmla="*/ 0 h 10185"/>
              <a:gd name="connsiteX2" fmla="*/ 9132 w 10000"/>
              <a:gd name="connsiteY2" fmla="*/ 10185 h 10185"/>
              <a:gd name="connsiteX3" fmla="*/ 818 w 10000"/>
              <a:gd name="connsiteY3" fmla="*/ 10000 h 10185"/>
              <a:gd name="connsiteX4" fmla="*/ 0 w 10000"/>
              <a:gd name="connsiteY4" fmla="*/ 0 h 10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85">
                <a:moveTo>
                  <a:pt x="0" y="0"/>
                </a:moveTo>
                <a:lnTo>
                  <a:pt x="10000" y="0"/>
                </a:lnTo>
                <a:cubicBezTo>
                  <a:pt x="9711" y="3395"/>
                  <a:pt x="9421" y="6790"/>
                  <a:pt x="9132" y="10185"/>
                </a:cubicBezTo>
                <a:lnTo>
                  <a:pt x="818" y="10000"/>
                </a:lnTo>
                <a:cubicBezTo>
                  <a:pt x="545" y="6667"/>
                  <a:pt x="273" y="3333"/>
                  <a:pt x="0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D334E-10D8-4844-9C59-6C8F1A218D5A}"/>
              </a:ext>
            </a:extLst>
          </p:cNvPr>
          <p:cNvSpPr txBox="1"/>
          <p:nvPr/>
        </p:nvSpPr>
        <p:spPr>
          <a:xfrm>
            <a:off x="3328857" y="-50033"/>
            <a:ext cx="5373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Energy Consumption Report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FF78A-359D-48BB-8712-7FC7A6D8AB58}"/>
              </a:ext>
            </a:extLst>
          </p:cNvPr>
          <p:cNvSpPr txBox="1"/>
          <p:nvPr/>
        </p:nvSpPr>
        <p:spPr>
          <a:xfrm>
            <a:off x="723558" y="170087"/>
            <a:ext cx="977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Gas</a:t>
            </a:r>
            <a:endParaRPr lang="en-US" sz="24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A08E57-67CF-4153-83C0-14560561AFB7}"/>
              </a:ext>
            </a:extLst>
          </p:cNvPr>
          <p:cNvSpPr txBox="1"/>
          <p:nvPr/>
        </p:nvSpPr>
        <p:spPr>
          <a:xfrm>
            <a:off x="5801032" y="447086"/>
            <a:ext cx="3554908" cy="184666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Usage Analysis of Twenty Buildings</a:t>
            </a:r>
            <a:endParaRPr lang="en-US" sz="12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D6253A3-E07F-4463-A783-B75AE72173EE}"/>
              </a:ext>
            </a:extLst>
          </p:cNvPr>
          <p:cNvSpPr/>
          <p:nvPr/>
        </p:nvSpPr>
        <p:spPr>
          <a:xfrm>
            <a:off x="6502954" y="1047954"/>
            <a:ext cx="3758347" cy="273005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05D62D-434B-4835-820F-71DF0E6F8839}"/>
              </a:ext>
            </a:extLst>
          </p:cNvPr>
          <p:cNvSpPr txBox="1"/>
          <p:nvPr/>
        </p:nvSpPr>
        <p:spPr>
          <a:xfrm>
            <a:off x="2797417" y="639658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Locations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" y="52921"/>
            <a:ext cx="788330" cy="78833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-124633" y="1025181"/>
            <a:ext cx="12280490" cy="7375"/>
          </a:xfrm>
          <a:prstGeom prst="line">
            <a:avLst/>
          </a:prstGeom>
          <a:ln w="317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7DF58AF-FEFF-4FA4-B7A1-388F6A1BA630}"/>
              </a:ext>
            </a:extLst>
          </p:cNvPr>
          <p:cNvSpPr/>
          <p:nvPr/>
        </p:nvSpPr>
        <p:spPr>
          <a:xfrm>
            <a:off x="1" y="1102472"/>
            <a:ext cx="12191999" cy="5914157"/>
          </a:xfrm>
          <a:prstGeom prst="roundRect">
            <a:avLst>
              <a:gd name="adj" fmla="val 0"/>
            </a:avLst>
          </a:prstGeom>
          <a:gradFill>
            <a:gsLst>
              <a:gs pos="5000">
                <a:srgbClr val="C4C7CD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2">
                  <a:lumMod val="5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02AAFDE-2014-4A4B-96A3-8F67A2DAC6BC}"/>
              </a:ext>
            </a:extLst>
          </p:cNvPr>
          <p:cNvSpPr/>
          <p:nvPr/>
        </p:nvSpPr>
        <p:spPr>
          <a:xfrm rot="5400000">
            <a:off x="-870291" y="2893788"/>
            <a:ext cx="2404805" cy="460296"/>
          </a:xfrm>
          <a:prstGeom prst="roundRect">
            <a:avLst>
              <a:gd name="adj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0116A01-DDCF-4CA4-BC05-D8F5241849E7}"/>
              </a:ext>
            </a:extLst>
          </p:cNvPr>
          <p:cNvSpPr/>
          <p:nvPr/>
        </p:nvSpPr>
        <p:spPr>
          <a:xfrm>
            <a:off x="174911" y="1921529"/>
            <a:ext cx="5881757" cy="2404809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164825" y="1886575"/>
            <a:ext cx="5919019" cy="2439764"/>
            <a:chOff x="5691697" y="1886574"/>
            <a:chExt cx="6392148" cy="2744603"/>
          </a:xfrm>
        </p:grpSpPr>
        <p:sp>
          <p:nvSpPr>
            <p:cNvPr id="38" name="Rectangle: Rounded Corners 23">
              <a:extLst>
                <a:ext uri="{FF2B5EF4-FFF2-40B4-BE49-F238E27FC236}">
                  <a16:creationId xmlns:a16="http://schemas.microsoft.com/office/drawing/2014/main" id="{102AAFDE-2014-4A4B-96A3-8F67A2DAC6BC}"/>
                </a:ext>
              </a:extLst>
            </p:cNvPr>
            <p:cNvSpPr/>
            <p:nvPr/>
          </p:nvSpPr>
          <p:spPr>
            <a:xfrm rot="5400000">
              <a:off x="4584501" y="3028728"/>
              <a:ext cx="2674688" cy="460296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: Rounded Corners 21">
              <a:extLst>
                <a:ext uri="{FF2B5EF4-FFF2-40B4-BE49-F238E27FC236}">
                  <a16:creationId xmlns:a16="http://schemas.microsoft.com/office/drawing/2014/main" id="{30116A01-DDCF-4CA4-BC05-D8F5241849E7}"/>
                </a:ext>
              </a:extLst>
            </p:cNvPr>
            <p:cNvSpPr/>
            <p:nvPr/>
          </p:nvSpPr>
          <p:spPr>
            <a:xfrm>
              <a:off x="5801032" y="1886574"/>
              <a:ext cx="6282813" cy="2744603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1962" y="4473677"/>
            <a:ext cx="4886265" cy="2384323"/>
            <a:chOff x="90310" y="4818367"/>
            <a:chExt cx="3439471" cy="2039633"/>
          </a:xfrm>
        </p:grpSpPr>
        <p:sp>
          <p:nvSpPr>
            <p:cNvPr id="41" name="Rectangle: Rounded Corners 23">
              <a:extLst>
                <a:ext uri="{FF2B5EF4-FFF2-40B4-BE49-F238E27FC236}">
                  <a16:creationId xmlns:a16="http://schemas.microsoft.com/office/drawing/2014/main" id="{102AAFDE-2014-4A4B-96A3-8F67A2DAC6BC}"/>
                </a:ext>
              </a:extLst>
            </p:cNvPr>
            <p:cNvSpPr/>
            <p:nvPr/>
          </p:nvSpPr>
          <p:spPr>
            <a:xfrm rot="5400000">
              <a:off x="-809406" y="5718083"/>
              <a:ext cx="2039633" cy="240202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: Rounded Corners 21">
              <a:extLst>
                <a:ext uri="{FF2B5EF4-FFF2-40B4-BE49-F238E27FC236}">
                  <a16:creationId xmlns:a16="http://schemas.microsoft.com/office/drawing/2014/main" id="{30116A01-DDCF-4CA4-BC05-D8F5241849E7}"/>
                </a:ext>
              </a:extLst>
            </p:cNvPr>
            <p:cNvSpPr/>
            <p:nvPr/>
          </p:nvSpPr>
          <p:spPr>
            <a:xfrm>
              <a:off x="174911" y="4818368"/>
              <a:ext cx="3354870" cy="2039632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: Rounded Corners 23">
            <a:extLst>
              <a:ext uri="{FF2B5EF4-FFF2-40B4-BE49-F238E27FC236}">
                <a16:creationId xmlns:a16="http://schemas.microsoft.com/office/drawing/2014/main" id="{102AAFDE-2014-4A4B-96A3-8F67A2DAC6BC}"/>
              </a:ext>
            </a:extLst>
          </p:cNvPr>
          <p:cNvSpPr/>
          <p:nvPr/>
        </p:nvSpPr>
        <p:spPr>
          <a:xfrm rot="5400000">
            <a:off x="4225412" y="5344652"/>
            <a:ext cx="2384324" cy="642380"/>
          </a:xfrm>
          <a:prstGeom prst="roundRect">
            <a:avLst>
              <a:gd name="adj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: Rounded Corners 21">
            <a:extLst>
              <a:ext uri="{FF2B5EF4-FFF2-40B4-BE49-F238E27FC236}">
                <a16:creationId xmlns:a16="http://schemas.microsoft.com/office/drawing/2014/main" id="{30116A01-DDCF-4CA4-BC05-D8F5241849E7}"/>
              </a:ext>
            </a:extLst>
          </p:cNvPr>
          <p:cNvSpPr/>
          <p:nvPr/>
        </p:nvSpPr>
        <p:spPr>
          <a:xfrm>
            <a:off x="5230761" y="4473677"/>
            <a:ext cx="6853083" cy="2384323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1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631AD4-3338-426A-B4CB-556C11788A64}"/>
              </a:ext>
            </a:extLst>
          </p:cNvPr>
          <p:cNvSpPr/>
          <p:nvPr/>
        </p:nvSpPr>
        <p:spPr>
          <a:xfrm>
            <a:off x="0" y="-1"/>
            <a:ext cx="12192000" cy="104955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BA21484B-AB5F-4AB6-B525-066E8A334177}"/>
              </a:ext>
            </a:extLst>
          </p:cNvPr>
          <p:cNvSpPr/>
          <p:nvPr/>
        </p:nvSpPr>
        <p:spPr>
          <a:xfrm>
            <a:off x="2754489" y="-28574"/>
            <a:ext cx="6683022" cy="7138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818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185"/>
              <a:gd name="connsiteX1" fmla="*/ 10000 w 10000"/>
              <a:gd name="connsiteY1" fmla="*/ 0 h 10185"/>
              <a:gd name="connsiteX2" fmla="*/ 9132 w 10000"/>
              <a:gd name="connsiteY2" fmla="*/ 10185 h 10185"/>
              <a:gd name="connsiteX3" fmla="*/ 818 w 10000"/>
              <a:gd name="connsiteY3" fmla="*/ 10000 h 10185"/>
              <a:gd name="connsiteX4" fmla="*/ 0 w 10000"/>
              <a:gd name="connsiteY4" fmla="*/ 0 h 10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85">
                <a:moveTo>
                  <a:pt x="0" y="0"/>
                </a:moveTo>
                <a:lnTo>
                  <a:pt x="10000" y="0"/>
                </a:lnTo>
                <a:cubicBezTo>
                  <a:pt x="9711" y="3395"/>
                  <a:pt x="9421" y="6790"/>
                  <a:pt x="9132" y="10185"/>
                </a:cubicBezTo>
                <a:lnTo>
                  <a:pt x="818" y="10000"/>
                </a:lnTo>
                <a:cubicBezTo>
                  <a:pt x="545" y="6667"/>
                  <a:pt x="273" y="3333"/>
                  <a:pt x="0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D334E-10D8-4844-9C59-6C8F1A218D5A}"/>
              </a:ext>
            </a:extLst>
          </p:cNvPr>
          <p:cNvSpPr txBox="1"/>
          <p:nvPr/>
        </p:nvSpPr>
        <p:spPr>
          <a:xfrm>
            <a:off x="3328857" y="-50033"/>
            <a:ext cx="5373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Energy Consumption Report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FF78A-359D-48BB-8712-7FC7A6D8AB58}"/>
              </a:ext>
            </a:extLst>
          </p:cNvPr>
          <p:cNvSpPr txBox="1"/>
          <p:nvPr/>
        </p:nvSpPr>
        <p:spPr>
          <a:xfrm>
            <a:off x="869040" y="170087"/>
            <a:ext cx="1724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Electricity</a:t>
            </a:r>
            <a:endParaRPr lang="en-US" sz="24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A08E57-67CF-4153-83C0-14560561AFB7}"/>
              </a:ext>
            </a:extLst>
          </p:cNvPr>
          <p:cNvSpPr txBox="1"/>
          <p:nvPr/>
        </p:nvSpPr>
        <p:spPr>
          <a:xfrm>
            <a:off x="5801032" y="447086"/>
            <a:ext cx="3554908" cy="184666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Usage Analysis of Twenty Buildings</a:t>
            </a:r>
            <a:endParaRPr lang="en-US" sz="12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D6253A3-E07F-4463-A783-B75AE72173EE}"/>
              </a:ext>
            </a:extLst>
          </p:cNvPr>
          <p:cNvSpPr/>
          <p:nvPr/>
        </p:nvSpPr>
        <p:spPr>
          <a:xfrm>
            <a:off x="6502954" y="1047954"/>
            <a:ext cx="3758347" cy="273005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05D62D-434B-4835-820F-71DF0E6F8839}"/>
              </a:ext>
            </a:extLst>
          </p:cNvPr>
          <p:cNvSpPr txBox="1"/>
          <p:nvPr/>
        </p:nvSpPr>
        <p:spPr>
          <a:xfrm>
            <a:off x="2797417" y="639658"/>
            <a:ext cx="1608653" cy="215444"/>
          </a:xfrm>
          <a:prstGeom prst="rect">
            <a:avLst/>
          </a:prstGeom>
          <a:noFill/>
        </p:spPr>
        <p:txBody>
          <a:bodyPr wrap="square" lIns="457200" tIns="0" rIns="182880" bIns="0" rtlCol="0">
            <a:spAutoFit/>
          </a:bodyPr>
          <a:lstStyle>
            <a:defPPr>
              <a:defRPr lang="en-US"/>
            </a:defPPr>
            <a:lvl1pPr algn="ctr">
              <a:defRPr sz="1400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Locations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" y="52921"/>
            <a:ext cx="788330" cy="78833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-124633" y="1025181"/>
            <a:ext cx="12280490" cy="7375"/>
          </a:xfrm>
          <a:prstGeom prst="line">
            <a:avLst/>
          </a:prstGeom>
          <a:ln w="317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7DF58AF-FEFF-4FA4-B7A1-388F6A1BA630}"/>
              </a:ext>
            </a:extLst>
          </p:cNvPr>
          <p:cNvSpPr/>
          <p:nvPr/>
        </p:nvSpPr>
        <p:spPr>
          <a:xfrm>
            <a:off x="1" y="1102472"/>
            <a:ext cx="12191999" cy="5914157"/>
          </a:xfrm>
          <a:prstGeom prst="roundRect">
            <a:avLst>
              <a:gd name="adj" fmla="val 0"/>
            </a:avLst>
          </a:prstGeom>
          <a:gradFill>
            <a:gsLst>
              <a:gs pos="5000">
                <a:srgbClr val="C4C7CD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2">
                  <a:lumMod val="5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02AAFDE-2014-4A4B-96A3-8F67A2DAC6BC}"/>
              </a:ext>
            </a:extLst>
          </p:cNvPr>
          <p:cNvSpPr/>
          <p:nvPr/>
        </p:nvSpPr>
        <p:spPr>
          <a:xfrm rot="5400000">
            <a:off x="-1000181" y="3023678"/>
            <a:ext cx="2664586" cy="460296"/>
          </a:xfrm>
          <a:prstGeom prst="roundRect">
            <a:avLst>
              <a:gd name="adj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0116A01-DDCF-4CA4-BC05-D8F5241849E7}"/>
              </a:ext>
            </a:extLst>
          </p:cNvPr>
          <p:cNvSpPr/>
          <p:nvPr/>
        </p:nvSpPr>
        <p:spPr>
          <a:xfrm>
            <a:off x="174911" y="1921530"/>
            <a:ext cx="5803102" cy="2664526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204155" y="1921530"/>
            <a:ext cx="5869444" cy="4936470"/>
            <a:chOff x="5691697" y="1905276"/>
            <a:chExt cx="6381724" cy="2659736"/>
          </a:xfrm>
        </p:grpSpPr>
        <p:sp>
          <p:nvSpPr>
            <p:cNvPr id="38" name="Rectangle: Rounded Corners 23">
              <a:extLst>
                <a:ext uri="{FF2B5EF4-FFF2-40B4-BE49-F238E27FC236}">
                  <a16:creationId xmlns:a16="http://schemas.microsoft.com/office/drawing/2014/main" id="{102AAFDE-2014-4A4B-96A3-8F67A2DAC6BC}"/>
                </a:ext>
              </a:extLst>
            </p:cNvPr>
            <p:cNvSpPr/>
            <p:nvPr/>
          </p:nvSpPr>
          <p:spPr>
            <a:xfrm rot="5400000">
              <a:off x="4609455" y="3003774"/>
              <a:ext cx="2624779" cy="460296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: Rounded Corners 21">
              <a:extLst>
                <a:ext uri="{FF2B5EF4-FFF2-40B4-BE49-F238E27FC236}">
                  <a16:creationId xmlns:a16="http://schemas.microsoft.com/office/drawing/2014/main" id="{30116A01-DDCF-4CA4-BC05-D8F5241849E7}"/>
                </a:ext>
              </a:extLst>
            </p:cNvPr>
            <p:cNvSpPr/>
            <p:nvPr/>
          </p:nvSpPr>
          <p:spPr>
            <a:xfrm>
              <a:off x="5790608" y="1905276"/>
              <a:ext cx="6282813" cy="2659736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1962" y="4744685"/>
            <a:ext cx="5876051" cy="2113315"/>
            <a:chOff x="90310" y="4818367"/>
            <a:chExt cx="3439471" cy="2039633"/>
          </a:xfrm>
        </p:grpSpPr>
        <p:sp>
          <p:nvSpPr>
            <p:cNvPr id="41" name="Rectangle: Rounded Corners 23">
              <a:extLst>
                <a:ext uri="{FF2B5EF4-FFF2-40B4-BE49-F238E27FC236}">
                  <a16:creationId xmlns:a16="http://schemas.microsoft.com/office/drawing/2014/main" id="{102AAFDE-2014-4A4B-96A3-8F67A2DAC6BC}"/>
                </a:ext>
              </a:extLst>
            </p:cNvPr>
            <p:cNvSpPr/>
            <p:nvPr/>
          </p:nvSpPr>
          <p:spPr>
            <a:xfrm rot="5400000">
              <a:off x="-809406" y="5718083"/>
              <a:ext cx="2039633" cy="240202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: Rounded Corners 21">
              <a:extLst>
                <a:ext uri="{FF2B5EF4-FFF2-40B4-BE49-F238E27FC236}">
                  <a16:creationId xmlns:a16="http://schemas.microsoft.com/office/drawing/2014/main" id="{30116A01-DDCF-4CA4-BC05-D8F5241849E7}"/>
                </a:ext>
              </a:extLst>
            </p:cNvPr>
            <p:cNvSpPr/>
            <p:nvPr/>
          </p:nvSpPr>
          <p:spPr>
            <a:xfrm>
              <a:off x="174911" y="4818368"/>
              <a:ext cx="3354870" cy="2039632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6923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39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User</cp:lastModifiedBy>
  <cp:revision>92</cp:revision>
  <dcterms:created xsi:type="dcterms:W3CDTF">2022-02-20T12:09:12Z</dcterms:created>
  <dcterms:modified xsi:type="dcterms:W3CDTF">2023-07-08T09:29:47Z</dcterms:modified>
</cp:coreProperties>
</file>