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1" r:id="rId5"/>
    <p:sldId id="266"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5b739841f13e880" providerId="LiveId" clId="{28210365-8468-41B1-A93C-D1ED78100EF0}"/>
    <pc:docChg chg="undo custSel addSld delSld modSld sldOrd">
      <pc:chgData name="" userId="b5b739841f13e880" providerId="LiveId" clId="{28210365-8468-41B1-A93C-D1ED78100EF0}" dt="2024-01-24T19:40:34.001" v="2029" actId="1076"/>
      <pc:docMkLst>
        <pc:docMk/>
      </pc:docMkLst>
      <pc:sldChg chg="modSp">
        <pc:chgData name="" userId="b5b739841f13e880" providerId="LiveId" clId="{28210365-8468-41B1-A93C-D1ED78100EF0}" dt="2024-01-24T19:40:34.001" v="2029" actId="1076"/>
        <pc:sldMkLst>
          <pc:docMk/>
          <pc:sldMk cId="806899638" sldId="256"/>
        </pc:sldMkLst>
        <pc:spChg chg="mod">
          <ac:chgData name="" userId="b5b739841f13e880" providerId="LiveId" clId="{28210365-8468-41B1-A93C-D1ED78100EF0}" dt="2024-01-24T19:40:34.001" v="2029" actId="1076"/>
          <ac:spMkLst>
            <pc:docMk/>
            <pc:sldMk cId="806899638" sldId="256"/>
            <ac:spMk id="11" creationId="{CE28759E-756F-4539-BF80-61280C87D47B}"/>
          </ac:spMkLst>
        </pc:spChg>
      </pc:sldChg>
      <pc:sldChg chg="modSp ord">
        <pc:chgData name="" userId="b5b739841f13e880" providerId="LiveId" clId="{28210365-8468-41B1-A93C-D1ED78100EF0}" dt="2024-01-24T18:22:03.452" v="338"/>
        <pc:sldMkLst>
          <pc:docMk/>
          <pc:sldMk cId="1425198710" sldId="261"/>
        </pc:sldMkLst>
        <pc:spChg chg="mod">
          <ac:chgData name="" userId="b5b739841f13e880" providerId="LiveId" clId="{28210365-8468-41B1-A93C-D1ED78100EF0}" dt="2024-01-24T18:05:24.307" v="132" actId="14100"/>
          <ac:spMkLst>
            <pc:docMk/>
            <pc:sldMk cId="1425198710" sldId="261"/>
            <ac:spMk id="2" creationId="{75A90F1A-4EA3-46D8-82CC-93AEADBB93B2}"/>
          </ac:spMkLst>
        </pc:spChg>
        <pc:spChg chg="mod">
          <ac:chgData name="" userId="b5b739841f13e880" providerId="LiveId" clId="{28210365-8468-41B1-A93C-D1ED78100EF0}" dt="2024-01-24T18:05:33.671" v="134" actId="14100"/>
          <ac:spMkLst>
            <pc:docMk/>
            <pc:sldMk cId="1425198710" sldId="261"/>
            <ac:spMk id="5" creationId="{8E58E520-433B-424F-AAC9-AD07707CD2B0}"/>
          </ac:spMkLst>
        </pc:spChg>
      </pc:sldChg>
      <pc:sldChg chg="modSp">
        <pc:chgData name="" userId="b5b739841f13e880" providerId="LiveId" clId="{28210365-8468-41B1-A93C-D1ED78100EF0}" dt="2024-01-24T18:06:33.728" v="141" actId="1076"/>
        <pc:sldMkLst>
          <pc:docMk/>
          <pc:sldMk cId="1641498338" sldId="262"/>
        </pc:sldMkLst>
        <pc:spChg chg="mod">
          <ac:chgData name="" userId="b5b739841f13e880" providerId="LiveId" clId="{28210365-8468-41B1-A93C-D1ED78100EF0}" dt="2024-01-24T18:06:28.741" v="140" actId="1076"/>
          <ac:spMkLst>
            <pc:docMk/>
            <pc:sldMk cId="1641498338" sldId="262"/>
            <ac:spMk id="2" creationId="{75A90F1A-4EA3-46D8-82CC-93AEADBB93B2}"/>
          </ac:spMkLst>
        </pc:spChg>
        <pc:spChg chg="mod">
          <ac:chgData name="" userId="b5b739841f13e880" providerId="LiveId" clId="{28210365-8468-41B1-A93C-D1ED78100EF0}" dt="2024-01-24T18:06:33.728" v="141" actId="1076"/>
          <ac:spMkLst>
            <pc:docMk/>
            <pc:sldMk cId="1641498338" sldId="262"/>
            <ac:spMk id="5" creationId="{8E58E520-433B-424F-AAC9-AD07707CD2B0}"/>
          </ac:spMkLst>
        </pc:spChg>
      </pc:sldChg>
      <pc:sldChg chg="modSp add">
        <pc:chgData name="" userId="b5b739841f13e880" providerId="LiveId" clId="{28210365-8468-41B1-A93C-D1ED78100EF0}" dt="2024-01-24T19:37:30.441" v="2028" actId="14100"/>
        <pc:sldMkLst>
          <pc:docMk/>
          <pc:sldMk cId="2371128958" sldId="263"/>
        </pc:sldMkLst>
        <pc:spChg chg="mod">
          <ac:chgData name="" userId="b5b739841f13e880" providerId="LiveId" clId="{28210365-8468-41B1-A93C-D1ED78100EF0}" dt="2024-01-24T19:04:10.357" v="1153" actId="14100"/>
          <ac:spMkLst>
            <pc:docMk/>
            <pc:sldMk cId="2371128958" sldId="263"/>
            <ac:spMk id="2" creationId="{75A90F1A-4EA3-46D8-82CC-93AEADBB93B2}"/>
          </ac:spMkLst>
        </pc:spChg>
        <pc:spChg chg="mod">
          <ac:chgData name="" userId="b5b739841f13e880" providerId="LiveId" clId="{28210365-8468-41B1-A93C-D1ED78100EF0}" dt="2024-01-24T19:37:30.441" v="2028" actId="14100"/>
          <ac:spMkLst>
            <pc:docMk/>
            <pc:sldMk cId="2371128958" sldId="263"/>
            <ac:spMk id="5" creationId="{8E58E520-433B-424F-AAC9-AD07707CD2B0}"/>
          </ac:spMkLst>
        </pc:spChg>
        <pc:picChg chg="mod">
          <ac:chgData name="" userId="b5b739841f13e880" providerId="LiveId" clId="{28210365-8468-41B1-A93C-D1ED78100EF0}" dt="2024-01-24T19:03:58.751" v="1149" actId="1076"/>
          <ac:picMkLst>
            <pc:docMk/>
            <pc:sldMk cId="2371128958" sldId="263"/>
            <ac:picMk id="6" creationId="{A01508D5-4F34-45BE-B88B-D241979E7FB6}"/>
          </ac:picMkLst>
        </pc:picChg>
      </pc:sldChg>
      <pc:sldChg chg="modSp add">
        <pc:chgData name="" userId="b5b739841f13e880" providerId="LiveId" clId="{28210365-8468-41B1-A93C-D1ED78100EF0}" dt="2024-01-24T18:43:55.266" v="448" actId="1076"/>
        <pc:sldMkLst>
          <pc:docMk/>
          <pc:sldMk cId="1281896045" sldId="264"/>
        </pc:sldMkLst>
        <pc:spChg chg="mod">
          <ac:chgData name="" userId="b5b739841f13e880" providerId="LiveId" clId="{28210365-8468-41B1-A93C-D1ED78100EF0}" dt="2024-01-24T18:21:15.461" v="333"/>
          <ac:spMkLst>
            <pc:docMk/>
            <pc:sldMk cId="1281896045" sldId="264"/>
            <ac:spMk id="2" creationId="{75A90F1A-4EA3-46D8-82CC-93AEADBB93B2}"/>
          </ac:spMkLst>
        </pc:spChg>
        <pc:spChg chg="mod">
          <ac:chgData name="" userId="b5b739841f13e880" providerId="LiveId" clId="{28210365-8468-41B1-A93C-D1ED78100EF0}" dt="2024-01-24T18:43:55.266" v="448" actId="1076"/>
          <ac:spMkLst>
            <pc:docMk/>
            <pc:sldMk cId="1281896045" sldId="264"/>
            <ac:spMk id="5" creationId="{8E58E520-433B-424F-AAC9-AD07707CD2B0}"/>
          </ac:spMkLst>
        </pc:spChg>
      </pc:sldChg>
      <pc:sldChg chg="modSp add del">
        <pc:chgData name="" userId="b5b739841f13e880" providerId="LiveId" clId="{28210365-8468-41B1-A93C-D1ED78100EF0}" dt="2024-01-24T18:21:39.875" v="337" actId="2696"/>
        <pc:sldMkLst>
          <pc:docMk/>
          <pc:sldMk cId="43591705" sldId="265"/>
        </pc:sldMkLst>
        <pc:spChg chg="mod">
          <ac:chgData name="" userId="b5b739841f13e880" providerId="LiveId" clId="{28210365-8468-41B1-A93C-D1ED78100EF0}" dt="2024-01-24T18:21:06.984" v="332" actId="20577"/>
          <ac:spMkLst>
            <pc:docMk/>
            <pc:sldMk cId="43591705" sldId="265"/>
            <ac:spMk id="2" creationId="{75A90F1A-4EA3-46D8-82CC-93AEADBB93B2}"/>
          </ac:spMkLst>
        </pc:spChg>
        <pc:spChg chg="mod">
          <ac:chgData name="" userId="b5b739841f13e880" providerId="LiveId" clId="{28210365-8468-41B1-A93C-D1ED78100EF0}" dt="2024-01-24T18:21:32.775" v="336" actId="207"/>
          <ac:spMkLst>
            <pc:docMk/>
            <pc:sldMk cId="43591705" sldId="265"/>
            <ac:spMk id="5" creationId="{8E58E520-433B-424F-AAC9-AD07707CD2B0}"/>
          </ac:spMkLst>
        </pc:spChg>
      </pc:sldChg>
      <pc:sldChg chg="delSp modSp add">
        <pc:chgData name="" userId="b5b739841f13e880" providerId="LiveId" clId="{28210365-8468-41B1-A93C-D1ED78100EF0}" dt="2024-01-24T19:31:19.108" v="1923" actId="1076"/>
        <pc:sldMkLst>
          <pc:docMk/>
          <pc:sldMk cId="2383845250" sldId="265"/>
        </pc:sldMkLst>
        <pc:spChg chg="mod">
          <ac:chgData name="" userId="b5b739841f13e880" providerId="LiveId" clId="{28210365-8468-41B1-A93C-D1ED78100EF0}" dt="2024-01-24T19:31:19.108" v="1923" actId="1076"/>
          <ac:spMkLst>
            <pc:docMk/>
            <pc:sldMk cId="2383845250" sldId="265"/>
            <ac:spMk id="2" creationId="{75A90F1A-4EA3-46D8-82CC-93AEADBB93B2}"/>
          </ac:spMkLst>
        </pc:spChg>
        <pc:spChg chg="del mod">
          <ac:chgData name="" userId="b5b739841f13e880" providerId="LiveId" clId="{28210365-8468-41B1-A93C-D1ED78100EF0}" dt="2024-01-24T18:23:19.984" v="347"/>
          <ac:spMkLst>
            <pc:docMk/>
            <pc:sldMk cId="2383845250" sldId="265"/>
            <ac:spMk id="5" creationId="{8E58E520-433B-424F-AAC9-AD07707CD2B0}"/>
          </ac:spMkLst>
        </pc:spChg>
      </pc:sldChg>
      <pc:sldChg chg="addSp modSp add ord">
        <pc:chgData name="" userId="b5b739841f13e880" providerId="LiveId" clId="{28210365-8468-41B1-A93C-D1ED78100EF0}" dt="2024-01-24T18:35:23.094" v="437" actId="14100"/>
        <pc:sldMkLst>
          <pc:docMk/>
          <pc:sldMk cId="385324338" sldId="266"/>
        </pc:sldMkLst>
        <pc:spChg chg="mod">
          <ac:chgData name="" userId="b5b739841f13e880" providerId="LiveId" clId="{28210365-8468-41B1-A93C-D1ED78100EF0}" dt="2024-01-24T18:26:21.927" v="365" actId="20577"/>
          <ac:spMkLst>
            <pc:docMk/>
            <pc:sldMk cId="385324338" sldId="266"/>
            <ac:spMk id="2" creationId="{75A90F1A-4EA3-46D8-82CC-93AEADBB93B2}"/>
          </ac:spMkLst>
        </pc:spChg>
        <pc:picChg chg="add mod">
          <ac:chgData name="" userId="b5b739841f13e880" providerId="LiveId" clId="{28210365-8468-41B1-A93C-D1ED78100EF0}" dt="2024-01-24T18:32:07.535" v="418" actId="14100"/>
          <ac:picMkLst>
            <pc:docMk/>
            <pc:sldMk cId="385324338" sldId="266"/>
            <ac:picMk id="3" creationId="{D3BAE36F-481C-436C-86BD-7C86AD452697}"/>
          </ac:picMkLst>
        </pc:picChg>
        <pc:picChg chg="add mod">
          <ac:chgData name="" userId="b5b739841f13e880" providerId="LiveId" clId="{28210365-8468-41B1-A93C-D1ED78100EF0}" dt="2024-01-24T18:32:11.607" v="419" actId="14100"/>
          <ac:picMkLst>
            <pc:docMk/>
            <pc:sldMk cId="385324338" sldId="266"/>
            <ac:picMk id="4" creationId="{BE1642D9-85A0-4EDB-A455-1819BBF17DB9}"/>
          </ac:picMkLst>
        </pc:picChg>
        <pc:picChg chg="add mod">
          <ac:chgData name="" userId="b5b739841f13e880" providerId="LiveId" clId="{28210365-8468-41B1-A93C-D1ED78100EF0}" dt="2024-01-24T18:35:07.689" v="434" actId="14100"/>
          <ac:picMkLst>
            <pc:docMk/>
            <pc:sldMk cId="385324338" sldId="266"/>
            <ac:picMk id="5" creationId="{D8874572-8396-4956-A654-4A4FF908E1F2}"/>
          </ac:picMkLst>
        </pc:picChg>
        <pc:picChg chg="mod">
          <ac:chgData name="" userId="b5b739841f13e880" providerId="LiveId" clId="{28210365-8468-41B1-A93C-D1ED78100EF0}" dt="2024-01-24T18:35:23.094" v="437" actId="14100"/>
          <ac:picMkLst>
            <pc:docMk/>
            <pc:sldMk cId="385324338" sldId="266"/>
            <ac:picMk id="6" creationId="{A01508D5-4F34-45BE-B88B-D241979E7FB6}"/>
          </ac:picMkLst>
        </pc:picChg>
        <pc:picChg chg="add mod">
          <ac:chgData name="" userId="b5b739841f13e880" providerId="LiveId" clId="{28210365-8468-41B1-A93C-D1ED78100EF0}" dt="2024-01-24T18:30:53.351" v="408" actId="14100"/>
          <ac:picMkLst>
            <pc:docMk/>
            <pc:sldMk cId="385324338" sldId="266"/>
            <ac:picMk id="7" creationId="{7F584ECD-522A-4F3D-BB50-E033FCB76884}"/>
          </ac:picMkLst>
        </pc:picChg>
        <pc:cxnChg chg="add mod">
          <ac:chgData name="" userId="b5b739841f13e880" providerId="LiveId" clId="{28210365-8468-41B1-A93C-D1ED78100EF0}" dt="2024-01-24T18:33:04.363" v="424" actId="1582"/>
          <ac:cxnSpMkLst>
            <pc:docMk/>
            <pc:sldMk cId="385324338" sldId="266"/>
            <ac:cxnSpMk id="9" creationId="{0F898F66-B204-4ACC-90B2-D01DFC964E24}"/>
          </ac:cxnSpMkLst>
        </pc:cxnChg>
        <pc:cxnChg chg="add mod">
          <ac:chgData name="" userId="b5b739841f13e880" providerId="LiveId" clId="{28210365-8468-41B1-A93C-D1ED78100EF0}" dt="2024-01-24T18:33:32.097" v="429" actId="14100"/>
          <ac:cxnSpMkLst>
            <pc:docMk/>
            <pc:sldMk cId="385324338" sldId="266"/>
            <ac:cxnSpMk id="11" creationId="{56F5E1C8-6BC1-469E-8B14-AA8CC345D81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A153-E493-4685-A114-C31B78092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C761E7-1564-4B19-8052-1C0869C80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1914F1-49CF-4090-858E-B5F123A77E85}"/>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A494FDB4-EDF3-494D-84A5-061850C33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9955-18D0-4712-9B78-10717A52CEF7}"/>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381650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2F66-0B93-4DDB-AB91-67963EB85D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F46A8-6DA7-4C78-B386-EC482C2CA9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0A90F-9AB1-4A63-ADF2-11475A79BAF2}"/>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BA65354B-A8AF-4E21-B5EE-3F1208C16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DB146-395F-4264-AEFF-B1BD3BCF05EA}"/>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123641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DC143D-1D0D-4914-A4E7-59E81F677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2A7EC-65A0-4F5B-921D-F2480B7D2D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0DE3F-F0C3-436A-9D57-E17020195845}"/>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9140F114-77E7-401C-8D3C-FEF7DF4B5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2B59B-F7EE-4941-826D-D2ABC69BF752}"/>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416813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F6E-A3F0-407C-B815-8382DDAC9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C558D2-8AAF-4919-8816-553369505B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4C6DF-7A6C-4635-93ED-2A8027766A88}"/>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FB3152CA-91AC-4B77-9970-688D52B74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7EA6C-6D86-4C57-AA16-23AA5F8EEA96}"/>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154352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D784-F7FB-4799-90B0-5A1952FF2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710EDB-3EC5-430C-A9B0-C7060B6197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43D47E-3958-4FEC-9B75-72AC973D8667}"/>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81C07E91-6B84-4910-BB70-9B34620B4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1D81C-AFA9-4D1E-82FA-BA94B8FF72D9}"/>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182140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F039-E1F8-4012-9DB0-8BEB710C8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1A11AC-9BA3-4B0E-8C62-A27CF32F11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FF01BA-A3FE-46EC-82EA-16B24C5765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79CB97-6376-4341-A95A-A9635FDC912E}"/>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6" name="Footer Placeholder 5">
            <a:extLst>
              <a:ext uri="{FF2B5EF4-FFF2-40B4-BE49-F238E27FC236}">
                <a16:creationId xmlns:a16="http://schemas.microsoft.com/office/drawing/2014/main" id="{AD31A4B2-470C-49F1-9733-1F9C72FBE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12131F-D3FE-4921-972A-B2B71FAC3D61}"/>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252309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EE73-0880-4696-8E57-6A3DFFE21B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E16B78-136F-45FA-8DF7-01C1A65AF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1A315-C426-4715-9AEE-047219F9C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DE694F-19EE-4564-BD10-4AC7F8734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A5E9B5-084D-49E6-8D3F-B059DC0D1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752613-2C8F-4FCA-89A6-C0299EC09D84}"/>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8" name="Footer Placeholder 7">
            <a:extLst>
              <a:ext uri="{FF2B5EF4-FFF2-40B4-BE49-F238E27FC236}">
                <a16:creationId xmlns:a16="http://schemas.microsoft.com/office/drawing/2014/main" id="{530EC617-0AFD-4D96-B943-1B43722E3C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65611A-D8B6-4C3C-9961-5490379D1009}"/>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205851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2F61-10D1-4236-88AA-1F45A10268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CD1444-0CBD-4F62-8476-F330EB7D4F6E}"/>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4" name="Footer Placeholder 3">
            <a:extLst>
              <a:ext uri="{FF2B5EF4-FFF2-40B4-BE49-F238E27FC236}">
                <a16:creationId xmlns:a16="http://schemas.microsoft.com/office/drawing/2014/main" id="{5CB7CCFC-8E3E-40A5-987C-3C43ABEE58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717C1C-C217-4FA8-AC0E-7AD7F2276F3A}"/>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191811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64C50-BC6B-47D3-85C4-3CA49EA6D4BC}"/>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3" name="Footer Placeholder 2">
            <a:extLst>
              <a:ext uri="{FF2B5EF4-FFF2-40B4-BE49-F238E27FC236}">
                <a16:creationId xmlns:a16="http://schemas.microsoft.com/office/drawing/2014/main" id="{6CA9C10C-B742-44CB-AC3A-4DDF2EC974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9C769A-E7E0-4DF8-8D50-18B158A78801}"/>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98558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D640-FB81-49FB-B01D-B74A403FD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99B622-E3D0-4114-8A88-DDF758A8F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DBD56C-4CCC-4005-B369-1CD419040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211433-3D72-4802-84E5-E20EF1178091}"/>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6" name="Footer Placeholder 5">
            <a:extLst>
              <a:ext uri="{FF2B5EF4-FFF2-40B4-BE49-F238E27FC236}">
                <a16:creationId xmlns:a16="http://schemas.microsoft.com/office/drawing/2014/main" id="{7BAF84DB-06B6-4D57-A443-F0905EA2A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5073D-CE5E-40E3-BD85-8A2ECEB054DB}"/>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34499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F8D6-87FF-4705-ADF4-A26FB56AF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9F3204-0E67-40BF-82D9-913C33602E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2E296A-391B-47D1-B559-20E88CDC3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B2EF2B-186E-47BD-AA13-385CA3810118}"/>
              </a:ext>
            </a:extLst>
          </p:cNvPr>
          <p:cNvSpPr>
            <a:spLocks noGrp="1"/>
          </p:cNvSpPr>
          <p:nvPr>
            <p:ph type="dt" sz="half" idx="10"/>
          </p:nvPr>
        </p:nvSpPr>
        <p:spPr/>
        <p:txBody>
          <a:bodyPr/>
          <a:lstStyle/>
          <a:p>
            <a:fld id="{8E08CF29-B71D-490D-8735-F095530ABC3B}" type="datetimeFigureOut">
              <a:rPr lang="en-IN" smtClean="0"/>
              <a:t>25-01-2024</a:t>
            </a:fld>
            <a:endParaRPr lang="en-IN"/>
          </a:p>
        </p:txBody>
      </p:sp>
      <p:sp>
        <p:nvSpPr>
          <p:cNvPr id="6" name="Footer Placeholder 5">
            <a:extLst>
              <a:ext uri="{FF2B5EF4-FFF2-40B4-BE49-F238E27FC236}">
                <a16:creationId xmlns:a16="http://schemas.microsoft.com/office/drawing/2014/main" id="{19B97F43-DCB6-404D-A719-F49FE7FFB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4E21A-DA2E-4283-B2D6-994BB42FAC4F}"/>
              </a:ext>
            </a:extLst>
          </p:cNvPr>
          <p:cNvSpPr>
            <a:spLocks noGrp="1"/>
          </p:cNvSpPr>
          <p:nvPr>
            <p:ph type="sldNum" sz="quarter" idx="12"/>
          </p:nvPr>
        </p:nvSpPr>
        <p:spPr/>
        <p:txBody>
          <a:bodyPr/>
          <a:lstStyle/>
          <a:p>
            <a:fld id="{5CF08A21-F753-4A7A-A28D-BEAFF4895F73}" type="slidenum">
              <a:rPr lang="en-IN" smtClean="0"/>
              <a:t>‹#›</a:t>
            </a:fld>
            <a:endParaRPr lang="en-IN"/>
          </a:p>
        </p:txBody>
      </p:sp>
    </p:spTree>
    <p:extLst>
      <p:ext uri="{BB962C8B-B14F-4D97-AF65-F5344CB8AC3E}">
        <p14:creationId xmlns:p14="http://schemas.microsoft.com/office/powerpoint/2010/main" val="203546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ED3A0-9D2C-472E-9F12-D31772718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E1289-7717-4056-BECE-2E86E65A4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99F13-299F-4839-84AD-2FAEDF20B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8CF29-B71D-490D-8735-F095530ABC3B}" type="datetimeFigureOut">
              <a:rPr lang="en-IN" smtClean="0"/>
              <a:t>25-01-2024</a:t>
            </a:fld>
            <a:endParaRPr lang="en-IN"/>
          </a:p>
        </p:txBody>
      </p:sp>
      <p:sp>
        <p:nvSpPr>
          <p:cNvPr id="5" name="Footer Placeholder 4">
            <a:extLst>
              <a:ext uri="{FF2B5EF4-FFF2-40B4-BE49-F238E27FC236}">
                <a16:creationId xmlns:a16="http://schemas.microsoft.com/office/drawing/2014/main" id="{FBBDDC4F-2FA1-4903-9899-7AF21BA74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971C60-3F9F-467F-A790-A66C280B7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08A21-F753-4A7A-A28D-BEAFF4895F73}" type="slidenum">
              <a:rPr lang="en-IN" smtClean="0"/>
              <a:t>‹#›</a:t>
            </a:fld>
            <a:endParaRPr lang="en-IN"/>
          </a:p>
        </p:txBody>
      </p:sp>
    </p:spTree>
    <p:extLst>
      <p:ext uri="{BB962C8B-B14F-4D97-AF65-F5344CB8AC3E}">
        <p14:creationId xmlns:p14="http://schemas.microsoft.com/office/powerpoint/2010/main" val="252722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ECB1-8388-4937-BC67-8F355595CBA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C1BE58D-0521-4043-9F28-A34DFE8F95CF}"/>
              </a:ext>
            </a:extLst>
          </p:cNvPr>
          <p:cNvSpPr>
            <a:spLocks noGrp="1"/>
          </p:cNvSpPr>
          <p:nvPr>
            <p:ph type="subTitle" idx="1"/>
          </p:nvPr>
        </p:nvSpPr>
        <p:spPr/>
        <p:txBody>
          <a:bodyPr/>
          <a:lstStyle/>
          <a:p>
            <a:endParaRPr lang="en-IN"/>
          </a:p>
        </p:txBody>
      </p:sp>
      <p:sp>
        <p:nvSpPr>
          <p:cNvPr id="4" name="Rectangle: Rounded Corners 3">
            <a:extLst>
              <a:ext uri="{FF2B5EF4-FFF2-40B4-BE49-F238E27FC236}">
                <a16:creationId xmlns:a16="http://schemas.microsoft.com/office/drawing/2014/main" id="{4D9A665A-B0F9-4DD9-B29B-55A60E431218}"/>
              </a:ext>
            </a:extLst>
          </p:cNvPr>
          <p:cNvSpPr/>
          <p:nvPr/>
        </p:nvSpPr>
        <p:spPr>
          <a:xfrm>
            <a:off x="188259" y="197224"/>
            <a:ext cx="11860306" cy="6436658"/>
          </a:xfrm>
          <a:prstGeom prst="roundRect">
            <a:avLst>
              <a:gd name="adj" fmla="val 4070"/>
            </a:avLst>
          </a:prstGeom>
          <a:gradFill flip="none" rotWithShape="1">
            <a:gsLst>
              <a:gs pos="16000">
                <a:schemeClr val="bg1">
                  <a:alpha val="50000"/>
                </a:schemeClr>
              </a:gs>
              <a:gs pos="82000">
                <a:schemeClr val="bg1">
                  <a:alpha val="50000"/>
                </a:schemeClr>
              </a:gs>
            </a:gsLst>
            <a:lin ang="5400000" scaled="1"/>
            <a:tileRect/>
          </a:gradFill>
          <a:ln w="15875">
            <a:gradFill>
              <a:gsLst>
                <a:gs pos="0">
                  <a:schemeClr val="bg1">
                    <a:alpha val="80000"/>
                  </a:schemeClr>
                </a:gs>
                <a:gs pos="100000">
                  <a:schemeClr val="accent1">
                    <a:lumMod val="30000"/>
                    <a:lumOff val="70000"/>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Content Placeholder 9">
            <a:extLst>
              <a:ext uri="{FF2B5EF4-FFF2-40B4-BE49-F238E27FC236}">
                <a16:creationId xmlns:a16="http://schemas.microsoft.com/office/drawing/2014/main" id="{099C9407-98E2-4CBA-9694-643754E27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DB8B6077-E285-4851-9723-D9489AC29CDF}"/>
              </a:ext>
            </a:extLst>
          </p:cNvPr>
          <p:cNvSpPr/>
          <p:nvPr/>
        </p:nvSpPr>
        <p:spPr>
          <a:xfrm>
            <a:off x="188259" y="197224"/>
            <a:ext cx="11797553" cy="6396616"/>
          </a:xfrm>
          <a:prstGeom prst="roundRect">
            <a:avLst>
              <a:gd name="adj" fmla="val 4070"/>
            </a:avLst>
          </a:prstGeom>
          <a:gradFill flip="none" rotWithShape="1">
            <a:gsLst>
              <a:gs pos="16000">
                <a:schemeClr val="bg1">
                  <a:alpha val="50000"/>
                </a:schemeClr>
              </a:gs>
              <a:gs pos="82000">
                <a:schemeClr val="bg1">
                  <a:alpha val="50000"/>
                </a:schemeClr>
              </a:gs>
            </a:gsLst>
            <a:lin ang="5400000" scaled="1"/>
            <a:tileRect/>
          </a:gradFill>
          <a:ln w="15875">
            <a:gradFill>
              <a:gsLst>
                <a:gs pos="0">
                  <a:schemeClr val="bg1">
                    <a:alpha val="80000"/>
                  </a:schemeClr>
                </a:gs>
                <a:gs pos="100000">
                  <a:schemeClr val="accent1">
                    <a:lumMod val="30000"/>
                    <a:lumOff val="70000"/>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6E4A734C-1A50-4DCC-A558-FB4F17653532}"/>
              </a:ext>
            </a:extLst>
          </p:cNvPr>
          <p:cNvPicPr>
            <a:picLocks noChangeAspect="1"/>
          </p:cNvPicPr>
          <p:nvPr/>
        </p:nvPicPr>
        <p:blipFill>
          <a:blip r:embed="rId3"/>
          <a:stretch>
            <a:fillRect/>
          </a:stretch>
        </p:blipFill>
        <p:spPr>
          <a:xfrm>
            <a:off x="823175" y="385482"/>
            <a:ext cx="11162637" cy="6006354"/>
          </a:xfrm>
          <a:prstGeom prst="rect">
            <a:avLst/>
          </a:prstGeom>
        </p:spPr>
      </p:pic>
      <p:sp>
        <p:nvSpPr>
          <p:cNvPr id="7" name="Rectangle: Rounded Corners 6">
            <a:extLst>
              <a:ext uri="{FF2B5EF4-FFF2-40B4-BE49-F238E27FC236}">
                <a16:creationId xmlns:a16="http://schemas.microsoft.com/office/drawing/2014/main" id="{A80F2423-1291-41D0-B71E-AEB9AD7C33F5}"/>
              </a:ext>
            </a:extLst>
          </p:cNvPr>
          <p:cNvSpPr/>
          <p:nvPr/>
        </p:nvSpPr>
        <p:spPr>
          <a:xfrm>
            <a:off x="188259" y="197224"/>
            <a:ext cx="11797553" cy="6396616"/>
          </a:xfrm>
          <a:prstGeom prst="roundRect">
            <a:avLst>
              <a:gd name="adj" fmla="val 4070"/>
            </a:avLst>
          </a:prstGeom>
          <a:gradFill flip="none" rotWithShape="1">
            <a:gsLst>
              <a:gs pos="16000">
                <a:schemeClr val="bg1">
                  <a:alpha val="50000"/>
                </a:schemeClr>
              </a:gs>
              <a:gs pos="82000">
                <a:schemeClr val="bg1">
                  <a:alpha val="50000"/>
                </a:schemeClr>
              </a:gs>
            </a:gsLst>
            <a:lin ang="5400000" scaled="1"/>
            <a:tileRect/>
          </a:gradFill>
          <a:ln w="15875">
            <a:gradFill>
              <a:gsLst>
                <a:gs pos="0">
                  <a:schemeClr val="bg1">
                    <a:alpha val="80000"/>
                  </a:schemeClr>
                </a:gs>
                <a:gs pos="100000">
                  <a:schemeClr val="accent1">
                    <a:lumMod val="30000"/>
                    <a:lumOff val="70000"/>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Pevekar Zainab </a:t>
            </a:r>
            <a:r>
              <a:rPr lang="en-IN" dirty="0" err="1"/>
              <a:t>Ashfaque</a:t>
            </a:r>
            <a:endParaRPr lang="en-IN" dirty="0"/>
          </a:p>
        </p:txBody>
      </p:sp>
      <p:sp>
        <p:nvSpPr>
          <p:cNvPr id="11" name="Rectangle: Rounded Corners 10">
            <a:extLst>
              <a:ext uri="{FF2B5EF4-FFF2-40B4-BE49-F238E27FC236}">
                <a16:creationId xmlns:a16="http://schemas.microsoft.com/office/drawing/2014/main" id="{CE28759E-756F-4539-BF80-61280C87D47B}"/>
              </a:ext>
            </a:extLst>
          </p:cNvPr>
          <p:cNvSpPr/>
          <p:nvPr/>
        </p:nvSpPr>
        <p:spPr>
          <a:xfrm>
            <a:off x="820302" y="1483659"/>
            <a:ext cx="11172960" cy="3774141"/>
          </a:xfrm>
          <a:prstGeom prst="roundRect">
            <a:avLst>
              <a:gd name="adj" fmla="val 31268"/>
            </a:avLst>
          </a:prstGeom>
          <a:solidFill>
            <a:srgbClr val="0A2833"/>
          </a:solidFill>
          <a:ln w="15875">
            <a:gradFill>
              <a:gsLst>
                <a:gs pos="0">
                  <a:schemeClr val="bg1">
                    <a:alpha val="80000"/>
                  </a:schemeClr>
                </a:gs>
                <a:gs pos="100000">
                  <a:schemeClr val="accent1">
                    <a:lumMod val="30000"/>
                    <a:lumOff val="70000"/>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70B900F-B639-4A1F-8E42-DF60207BF90D}"/>
              </a:ext>
            </a:extLst>
          </p:cNvPr>
          <p:cNvSpPr/>
          <p:nvPr/>
        </p:nvSpPr>
        <p:spPr>
          <a:xfrm>
            <a:off x="4046568" y="1666448"/>
            <a:ext cx="6693150" cy="2123658"/>
          </a:xfrm>
          <a:prstGeom prst="rect">
            <a:avLst/>
          </a:prstGeom>
          <a:noFill/>
        </p:spPr>
        <p:txBody>
          <a:bodyPr wrap="square" lIns="91440" tIns="45720" rIns="91440" bIns="45720">
            <a:spAutoFit/>
          </a:bodyPr>
          <a:lstStyle/>
          <a:p>
            <a:pPr algn="ctr"/>
            <a:r>
              <a:rPr lang="en-US" sz="6600" dirty="0">
                <a:ln w="0"/>
                <a:solidFill>
                  <a:schemeClr val="bg1">
                    <a:lumMod val="95000"/>
                  </a:schemeClr>
                </a:solidFill>
                <a:effectLst>
                  <a:outerShdw blurRad="38100" dist="19050" dir="2700000" algn="tl" rotWithShape="0">
                    <a:schemeClr val="dk1">
                      <a:alpha val="40000"/>
                    </a:schemeClr>
                  </a:outerShdw>
                </a:effectLst>
              </a:rPr>
              <a:t>Data Science Jobs Analytics</a:t>
            </a:r>
            <a:endParaRPr lang="en-US" sz="6600" b="0" cap="none" spc="0" dirty="0">
              <a:ln w="0"/>
              <a:solidFill>
                <a:schemeClr val="bg1">
                  <a:lumMod val="95000"/>
                </a:schemeClr>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F93341B2-B1B9-494A-B7F8-81B0BD8AB9AB}"/>
              </a:ext>
            </a:extLst>
          </p:cNvPr>
          <p:cNvPicPr>
            <a:picLocks noChangeAspect="1"/>
          </p:cNvPicPr>
          <p:nvPr/>
        </p:nvPicPr>
        <p:blipFill>
          <a:blip r:embed="rId4"/>
          <a:stretch>
            <a:fillRect/>
          </a:stretch>
        </p:blipFill>
        <p:spPr>
          <a:xfrm>
            <a:off x="2643654" y="1895028"/>
            <a:ext cx="1413332" cy="1413332"/>
          </a:xfrm>
          <a:prstGeom prst="rect">
            <a:avLst/>
          </a:prstGeom>
          <a:ln w="38100">
            <a:noFill/>
          </a:ln>
        </p:spPr>
      </p:pic>
      <p:sp>
        <p:nvSpPr>
          <p:cNvPr id="15" name="Rectangle: Rounded Corners 14">
            <a:extLst>
              <a:ext uri="{FF2B5EF4-FFF2-40B4-BE49-F238E27FC236}">
                <a16:creationId xmlns:a16="http://schemas.microsoft.com/office/drawing/2014/main" id="{6ACB026F-8964-4216-8D11-938D786F5491}"/>
              </a:ext>
            </a:extLst>
          </p:cNvPr>
          <p:cNvSpPr/>
          <p:nvPr/>
        </p:nvSpPr>
        <p:spPr>
          <a:xfrm>
            <a:off x="369161" y="197224"/>
            <a:ext cx="325603" cy="6396615"/>
          </a:xfrm>
          <a:prstGeom prst="roundRect">
            <a:avLst>
              <a:gd name="adj" fmla="val 4070"/>
            </a:avLst>
          </a:prstGeom>
          <a:solidFill>
            <a:srgbClr val="0A2833"/>
          </a:solidFill>
          <a:ln w="15875">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ED160923-A4AD-4D23-92B9-17D823DB67B8}"/>
              </a:ext>
            </a:extLst>
          </p:cNvPr>
          <p:cNvSpPr/>
          <p:nvPr/>
        </p:nvSpPr>
        <p:spPr>
          <a:xfrm>
            <a:off x="675226" y="197223"/>
            <a:ext cx="152526" cy="6396616"/>
          </a:xfrm>
          <a:prstGeom prst="roundRect">
            <a:avLst>
              <a:gd name="adj" fmla="val 4070"/>
            </a:avLst>
          </a:prstGeom>
          <a:gradFill flip="none" rotWithShape="1">
            <a:gsLst>
              <a:gs pos="41000">
                <a:srgbClr val="1C5862">
                  <a:alpha val="90000"/>
                </a:srgbClr>
              </a:gs>
              <a:gs pos="84000">
                <a:srgbClr val="206069">
                  <a:alpha val="80000"/>
                </a:srgbClr>
              </a:gs>
            </a:gsLst>
            <a:lin ang="5400000" scaled="1"/>
            <a:tileRect/>
          </a:gra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Subtitle 2">
            <a:extLst>
              <a:ext uri="{FF2B5EF4-FFF2-40B4-BE49-F238E27FC236}">
                <a16:creationId xmlns:a16="http://schemas.microsoft.com/office/drawing/2014/main" id="{238C696A-AE41-4182-9475-EE4249E9C4A6}"/>
              </a:ext>
            </a:extLst>
          </p:cNvPr>
          <p:cNvSpPr txBox="1">
            <a:spLocks/>
          </p:cNvSpPr>
          <p:nvPr/>
        </p:nvSpPr>
        <p:spPr>
          <a:xfrm>
            <a:off x="4401669" y="4239945"/>
            <a:ext cx="4410635" cy="5244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chemeClr val="bg1"/>
                </a:solidFill>
              </a:rPr>
              <a:t>Pevekar Zainab </a:t>
            </a:r>
            <a:r>
              <a:rPr lang="en-US" sz="2800" dirty="0" err="1">
                <a:solidFill>
                  <a:schemeClr val="bg1"/>
                </a:solidFill>
              </a:rPr>
              <a:t>Ashfaque</a:t>
            </a:r>
            <a:endParaRPr lang="en-IN" sz="2800" dirty="0">
              <a:solidFill>
                <a:schemeClr val="bg1"/>
              </a:solidFill>
            </a:endParaRPr>
          </a:p>
        </p:txBody>
      </p:sp>
    </p:spTree>
    <p:extLst>
      <p:ext uri="{BB962C8B-B14F-4D97-AF65-F5344CB8AC3E}">
        <p14:creationId xmlns:p14="http://schemas.microsoft.com/office/powerpoint/2010/main" val="80689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0" y="-3994"/>
            <a:ext cx="12191999" cy="6861994"/>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523999" y="548622"/>
            <a:ext cx="9144000" cy="879475"/>
          </a:xfrm>
        </p:spPr>
        <p:txBody>
          <a:bodyPr>
            <a:normAutofit/>
          </a:bodyPr>
          <a:lstStyle/>
          <a:p>
            <a:r>
              <a:rPr lang="en-US" sz="2800" dirty="0">
                <a:ln w="0"/>
                <a:solidFill>
                  <a:schemeClr val="bg1">
                    <a:lumMod val="95000"/>
                  </a:schemeClr>
                </a:solidFill>
                <a:effectLst>
                  <a:outerShdw blurRad="38100" dist="19050" dir="2700000" algn="tl" rotWithShape="0">
                    <a:schemeClr val="dk1">
                      <a:alpha val="40000"/>
                    </a:schemeClr>
                  </a:outerShdw>
                </a:effectLst>
              </a:rPr>
              <a:t>IMPORTANCE</a:t>
            </a:r>
            <a:r>
              <a:rPr lang="en-US" sz="2800" dirty="0"/>
              <a:t> </a:t>
            </a:r>
            <a:r>
              <a:rPr lang="en-US" sz="2800" dirty="0">
                <a:ln w="0"/>
                <a:solidFill>
                  <a:schemeClr val="bg1">
                    <a:lumMod val="95000"/>
                  </a:schemeClr>
                </a:solidFill>
                <a:effectLst>
                  <a:outerShdw blurRad="38100" dist="19050" dir="2700000" algn="tl" rotWithShape="0">
                    <a:schemeClr val="dk1">
                      <a:alpha val="40000"/>
                    </a:schemeClr>
                  </a:outerShdw>
                </a:effectLst>
              </a:rPr>
              <a:t>OF ANALYZING DATA SCIENCE JOB TRENDS</a:t>
            </a:r>
            <a:endParaRPr lang="en-IN" sz="2800" dirty="0">
              <a:ln w="0"/>
              <a:solidFill>
                <a:schemeClr val="bg1">
                  <a:lumMod val="95000"/>
                </a:schemeClr>
              </a:solidFill>
              <a:effectLst>
                <a:outerShdw blurRad="38100" dist="19050" dir="2700000" algn="tl" rotWithShape="0">
                  <a:schemeClr val="dk1">
                    <a:alpha val="40000"/>
                  </a:schemeClr>
                </a:outerShdw>
              </a:effectLst>
            </a:endParaRPr>
          </a:p>
        </p:txBody>
      </p:sp>
      <p:sp>
        <p:nvSpPr>
          <p:cNvPr id="5" name="Subtitle 4">
            <a:extLst>
              <a:ext uri="{FF2B5EF4-FFF2-40B4-BE49-F238E27FC236}">
                <a16:creationId xmlns:a16="http://schemas.microsoft.com/office/drawing/2014/main" id="{8E58E520-433B-424F-AAC9-AD07707CD2B0}"/>
              </a:ext>
            </a:extLst>
          </p:cNvPr>
          <p:cNvSpPr>
            <a:spLocks noGrp="1"/>
          </p:cNvSpPr>
          <p:nvPr>
            <p:ph type="subTitle" idx="1"/>
          </p:nvPr>
        </p:nvSpPr>
        <p:spPr>
          <a:xfrm>
            <a:off x="1523999" y="1980713"/>
            <a:ext cx="9144000" cy="2718080"/>
          </a:xfrm>
        </p:spPr>
        <p:txBody>
          <a:bodyPr>
            <a:noAutofit/>
          </a:bodyPr>
          <a:lstStyle/>
          <a:p>
            <a:pPr algn="just">
              <a:lnSpc>
                <a:spcPct val="110000"/>
              </a:lnSpc>
            </a:pPr>
            <a:r>
              <a:rPr lang="en-US" dirty="0">
                <a:solidFill>
                  <a:schemeClr val="bg1"/>
                </a:solidFill>
              </a:rPr>
              <a:t>Analyzing data science job trends is of paramount importance in today's dynamic and rapidly evolving professional landscape</a:t>
            </a:r>
          </a:p>
          <a:p>
            <a:pPr algn="just">
              <a:lnSpc>
                <a:spcPct val="110000"/>
              </a:lnSpc>
            </a:pPr>
            <a:r>
              <a:rPr lang="en-US" dirty="0">
                <a:solidFill>
                  <a:schemeClr val="bg1"/>
                </a:solidFill>
              </a:rPr>
              <a:t>The analysis of data science job trends is not merely a theoretical exercise but a practical necessity for staying competitive, fostering professional growth, and contributing to the overall dynamism and efficiency of the data science ecosystem.</a:t>
            </a:r>
            <a:endParaRPr lang="en-IN" dirty="0">
              <a:solidFill>
                <a:schemeClr val="bg1"/>
              </a:solidFill>
            </a:endParaRPr>
          </a:p>
        </p:txBody>
      </p:sp>
    </p:spTree>
    <p:extLst>
      <p:ext uri="{BB962C8B-B14F-4D97-AF65-F5344CB8AC3E}">
        <p14:creationId xmlns:p14="http://schemas.microsoft.com/office/powerpoint/2010/main" val="1641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0" y="-3994"/>
            <a:ext cx="12191999" cy="6861994"/>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497106" y="331696"/>
            <a:ext cx="9197788" cy="1201269"/>
          </a:xfrm>
        </p:spPr>
        <p:txBody>
          <a:bodyPr>
            <a:normAutofit/>
          </a:bodyPr>
          <a:lstStyle/>
          <a:p>
            <a:r>
              <a:rPr lang="en-IN" sz="2800" dirty="0">
                <a:ln w="0"/>
                <a:solidFill>
                  <a:schemeClr val="bg1">
                    <a:lumMod val="95000"/>
                  </a:schemeClr>
                </a:solidFill>
                <a:effectLst>
                  <a:outerShdw blurRad="38100" dist="19050" dir="2700000" algn="tl" rotWithShape="0">
                    <a:schemeClr val="dk1">
                      <a:alpha val="40000"/>
                    </a:schemeClr>
                  </a:outerShdw>
                </a:effectLst>
              </a:rPr>
              <a:t>DATASET OVERVIEW:</a:t>
            </a:r>
            <a:br>
              <a:rPr lang="en-US" sz="2800" dirty="0">
                <a:ln w="0"/>
                <a:solidFill>
                  <a:schemeClr val="bg1">
                    <a:lumMod val="95000"/>
                  </a:schemeClr>
                </a:solidFill>
                <a:effectLst>
                  <a:outerShdw blurRad="38100" dist="19050" dir="2700000" algn="tl" rotWithShape="0">
                    <a:schemeClr val="dk1">
                      <a:alpha val="40000"/>
                    </a:schemeClr>
                  </a:outerShdw>
                </a:effectLst>
              </a:rPr>
            </a:br>
            <a:endParaRPr lang="en-IN" sz="2800" dirty="0">
              <a:ln w="0"/>
              <a:solidFill>
                <a:schemeClr val="bg1">
                  <a:lumMod val="95000"/>
                </a:schemeClr>
              </a:solidFill>
              <a:effectLst>
                <a:outerShdw blurRad="38100" dist="19050" dir="2700000" algn="tl" rotWithShape="0">
                  <a:schemeClr val="dk1">
                    <a:alpha val="40000"/>
                  </a:schemeClr>
                </a:outerShdw>
              </a:effectLst>
            </a:endParaRPr>
          </a:p>
        </p:txBody>
      </p:sp>
      <p:sp>
        <p:nvSpPr>
          <p:cNvPr id="5" name="Subtitle 4">
            <a:extLst>
              <a:ext uri="{FF2B5EF4-FFF2-40B4-BE49-F238E27FC236}">
                <a16:creationId xmlns:a16="http://schemas.microsoft.com/office/drawing/2014/main" id="{8E58E520-433B-424F-AAC9-AD07707CD2B0}"/>
              </a:ext>
            </a:extLst>
          </p:cNvPr>
          <p:cNvSpPr>
            <a:spLocks noGrp="1"/>
          </p:cNvSpPr>
          <p:nvPr>
            <p:ph type="subTitle" idx="1"/>
          </p:nvPr>
        </p:nvSpPr>
        <p:spPr>
          <a:xfrm>
            <a:off x="1577788" y="1936377"/>
            <a:ext cx="9117106" cy="3209365"/>
          </a:xfrm>
        </p:spPr>
        <p:txBody>
          <a:bodyPr>
            <a:noAutofit/>
          </a:bodyPr>
          <a:lstStyle/>
          <a:p>
            <a:pPr algn="just">
              <a:lnSpc>
                <a:spcPct val="150000"/>
              </a:lnSpc>
            </a:pPr>
            <a:r>
              <a:rPr lang="en-US" dirty="0">
                <a:solidFill>
                  <a:schemeClr val="bg1"/>
                </a:solidFill>
              </a:rPr>
              <a:t>Data Source: Kaggle</a:t>
            </a:r>
          </a:p>
          <a:p>
            <a:pPr algn="just">
              <a:lnSpc>
                <a:spcPct val="150000"/>
              </a:lnSpc>
            </a:pPr>
            <a:r>
              <a:rPr lang="en-US" dirty="0">
                <a:solidFill>
                  <a:schemeClr val="bg1"/>
                </a:solidFill>
              </a:rPr>
              <a:t>Number of Records: 9356</a:t>
            </a:r>
          </a:p>
          <a:p>
            <a:pPr algn="just" fontAlgn="base">
              <a:lnSpc>
                <a:spcPct val="150000"/>
              </a:lnSpc>
            </a:pPr>
            <a:r>
              <a:rPr lang="en-US" dirty="0">
                <a:solidFill>
                  <a:schemeClr val="bg1"/>
                </a:solidFill>
              </a:rPr>
              <a:t>Variables: The dataset encompasses various variables related to jobs, including but not limited to work year, job title, job category, employment type, experience level, location, and salary information.</a:t>
            </a:r>
            <a:endParaRPr lang="en-IN" dirty="0">
              <a:solidFill>
                <a:schemeClr val="bg1"/>
              </a:solidFill>
            </a:endParaRPr>
          </a:p>
        </p:txBody>
      </p:sp>
    </p:spTree>
    <p:extLst>
      <p:ext uri="{BB962C8B-B14F-4D97-AF65-F5344CB8AC3E}">
        <p14:creationId xmlns:p14="http://schemas.microsoft.com/office/powerpoint/2010/main" val="128189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0" y="-3994"/>
            <a:ext cx="12191999" cy="6861994"/>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524000" y="752392"/>
            <a:ext cx="9143999" cy="1210880"/>
          </a:xfrm>
        </p:spPr>
        <p:txBody>
          <a:bodyPr/>
          <a:lstStyle/>
          <a:p>
            <a:r>
              <a:rPr lang="en-US" sz="2800" dirty="0">
                <a:ln w="0"/>
                <a:solidFill>
                  <a:schemeClr val="bg1">
                    <a:lumMod val="95000"/>
                  </a:schemeClr>
                </a:solidFill>
                <a:effectLst>
                  <a:outerShdw blurRad="38100" dist="19050" dir="2700000" algn="tl" rotWithShape="0">
                    <a:schemeClr val="dk1">
                      <a:alpha val="40000"/>
                    </a:schemeClr>
                  </a:outerShdw>
                </a:effectLst>
              </a:rPr>
              <a:t>AIM: TO FIND SCOPE OF DATA SCIENCE JOBS AND THEIR SALARIES</a:t>
            </a:r>
            <a:br>
              <a:rPr lang="en-US" sz="2400" dirty="0">
                <a:ln w="0"/>
                <a:solidFill>
                  <a:schemeClr val="bg1">
                    <a:lumMod val="95000"/>
                  </a:schemeClr>
                </a:solidFill>
                <a:effectLst>
                  <a:outerShdw blurRad="38100" dist="19050" dir="2700000" algn="tl" rotWithShape="0">
                    <a:schemeClr val="dk1">
                      <a:alpha val="40000"/>
                    </a:schemeClr>
                  </a:outerShdw>
                </a:effectLst>
              </a:rPr>
            </a:br>
            <a:endParaRPr lang="en-IN" sz="2400" dirty="0"/>
          </a:p>
        </p:txBody>
      </p:sp>
      <p:sp>
        <p:nvSpPr>
          <p:cNvPr id="5" name="Subtitle 4">
            <a:extLst>
              <a:ext uri="{FF2B5EF4-FFF2-40B4-BE49-F238E27FC236}">
                <a16:creationId xmlns:a16="http://schemas.microsoft.com/office/drawing/2014/main" id="{8E58E520-433B-424F-AAC9-AD07707CD2B0}"/>
              </a:ext>
            </a:extLst>
          </p:cNvPr>
          <p:cNvSpPr>
            <a:spLocks noGrp="1"/>
          </p:cNvSpPr>
          <p:nvPr>
            <p:ph type="subTitle" idx="1"/>
          </p:nvPr>
        </p:nvSpPr>
        <p:spPr>
          <a:xfrm>
            <a:off x="1523999" y="1998486"/>
            <a:ext cx="9144000" cy="3720996"/>
          </a:xfrm>
        </p:spPr>
        <p:txBody>
          <a:bodyPr>
            <a:noAutofit/>
          </a:bodyPr>
          <a:lstStyle/>
          <a:p>
            <a:pPr algn="just"/>
            <a:r>
              <a:rPr lang="en-US" dirty="0">
                <a:solidFill>
                  <a:schemeClr val="bg1"/>
                </a:solidFill>
              </a:rPr>
              <a:t>By analyzing this dataset, the goal is to uncover patterns, correlations, and valuable information that can aid job seekers, employers, and researchers in understanding the dynamics of the data science job market. </a:t>
            </a:r>
          </a:p>
          <a:p>
            <a:pPr algn="just"/>
            <a:r>
              <a:rPr lang="en-US" dirty="0">
                <a:solidFill>
                  <a:schemeClr val="bg1"/>
                </a:solidFill>
              </a:rPr>
              <a:t>This includes identifying the most sought-after geographical distribution of job opportunities, salary trends, and any other pertinent factors influencing the field.</a:t>
            </a:r>
          </a:p>
          <a:p>
            <a:pPr algn="just"/>
            <a:r>
              <a:rPr lang="en-US" dirty="0">
                <a:solidFill>
                  <a:schemeClr val="bg1"/>
                </a:solidFill>
              </a:rPr>
              <a:t> Ultimately, the aim is to leverage this dataset to enhance decision-making processes for both job seekers and employers in the data science domain.</a:t>
            </a:r>
            <a:endParaRPr lang="en-IN" dirty="0">
              <a:solidFill>
                <a:schemeClr val="bg1"/>
              </a:solidFill>
            </a:endParaRPr>
          </a:p>
        </p:txBody>
      </p:sp>
    </p:spTree>
    <p:extLst>
      <p:ext uri="{BB962C8B-B14F-4D97-AF65-F5344CB8AC3E}">
        <p14:creationId xmlns:p14="http://schemas.microsoft.com/office/powerpoint/2010/main" val="142519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0" y="-34794"/>
            <a:ext cx="12192000" cy="6927588"/>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748118" y="2581835"/>
            <a:ext cx="9143999" cy="1730189"/>
          </a:xfrm>
        </p:spPr>
        <p:txBody>
          <a:bodyPr>
            <a:normAutofit/>
          </a:bodyPr>
          <a:lstStyle/>
          <a:p>
            <a:br>
              <a:rPr lang="en-US" sz="2400" dirty="0">
                <a:ln w="0"/>
                <a:solidFill>
                  <a:schemeClr val="bg1">
                    <a:lumMod val="95000"/>
                  </a:schemeClr>
                </a:solidFill>
                <a:effectLst>
                  <a:outerShdw blurRad="38100" dist="19050" dir="2700000" algn="tl" rotWithShape="0">
                    <a:schemeClr val="dk1">
                      <a:alpha val="40000"/>
                    </a:schemeClr>
                  </a:outerShdw>
                </a:effectLst>
              </a:rPr>
            </a:br>
            <a:endParaRPr lang="en-IN" sz="2400" dirty="0"/>
          </a:p>
        </p:txBody>
      </p:sp>
      <p:pic>
        <p:nvPicPr>
          <p:cNvPr id="3" name="Picture 2">
            <a:extLst>
              <a:ext uri="{FF2B5EF4-FFF2-40B4-BE49-F238E27FC236}">
                <a16:creationId xmlns:a16="http://schemas.microsoft.com/office/drawing/2014/main" id="{D3BAE36F-481C-436C-86BD-7C86AD452697}"/>
              </a:ext>
            </a:extLst>
          </p:cNvPr>
          <p:cNvPicPr>
            <a:picLocks noChangeAspect="1"/>
          </p:cNvPicPr>
          <p:nvPr/>
        </p:nvPicPr>
        <p:blipFill>
          <a:blip r:embed="rId3"/>
          <a:stretch>
            <a:fillRect/>
          </a:stretch>
        </p:blipFill>
        <p:spPr>
          <a:xfrm>
            <a:off x="35859" y="2"/>
            <a:ext cx="6060140" cy="3370716"/>
          </a:xfrm>
          <a:prstGeom prst="rect">
            <a:avLst/>
          </a:prstGeom>
        </p:spPr>
      </p:pic>
      <p:pic>
        <p:nvPicPr>
          <p:cNvPr id="4" name="Picture 3">
            <a:extLst>
              <a:ext uri="{FF2B5EF4-FFF2-40B4-BE49-F238E27FC236}">
                <a16:creationId xmlns:a16="http://schemas.microsoft.com/office/drawing/2014/main" id="{BE1642D9-85A0-4EDB-A455-1819BBF17DB9}"/>
              </a:ext>
            </a:extLst>
          </p:cNvPr>
          <p:cNvPicPr>
            <a:picLocks noChangeAspect="1"/>
          </p:cNvPicPr>
          <p:nvPr/>
        </p:nvPicPr>
        <p:blipFill>
          <a:blip r:embed="rId4"/>
          <a:stretch>
            <a:fillRect/>
          </a:stretch>
        </p:blipFill>
        <p:spPr>
          <a:xfrm>
            <a:off x="6284260" y="1"/>
            <a:ext cx="5836022" cy="3370716"/>
          </a:xfrm>
          <a:prstGeom prst="rect">
            <a:avLst/>
          </a:prstGeom>
        </p:spPr>
      </p:pic>
      <p:pic>
        <p:nvPicPr>
          <p:cNvPr id="5" name="Picture 4">
            <a:extLst>
              <a:ext uri="{FF2B5EF4-FFF2-40B4-BE49-F238E27FC236}">
                <a16:creationId xmlns:a16="http://schemas.microsoft.com/office/drawing/2014/main" id="{D8874572-8396-4956-A654-4A4FF908E1F2}"/>
              </a:ext>
            </a:extLst>
          </p:cNvPr>
          <p:cNvPicPr>
            <a:picLocks noChangeAspect="1"/>
          </p:cNvPicPr>
          <p:nvPr/>
        </p:nvPicPr>
        <p:blipFill>
          <a:blip r:embed="rId5"/>
          <a:stretch>
            <a:fillRect/>
          </a:stretch>
        </p:blipFill>
        <p:spPr>
          <a:xfrm>
            <a:off x="35859" y="3514165"/>
            <a:ext cx="6060140" cy="3343834"/>
          </a:xfrm>
          <a:prstGeom prst="rect">
            <a:avLst/>
          </a:prstGeom>
        </p:spPr>
      </p:pic>
      <p:pic>
        <p:nvPicPr>
          <p:cNvPr id="7" name="Picture 6">
            <a:extLst>
              <a:ext uri="{FF2B5EF4-FFF2-40B4-BE49-F238E27FC236}">
                <a16:creationId xmlns:a16="http://schemas.microsoft.com/office/drawing/2014/main" id="{7F584ECD-522A-4F3D-BB50-E033FCB76884}"/>
              </a:ext>
            </a:extLst>
          </p:cNvPr>
          <p:cNvPicPr>
            <a:picLocks noChangeAspect="1"/>
          </p:cNvPicPr>
          <p:nvPr/>
        </p:nvPicPr>
        <p:blipFill>
          <a:blip r:embed="rId6"/>
          <a:stretch>
            <a:fillRect/>
          </a:stretch>
        </p:blipFill>
        <p:spPr>
          <a:xfrm>
            <a:off x="6284259" y="3514166"/>
            <a:ext cx="5836023" cy="3313946"/>
          </a:xfrm>
          <a:prstGeom prst="rect">
            <a:avLst/>
          </a:prstGeom>
        </p:spPr>
      </p:pic>
      <p:cxnSp>
        <p:nvCxnSpPr>
          <p:cNvPr id="9" name="Straight Connector 8">
            <a:extLst>
              <a:ext uri="{FF2B5EF4-FFF2-40B4-BE49-F238E27FC236}">
                <a16:creationId xmlns:a16="http://schemas.microsoft.com/office/drawing/2014/main" id="{0F898F66-B204-4ACC-90B2-D01DFC964E24}"/>
              </a:ext>
            </a:extLst>
          </p:cNvPr>
          <p:cNvCxnSpPr>
            <a:cxnSpLocks/>
          </p:cNvCxnSpPr>
          <p:nvPr/>
        </p:nvCxnSpPr>
        <p:spPr>
          <a:xfrm>
            <a:off x="0" y="3442441"/>
            <a:ext cx="12192000"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F5E1C8-6BC1-469E-8B14-AA8CC345D815}"/>
              </a:ext>
            </a:extLst>
          </p:cNvPr>
          <p:cNvCxnSpPr>
            <a:cxnSpLocks/>
          </p:cNvCxnSpPr>
          <p:nvPr/>
        </p:nvCxnSpPr>
        <p:spPr>
          <a:xfrm>
            <a:off x="6203577" y="0"/>
            <a:ext cx="0" cy="682811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1" y="0"/>
            <a:ext cx="12191999" cy="6861994"/>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649505" y="340338"/>
            <a:ext cx="9143999" cy="879184"/>
          </a:xfrm>
        </p:spPr>
        <p:txBody>
          <a:bodyPr/>
          <a:lstStyle/>
          <a:p>
            <a:r>
              <a:rPr lang="en-US" sz="2800" dirty="0">
                <a:ln w="0"/>
                <a:solidFill>
                  <a:schemeClr val="bg1">
                    <a:lumMod val="95000"/>
                  </a:schemeClr>
                </a:solidFill>
                <a:effectLst>
                  <a:outerShdw blurRad="38100" dist="19050" dir="2700000" algn="tl" rotWithShape="0">
                    <a:schemeClr val="dk1">
                      <a:alpha val="40000"/>
                    </a:schemeClr>
                  </a:outerShdw>
                </a:effectLst>
              </a:rPr>
              <a:t>INSIGHTS OF DATA SCIENCE JOBS</a:t>
            </a:r>
            <a:br>
              <a:rPr lang="en-US" sz="2400" dirty="0">
                <a:ln w="0"/>
                <a:solidFill>
                  <a:schemeClr val="bg1">
                    <a:lumMod val="95000"/>
                  </a:schemeClr>
                </a:solidFill>
                <a:effectLst>
                  <a:outerShdw blurRad="38100" dist="19050" dir="2700000" algn="tl" rotWithShape="0">
                    <a:schemeClr val="dk1">
                      <a:alpha val="40000"/>
                    </a:schemeClr>
                  </a:outerShdw>
                </a:effectLst>
              </a:rPr>
            </a:br>
            <a:endParaRPr lang="en-IN" sz="2400" dirty="0"/>
          </a:p>
        </p:txBody>
      </p:sp>
      <p:sp>
        <p:nvSpPr>
          <p:cNvPr id="5" name="Subtitle 4">
            <a:extLst>
              <a:ext uri="{FF2B5EF4-FFF2-40B4-BE49-F238E27FC236}">
                <a16:creationId xmlns:a16="http://schemas.microsoft.com/office/drawing/2014/main" id="{8E58E520-433B-424F-AAC9-AD07707CD2B0}"/>
              </a:ext>
            </a:extLst>
          </p:cNvPr>
          <p:cNvSpPr>
            <a:spLocks noGrp="1"/>
          </p:cNvSpPr>
          <p:nvPr>
            <p:ph type="subTitle" idx="1"/>
          </p:nvPr>
        </p:nvSpPr>
        <p:spPr>
          <a:xfrm>
            <a:off x="681318" y="995083"/>
            <a:ext cx="10829364" cy="5360894"/>
          </a:xfrm>
        </p:spPr>
        <p:txBody>
          <a:bodyPr>
            <a:noAutofit/>
          </a:bodyPr>
          <a:lstStyle/>
          <a:p>
            <a:pPr algn="just"/>
            <a:r>
              <a:rPr lang="en-US" sz="2000" dirty="0">
                <a:solidFill>
                  <a:schemeClr val="bg1"/>
                </a:solidFill>
              </a:rPr>
              <a:t>Salary Analysis: Average salary of Applied Scientist is more followed by Machine Learning Engineer , Data Scientist, Data Engineer and Data Analyst. </a:t>
            </a:r>
          </a:p>
          <a:p>
            <a:pPr algn="just"/>
            <a:r>
              <a:rPr lang="en-IN" sz="2000" dirty="0">
                <a:solidFill>
                  <a:schemeClr val="bg1"/>
                </a:solidFill>
              </a:rPr>
              <a:t>Salary Trends Over Years and Experience: The salary over years have increased depending on the Experience i.e. The Seniors earn more than the Mid-Levels and Entry Level</a:t>
            </a:r>
            <a:endParaRPr lang="en-US" sz="2000" dirty="0">
              <a:solidFill>
                <a:schemeClr val="bg1"/>
              </a:solidFill>
            </a:endParaRPr>
          </a:p>
          <a:p>
            <a:pPr algn="just"/>
            <a:r>
              <a:rPr lang="en-IN" sz="2000" dirty="0">
                <a:solidFill>
                  <a:schemeClr val="bg1"/>
                </a:solidFill>
              </a:rPr>
              <a:t>Employment Insights: Data Science and Research category has highest percent of employees going up to 32%, Followed by Data Engineering which is 24% and Data Analysis which is 15%.</a:t>
            </a:r>
          </a:p>
          <a:p>
            <a:pPr algn="just"/>
            <a:r>
              <a:rPr lang="en-US" sz="2000" dirty="0">
                <a:solidFill>
                  <a:schemeClr val="bg1"/>
                </a:solidFill>
              </a:rPr>
              <a:t>Average salary of Full time employees is more than the employees who work on Contract , Part-time or Freelancing.</a:t>
            </a:r>
          </a:p>
          <a:p>
            <a:pPr algn="just"/>
            <a:r>
              <a:rPr lang="en-US" sz="2000" dirty="0">
                <a:solidFill>
                  <a:schemeClr val="bg1"/>
                </a:solidFill>
              </a:rPr>
              <a:t>Company Size and </a:t>
            </a:r>
            <a:r>
              <a:rPr lang="en-IN" sz="2000" dirty="0">
                <a:solidFill>
                  <a:schemeClr val="bg1"/>
                </a:solidFill>
              </a:rPr>
              <a:t>Work Setting Preferences: Number of Employees in Medium size (M) companies Working-In-Person is more than the employees who are working Remotely and Hybrid. Followed by the Large size (L) and Small size Companies.</a:t>
            </a:r>
          </a:p>
          <a:p>
            <a:pPr algn="just"/>
            <a:r>
              <a:rPr lang="en-IN" sz="2000" dirty="0">
                <a:solidFill>
                  <a:schemeClr val="bg1"/>
                </a:solidFill>
              </a:rPr>
              <a:t>Company Location Impact: The USA has highest number of employees Followed by The UK and Canada.</a:t>
            </a:r>
          </a:p>
          <a:p>
            <a:pPr algn="just"/>
            <a:r>
              <a:rPr lang="en-US" sz="2000" dirty="0">
                <a:solidFill>
                  <a:schemeClr val="bg1"/>
                </a:solidFill>
              </a:rPr>
              <a:t>T</a:t>
            </a:r>
            <a:r>
              <a:rPr lang="en-IN" sz="2000" dirty="0">
                <a:solidFill>
                  <a:schemeClr val="bg1"/>
                </a:solidFill>
              </a:rPr>
              <a:t>he Salary Range in the USA , UK, Canada, India is High Whereas the Salary Range in Pakistan, Egypt is Low</a:t>
            </a:r>
          </a:p>
          <a:p>
            <a:pPr algn="just"/>
            <a:r>
              <a:rPr lang="en-US" sz="2000" dirty="0">
                <a:solidFill>
                  <a:schemeClr val="bg1"/>
                </a:solidFill>
              </a:rPr>
              <a:t>Forecast: The Average Salary over the span on 4 years will Increase</a:t>
            </a:r>
            <a:endParaRPr lang="en-IN" sz="2000" dirty="0">
              <a:solidFill>
                <a:schemeClr val="bg1"/>
              </a:solidFill>
            </a:endParaRPr>
          </a:p>
          <a:p>
            <a:pPr algn="just"/>
            <a:endParaRPr lang="en-IN" sz="2000" dirty="0">
              <a:solidFill>
                <a:schemeClr val="bg1"/>
              </a:solidFill>
            </a:endParaRPr>
          </a:p>
          <a:p>
            <a:pPr algn="just"/>
            <a:endParaRPr lang="en-IN" sz="2000" dirty="0">
              <a:solidFill>
                <a:schemeClr val="bg1"/>
              </a:solidFill>
            </a:endParaRPr>
          </a:p>
        </p:txBody>
      </p:sp>
    </p:spTree>
    <p:extLst>
      <p:ext uri="{BB962C8B-B14F-4D97-AF65-F5344CB8AC3E}">
        <p14:creationId xmlns:p14="http://schemas.microsoft.com/office/powerpoint/2010/main" val="237112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1508D5-4F34-45BE-B88B-D241979E7FB6}"/>
              </a:ext>
            </a:extLst>
          </p:cNvPr>
          <p:cNvPicPr>
            <a:picLocks noChangeAspect="1"/>
          </p:cNvPicPr>
          <p:nvPr/>
        </p:nvPicPr>
        <p:blipFill>
          <a:blip r:embed="rId2"/>
          <a:stretch>
            <a:fillRect/>
          </a:stretch>
        </p:blipFill>
        <p:spPr>
          <a:xfrm>
            <a:off x="0" y="-3994"/>
            <a:ext cx="12191999" cy="6861994"/>
          </a:xfrm>
          <a:prstGeom prst="rect">
            <a:avLst/>
          </a:prstGeom>
        </p:spPr>
      </p:pic>
      <p:sp>
        <p:nvSpPr>
          <p:cNvPr id="2" name="Title 1">
            <a:extLst>
              <a:ext uri="{FF2B5EF4-FFF2-40B4-BE49-F238E27FC236}">
                <a16:creationId xmlns:a16="http://schemas.microsoft.com/office/drawing/2014/main" id="{75A90F1A-4EA3-46D8-82CC-93AEADBB93B2}"/>
              </a:ext>
            </a:extLst>
          </p:cNvPr>
          <p:cNvSpPr>
            <a:spLocks noGrp="1"/>
          </p:cNvSpPr>
          <p:nvPr>
            <p:ph type="ctrTitle"/>
          </p:nvPr>
        </p:nvSpPr>
        <p:spPr>
          <a:xfrm>
            <a:off x="1523999" y="2561908"/>
            <a:ext cx="9143999" cy="1730189"/>
          </a:xfrm>
        </p:spPr>
        <p:txBody>
          <a:bodyPr>
            <a:normAutofit/>
          </a:bodyPr>
          <a:lstStyle/>
          <a:p>
            <a:r>
              <a:rPr lang="en-US" sz="4800" dirty="0">
                <a:ln w="0"/>
                <a:solidFill>
                  <a:schemeClr val="bg1">
                    <a:lumMod val="95000"/>
                  </a:schemeClr>
                </a:solidFill>
                <a:effectLst>
                  <a:outerShdw blurRad="38100" dist="19050" dir="2700000" algn="tl" rotWithShape="0">
                    <a:schemeClr val="dk1">
                      <a:alpha val="40000"/>
                    </a:schemeClr>
                  </a:outerShdw>
                </a:effectLst>
              </a:rPr>
              <a:t>THANK YOU</a:t>
            </a:r>
            <a:br>
              <a:rPr lang="en-US" sz="2400" dirty="0">
                <a:ln w="0"/>
                <a:solidFill>
                  <a:schemeClr val="bg1">
                    <a:lumMod val="95000"/>
                  </a:schemeClr>
                </a:solidFill>
                <a:effectLst>
                  <a:outerShdw blurRad="38100" dist="19050" dir="2700000" algn="tl" rotWithShape="0">
                    <a:schemeClr val="dk1">
                      <a:alpha val="40000"/>
                    </a:schemeClr>
                  </a:outerShdw>
                </a:effectLst>
              </a:rPr>
            </a:br>
            <a:endParaRPr lang="en-IN" sz="2400" dirty="0"/>
          </a:p>
        </p:txBody>
      </p:sp>
    </p:spTree>
    <p:extLst>
      <p:ext uri="{BB962C8B-B14F-4D97-AF65-F5344CB8AC3E}">
        <p14:creationId xmlns:p14="http://schemas.microsoft.com/office/powerpoint/2010/main" val="238384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442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IMPORTANCE OF ANALYZING DATA SCIENCE JOB TRENDS</vt:lpstr>
      <vt:lpstr>DATASET OVERVIEW: </vt:lpstr>
      <vt:lpstr>AIM: TO FIND SCOPE OF DATA SCIENCE JOBS AND THEIR SALARIES </vt:lpstr>
      <vt:lpstr> </vt:lpstr>
      <vt:lpstr>INSIGHTS OF DATA SCIENCE JOBS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11</cp:revision>
  <dcterms:created xsi:type="dcterms:W3CDTF">2024-01-24T17:40:22Z</dcterms:created>
  <dcterms:modified xsi:type="dcterms:W3CDTF">2024-01-24T19:40:36Z</dcterms:modified>
</cp:coreProperties>
</file>