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184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4B2CA3-C441-4310-990C-F2F9D2B5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5" t="28446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927633-4E18-4A34-B07C-3EA1E53D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329"/>
            <a:ext cx="10515600" cy="515470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LOAN APPLICATIONS REPORT USING TABLEAU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6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mmary">
            <a:extLst>
              <a:ext uri="{FF2B5EF4-FFF2-40B4-BE49-F238E27FC236}">
                <a16:creationId xmlns:a16="http://schemas.microsoft.com/office/drawing/2014/main" id="{0C7D40E7-4F30-40DC-840E-970B6582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verview">
            <a:extLst>
              <a:ext uri="{FF2B5EF4-FFF2-40B4-BE49-F238E27FC236}">
                <a16:creationId xmlns:a16="http://schemas.microsoft.com/office/drawing/2014/main" id="{4134C6B6-932F-41E6-B6D7-C124C63D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etails">
            <a:extLst>
              <a:ext uri="{FF2B5EF4-FFF2-40B4-BE49-F238E27FC236}">
                <a16:creationId xmlns:a16="http://schemas.microsoft.com/office/drawing/2014/main" id="{F2C9B780-7655-4B6D-8E87-EFCDA8590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LOAN APPLICATIONS REPORT USING TABLEAU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APPLICATIONS REPORT USING TABLEAU</dc:title>
  <dc:creator/>
  <cp:lastModifiedBy>HP</cp:lastModifiedBy>
  <cp:revision>1</cp:revision>
  <dcterms:created xsi:type="dcterms:W3CDTF">2024-03-16T21:25:24Z</dcterms:created>
  <dcterms:modified xsi:type="dcterms:W3CDTF">2024-03-16T21:33:01Z</dcterms:modified>
</cp:coreProperties>
</file>