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F8102-B4CE-40ED-9AF3-15FA323365B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F7995-6D72-4CA3-B423-D1C45845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F7995-6D72-4CA3-B423-D1C45845D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1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en_fern_wedding_cake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94E3E-C863-E546-1BDF-D9BB0DB7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VEGETARIAN</a:t>
            </a:r>
            <a:br>
              <a:rPr lang="en-US" dirty="0"/>
            </a:br>
            <a:r>
              <a:rPr lang="en-US" dirty="0"/>
              <a:t>and halal BAKERY</a:t>
            </a:r>
          </a:p>
        </p:txBody>
      </p:sp>
      <p:pic>
        <p:nvPicPr>
          <p:cNvPr id="6" name="Picture 5" descr="A cake with flowers on it&#10;&#10;Description automatically generated">
            <a:extLst>
              <a:ext uri="{FF2B5EF4-FFF2-40B4-BE49-F238E27FC236}">
                <a16:creationId xmlns:a16="http://schemas.microsoft.com/office/drawing/2014/main" id="{445E0617-C2FA-74CB-B930-2CC217A0E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43" r="5019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2E37D0-E53A-30CE-6875-B704F07755D6}"/>
              </a:ext>
            </a:extLst>
          </p:cNvPr>
          <p:cNvSpPr txBox="1"/>
          <p:nvPr/>
        </p:nvSpPr>
        <p:spPr>
          <a:xfrm>
            <a:off x="10102967" y="6657945"/>
            <a:ext cx="208903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Green_fern_wedding_cak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5568-9B53-7EA8-6936-0BA62C8E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EE48-A693-D87E-DFAF-3A4858E2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Products will be lacto-ovo-vegetarian and products with meat will follow Zabiha Halal Standards</a:t>
            </a:r>
          </a:p>
          <a:p>
            <a:r>
              <a:rPr lang="en-US" dirty="0"/>
              <a:t>Custom products will be made for patients with health conditions </a:t>
            </a:r>
          </a:p>
          <a:p>
            <a:r>
              <a:rPr lang="en-US" dirty="0"/>
              <a:t>Products will be labeled as vegetarian, dairy-free, egg-free, gluten-free, vegan, lacto-ovo-vegetarian etc. so consumers have more insight about the products</a:t>
            </a:r>
          </a:p>
          <a:p>
            <a:r>
              <a:rPr lang="en-US" dirty="0"/>
              <a:t>Consumers will be provided information on source of ingredients (plant sourced, animal sourced) understanding consumer needs as opposed to many companies with proprietary information</a:t>
            </a:r>
          </a:p>
          <a:p>
            <a:r>
              <a:rPr lang="en-US" dirty="0"/>
              <a:t>Profit from this business will be used to build a nonprofit for consumer awareness by increasing awareness and demand to pressurize companies to start labeling products as vegan , vegetarian, gluten-free etc. and ingredients with sources, more awareness about genetically modified foods and on chemicals used on plants linked with harmful diseases such as cancer</a:t>
            </a:r>
          </a:p>
        </p:txBody>
      </p:sp>
    </p:spTree>
    <p:extLst>
      <p:ext uri="{BB962C8B-B14F-4D97-AF65-F5344CB8AC3E}">
        <p14:creationId xmlns:p14="http://schemas.microsoft.com/office/powerpoint/2010/main" val="31802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01D2-A857-0F67-6AB3-5EA60605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LACTO-OVO-VEGETARIAN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EAC7-85A8-5240-AE7C-CB38B32B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Excludes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meat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fish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poultry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Includes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dairy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 eggs</a:t>
            </a:r>
            <a:endParaRPr lang="en-US" dirty="0"/>
          </a:p>
          <a:p>
            <a:r>
              <a:rPr lang="en-US" dirty="0"/>
              <a:t>ALSO KNOWN AS LACTO-OVO-VEGETARIAN</a:t>
            </a:r>
          </a:p>
        </p:txBody>
      </p:sp>
      <p:pic>
        <p:nvPicPr>
          <p:cNvPr id="1026" name="Picture 2" descr="Vegetarian Icon Symbol Logo Vector Transparent - Circle, HD Png ...">
            <a:extLst>
              <a:ext uri="{FF2B5EF4-FFF2-40B4-BE49-F238E27FC236}">
                <a16:creationId xmlns:a16="http://schemas.microsoft.com/office/drawing/2014/main" id="{DE45F481-6AD7-A623-6791-EE673715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20" y="3429000"/>
            <a:ext cx="2143632" cy="23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BF455-5663-3A75-801C-FBBD98FB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324" y="3671342"/>
            <a:ext cx="2102051" cy="2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B7C-1BFF-5D29-79CA-16AE9A7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DE13-238A-6E95-EF7D-A96424E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54200"/>
            <a:ext cx="9906000" cy="41797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Mostly </a:t>
            </a:r>
            <a:r>
              <a:rPr lang="en-US" b="1" dirty="0"/>
              <a:t>Zabiha Halal</a:t>
            </a:r>
            <a:r>
              <a:rPr lang="en-US" dirty="0"/>
              <a:t> is consumed </a:t>
            </a:r>
          </a:p>
          <a:p>
            <a:pPr marL="0" indent="0">
              <a:buNone/>
            </a:pPr>
            <a:r>
              <a:rPr lang="en-US" dirty="0"/>
              <a:t>*EXCLUDES : Pork and Alcohol</a:t>
            </a:r>
          </a:p>
          <a:p>
            <a:pPr marL="0" indent="0">
              <a:buNone/>
            </a:pPr>
            <a:r>
              <a:rPr lang="en-US" dirty="0"/>
              <a:t>*INCLUDES: Eggs, Milk, Fish ,Poultry and Meat such as Goat should be according to Zabiha Halal Standards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Humane Treatment - 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They must be provided with adequate space, proper nutrition, and care to prevent suffering or harm.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Ethical Slaughter-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 must be performed by a sane, adult Muslim who invokes the name of Allah at the time of slaughter, acknowledging that life is sacred and can only be taken by Allah’s permission.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Health and Purity-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The slaughtered animal must be healthy at the time of slaughter, free from any diseases or conditions that could render the meat harmful to consume.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r>
              <a:rPr lang="en-US" b="1" i="0" dirty="0">
                <a:solidFill>
                  <a:srgbClr val="7A6653"/>
                </a:solidFill>
                <a:effectLst/>
                <a:latin typeface="Red Hat Display"/>
              </a:rPr>
              <a:t>Prohibition of Cruelty-</a:t>
            </a:r>
            <a:r>
              <a:rPr lang="en-US" b="0" i="0" dirty="0">
                <a:solidFill>
                  <a:srgbClr val="7A6653"/>
                </a:solidFill>
                <a:effectLst/>
                <a:latin typeface="Open Sans" panose="020B0606030504020204" pitchFamily="34" charset="0"/>
              </a:rPr>
              <a:t>The use of a sharp knife ensures a swift slaughter, reducing the animal’s pain and distress</a:t>
            </a:r>
            <a:endParaRPr lang="en-US" b="1" i="0" dirty="0">
              <a:solidFill>
                <a:srgbClr val="7A6653"/>
              </a:solidFill>
              <a:effectLst/>
              <a:latin typeface="Red Hat Displa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0D61-E9A4-D3A0-F618-2C10303D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1A46B-EABF-98F4-FF98-D2B84A3B5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47" y="2861733"/>
            <a:ext cx="8964864" cy="1900926"/>
          </a:xfrm>
        </p:spPr>
      </p:pic>
    </p:spTree>
    <p:extLst>
      <p:ext uri="{BB962C8B-B14F-4D97-AF65-F5344CB8AC3E}">
        <p14:creationId xmlns:p14="http://schemas.microsoft.com/office/powerpoint/2010/main" val="41960716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B2E21"/>
      </a:dk2>
      <a:lt2>
        <a:srgbClr val="E7E2E8"/>
      </a:lt2>
      <a:accent1>
        <a:srgbClr val="62B547"/>
      </a:accent1>
      <a:accent2>
        <a:srgbClr val="87AE3A"/>
      </a:accent2>
      <a:accent3>
        <a:srgbClr val="ABA343"/>
      </a:accent3>
      <a:accent4>
        <a:srgbClr val="B1773B"/>
      </a:accent4>
      <a:accent5>
        <a:srgbClr val="C3574D"/>
      </a:accent5>
      <a:accent6>
        <a:srgbClr val="B13B62"/>
      </a:accent6>
      <a:hlink>
        <a:srgbClr val="BF603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309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Arial</vt:lpstr>
      <vt:lpstr>Courier New</vt:lpstr>
      <vt:lpstr>Open Sans</vt:lpstr>
      <vt:lpstr>Red Hat Display</vt:lpstr>
      <vt:lpstr>Roboto</vt:lpstr>
      <vt:lpstr>Univers Condensed Light</vt:lpstr>
      <vt:lpstr>Walbaum Display Light</vt:lpstr>
      <vt:lpstr>AngleLinesVTI</vt:lpstr>
      <vt:lpstr>VEGETARIAN and halal BAKERY</vt:lpstr>
      <vt:lpstr>MODEL </vt:lpstr>
      <vt:lpstr>LACTO-OVO-VEGETARIAN</vt:lpstr>
      <vt:lpstr>HALAL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Zainab Haseeba</dc:creator>
  <cp:lastModifiedBy>Zainab Haseeba</cp:lastModifiedBy>
  <cp:revision>7</cp:revision>
  <dcterms:created xsi:type="dcterms:W3CDTF">2024-10-17T19:03:53Z</dcterms:created>
  <dcterms:modified xsi:type="dcterms:W3CDTF">2024-10-17T21:07:39Z</dcterms:modified>
</cp:coreProperties>
</file>