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4" r:id="rId9"/>
    <p:sldId id="269" r:id="rId10"/>
    <p:sldId id="263" r:id="rId11"/>
    <p:sldId id="264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odhawari\Downloads\employee_data%20(1)%20(1).csv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 (1).csv]Sheet1!PivotTable1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EMPLOYEE PERFORMANCE ANALYSIS</a:t>
            </a:r>
          </a:p>
        </c:rich>
      </c:tx>
      <c:layout>
        <c:manualLayout>
          <c:xMode val="edge"/>
          <c:yMode val="edge"/>
          <c:x val="0.29289473684210499"/>
          <c:y val="0.144444442457623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455263157894699"/>
          <c:y val="0.269444442457623"/>
          <c:w val="0.58005263157894704"/>
          <c:h val="0.555648151128379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'[employee_data (1) (1).csv]Sheet1'!$B$3:$B$4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'[employee_data (1) (1).csv]Sheet1'!$A$5:$A$15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(1) (1).csv]Sheet1'!$B$5:$B$15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90-7940-AA0F-8661669EA973}"/>
            </c:ext>
          </c:extLst>
        </c:ser>
        <c:ser>
          <c:idx val="1"/>
          <c:order val="1"/>
          <c:tx>
            <c:strRef>
              <c:f>'[employee_data (1) (1).csv]Sheet1'!$C$3:$C$4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'[employee_data (1) (1).csv]Sheet1'!$A$5:$A$15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(1) (1).csv]Sheet1'!$C$5:$C$15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90-7940-AA0F-8661669EA973}"/>
            </c:ext>
          </c:extLst>
        </c:ser>
        <c:ser>
          <c:idx val="2"/>
          <c:order val="2"/>
          <c:tx>
            <c:strRef>
              <c:f>'[employee_data (1) (1).csv]Sheet1'!$D$3:$D$4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'[employee_data (1) (1).csv]Sheet1'!$A$5:$A$15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(1) (1).csv]Sheet1'!$D$5:$D$15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F90-7940-AA0F-8661669EA973}"/>
            </c:ext>
          </c:extLst>
        </c:ser>
        <c:ser>
          <c:idx val="3"/>
          <c:order val="3"/>
          <c:tx>
            <c:strRef>
              <c:f>'[employee_data (1) (1).csv]Sheet1'!$E$3:$E$4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'[employee_data (1) (1).csv]Sheet1'!$A$5:$A$15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(1) (1).csv]Sheet1'!$E$5:$E$15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F90-7940-AA0F-8661669EA973}"/>
            </c:ext>
          </c:extLst>
        </c:ser>
        <c:ser>
          <c:idx val="4"/>
          <c:order val="4"/>
          <c:tx>
            <c:strRef>
              <c:f>'[employee_data (1) (1).csv]Sheet1'!$F$3:$F$4</c:f>
              <c:strCache>
                <c:ptCount val="1"/>
                <c:pt idx="0">
                  <c:v>VERY LOW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'[employee_data (1) (1).csv]Sheet1'!$A$5:$A$15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(1) (1).csv]Sheet1'!$F$5:$F$15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F90-7940-AA0F-8661669EA9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255210440"/>
        <c:axId val="29184758"/>
      </c:barChart>
      <c:catAx>
        <c:axId val="25521044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84758"/>
        <c:crosses val="autoZero"/>
        <c:auto val="1"/>
        <c:lblAlgn val="ctr"/>
        <c:lblOffset val="100"/>
        <c:noMultiLvlLbl val="0"/>
      </c:catAx>
      <c:valAx>
        <c:axId val="2918475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5210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2554542" y="3314150"/>
            <a:ext cx="8610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GB" sz="2400" dirty="0"/>
              <a:t>ZAINAB SULTHANA KA</a:t>
            </a:r>
            <a:endParaRPr lang="en-US" sz="2400" dirty="0"/>
          </a:p>
          <a:p>
            <a:r>
              <a:rPr lang="en-US" sz="2400" dirty="0"/>
              <a:t>REGISTER NO: 2213391036</a:t>
            </a:r>
            <a:r>
              <a:rPr lang="en-GB" sz="2400"/>
              <a:t>332</a:t>
            </a:r>
            <a:endParaRPr lang="en-US" sz="2400" dirty="0"/>
          </a:p>
          <a:p>
            <a:r>
              <a:rPr lang="en-US" sz="2400" dirty="0"/>
              <a:t>DEPARTMENT: COMMERCE B.COM (GENERAL)</a:t>
            </a:r>
          </a:p>
          <a:p>
            <a:r>
              <a:rPr lang="en-US" sz="2400" dirty="0"/>
              <a:t>COLLEGE : QUEEN MARY’S COLLEGE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57780" y="1752600"/>
            <a:ext cx="5658485" cy="4304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algn="l">
              <a:buFont typeface="Arial" panose="020B0604020202020204" pitchFamily="34" charset="0"/>
              <a:buNone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WOW IN OUR SOLUTION IS FORMULA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>
              <a:buNone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FORMULA :</a:t>
            </a:r>
          </a:p>
          <a:p>
            <a:pPr indent="0" algn="l">
              <a:buNone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=IFS(Z9&gt;=5,”VERY HIGH”,Z9&gt;=4,”HIGH”,Z9&gt;=3,”MEDIUM”,Z9&gt;=2,”LOW”,Z9&gt;=1,”VERY LOW”)</a:t>
            </a:r>
          </a:p>
          <a:p>
            <a:pPr indent="0" algn="l">
              <a:buNone/>
            </a:pPr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" name="Chart 1"/>
          <p:cNvGraphicFramePr/>
          <p:nvPr/>
        </p:nvGraphicFramePr>
        <p:xfrm>
          <a:off x="1086485" y="1491615"/>
          <a:ext cx="6796405" cy="4276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65785" y="1616075"/>
            <a:ext cx="7854315" cy="43700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/>
              <a:t>The classsification of different employees at different position are nearly covered .</a:t>
            </a:r>
          </a:p>
          <a:p>
            <a:r>
              <a:rPr lang="en-US" sz="2400"/>
              <a:t>the full time , part time and contract based workers are classified separately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34035" y="1630680"/>
            <a:ext cx="7993380" cy="39249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/>
              <a:t>These insight present a clear opportunity for targeted intervention.By focusing on personalized development program,enhancing employee recognition and addressing concerns raised in feedback we can improve both individual performance and overall organisation health </a:t>
            </a:r>
          </a:p>
          <a:p>
            <a:r>
              <a:rPr lang="en-US" sz="2000"/>
              <a:t>Furthermore the implementation of automated dashboards and report will ensure that management is continuously informed for proactive decision making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-123821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6592" y="22834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 Box 10"/>
          <p:cNvSpPr txBox="1"/>
          <p:nvPr/>
        </p:nvSpPr>
        <p:spPr>
          <a:xfrm>
            <a:off x="381000" y="833755"/>
            <a:ext cx="8644255" cy="43764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b="1"/>
          </a:p>
          <a:p>
            <a:r>
              <a:rPr lang="en-US" b="1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.OBSERVATION :</a:t>
            </a:r>
            <a:r>
              <a:rPr lang="en-US" sz="20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en-US" sz="2000"/>
              <a:t>  </a:t>
            </a:r>
          </a:p>
          <a:p>
            <a:r>
              <a:rPr lang="en-US" sz="2000"/>
              <a:t>  Our Organisation has observed inconsistent employee performance</a:t>
            </a:r>
          </a:p>
          <a:p>
            <a:r>
              <a:rPr lang="en-US" sz="2000"/>
              <a:t>level across different departments...</a:t>
            </a:r>
          </a:p>
          <a:p>
            <a:endParaRPr lang="en-US" sz="2000"/>
          </a:p>
          <a:p>
            <a:r>
              <a:rPr lang="en-US" sz="2000" b="1"/>
              <a:t>2.IMPACT : </a:t>
            </a:r>
          </a:p>
          <a:p>
            <a:r>
              <a:rPr lang="en-US" sz="2000"/>
              <a:t>        Employee performance analysis leading to varying degrees of productivity and efficiency and affecting team collaboration project completion timelines and overall company growth</a:t>
            </a:r>
          </a:p>
          <a:p>
            <a:endParaRPr lang="en-US" sz="2000"/>
          </a:p>
          <a:p>
            <a:r>
              <a:rPr lang="en-US" sz="2000" b="1"/>
              <a:t>3.DESIRED OUTCOME :</a:t>
            </a:r>
          </a:p>
          <a:p>
            <a:r>
              <a:rPr lang="en-US" sz="2000"/>
              <a:t>       Develop a comprehensive strategy to elevate performance levels across the board </a:t>
            </a:r>
          </a:p>
          <a:p>
            <a:r>
              <a:rPr lang="en-US" sz="2000"/>
              <a:t>ensuring alignment with the company objectives</a:t>
            </a:r>
          </a:p>
          <a:p>
            <a:endParaRPr lang="en-US" sz="2000"/>
          </a:p>
          <a:p>
            <a:r>
              <a:rPr lang="en-US" sz="2000" b="1"/>
              <a:t>4.FOCUS ON ANALYSIS :</a:t>
            </a:r>
          </a:p>
          <a:p>
            <a:r>
              <a:rPr lang="en-US" sz="2000"/>
              <a:t>         Analysis the factors contributing incosistencies such as skill gaps , employee engagement and workload distribution</a:t>
            </a:r>
          </a:p>
          <a:p>
            <a:r>
              <a:rPr lang="en-US" sz="2000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6275" y="53371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457835" y="1350010"/>
            <a:ext cx="8420735" cy="5147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/>
              <a:t>The project aims to analyse the employee performance level of employees in the organisation . The goal is to identify factors that influence employee performance, evalute current performance level , and provide recommendation for improvement </a:t>
            </a:r>
          </a:p>
          <a:p>
            <a:r>
              <a:rPr lang="en-US" sz="2000"/>
              <a:t>          1.Identify key performance indicators to measure employee performance</a:t>
            </a:r>
          </a:p>
          <a:p>
            <a:r>
              <a:rPr lang="en-US" sz="2000"/>
              <a:t>           </a:t>
            </a:r>
          </a:p>
          <a:p>
            <a:r>
              <a:rPr lang="en-US" sz="2000"/>
              <a:t>          2.Determine the current performance levels of employees using data and performance score,martial description etc...,</a:t>
            </a:r>
          </a:p>
          <a:p>
            <a:r>
              <a:rPr lang="en-US" sz="2000"/>
              <a:t>   </a:t>
            </a:r>
          </a:p>
          <a:p>
            <a:r>
              <a:rPr lang="en-US" sz="2000"/>
              <a:t>        3.Determine factors that impact employee performance e.g.,training , motivation,work,environmemt</a:t>
            </a:r>
          </a:p>
          <a:p>
            <a:endParaRPr lang="en-US" sz="2000"/>
          </a:p>
          <a:p>
            <a:r>
              <a:rPr lang="en-US" sz="2000"/>
              <a:t>       4.Develop recommendation to enhance employee performance and productivity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2362835" y="1663065"/>
            <a:ext cx="4064000" cy="42303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/>
              <a:t>1. Employer </a:t>
            </a:r>
          </a:p>
          <a:p>
            <a:endParaRPr lang="en-US" sz="2400"/>
          </a:p>
          <a:p>
            <a:r>
              <a:rPr lang="en-US" sz="2400"/>
              <a:t>2.Employee</a:t>
            </a:r>
          </a:p>
          <a:p>
            <a:endParaRPr lang="en-US" sz="2400"/>
          </a:p>
          <a:p>
            <a:r>
              <a:rPr lang="en-US" sz="2400"/>
              <a:t>3.Manager</a:t>
            </a:r>
          </a:p>
          <a:p>
            <a:endParaRPr lang="en-US" sz="2400"/>
          </a:p>
          <a:p>
            <a:r>
              <a:rPr lang="en-US" sz="2400"/>
              <a:t>4.Organisation</a:t>
            </a:r>
          </a:p>
          <a:p>
            <a:endParaRPr lang="en-US" sz="2400"/>
          </a:p>
          <a:p>
            <a:r>
              <a:rPr lang="en-US" sz="2400"/>
              <a:t>5. Industry</a:t>
            </a:r>
          </a:p>
          <a:p>
            <a:endParaRPr 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2942590" y="1772920"/>
            <a:ext cx="7200900" cy="46996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/>
              <a:t> 1. CONDITIONAL FORMATTING :</a:t>
            </a:r>
          </a:p>
          <a:p>
            <a:r>
              <a:rPr lang="en-US" sz="2000"/>
              <a:t>               (  Highlight cell rules &gt; select format &gt; only the cell contain &gt;for blank area ) it is uesd to apply the color for the banl area in our data set to analyse easily . </a:t>
            </a:r>
          </a:p>
          <a:p>
            <a:endParaRPr lang="en-US" sz="2000"/>
          </a:p>
          <a:p>
            <a:r>
              <a:rPr lang="en-US" sz="2000"/>
              <a:t>2.SORT AND FILTER l:</a:t>
            </a:r>
          </a:p>
          <a:p>
            <a:r>
              <a:rPr lang="en-US" sz="2000"/>
              <a:t>             Select the blank data and apply filter for blank area the balank space will delete .</a:t>
            </a:r>
          </a:p>
          <a:p>
            <a:endParaRPr lang="en-US" sz="2000"/>
          </a:p>
          <a:p>
            <a:r>
              <a:rPr lang="en-US" sz="2000"/>
              <a:t>3.FORMULA : </a:t>
            </a:r>
          </a:p>
          <a:p>
            <a:r>
              <a:rPr lang="en-US" sz="2000"/>
              <a:t>       we used formula for converting employee rating into words </a:t>
            </a:r>
          </a:p>
          <a:p>
            <a:r>
              <a:rPr lang="en-US" sz="2000"/>
              <a:t>eg: (employee performance rating 1,2,3,4,5,convert into low ,medium,high).</a:t>
            </a:r>
          </a:p>
          <a:p>
            <a:endParaRPr lang="en-US" sz="2000"/>
          </a:p>
          <a:p>
            <a:endParaRPr lang="en-US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854075" y="1569085"/>
            <a:ext cx="9044940" cy="46710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/>
              <a:t>4. PIVOT TABLE </a:t>
            </a:r>
          </a:p>
          <a:p>
            <a:r>
              <a:rPr lang="en-US" sz="2400"/>
              <a:t>               Using pivot table in our excel to analyze no.of employees catogrize in standard format </a:t>
            </a:r>
          </a:p>
          <a:p>
            <a:r>
              <a:rPr lang="en-US" sz="2400"/>
              <a:t>and view the business units ,analyse the female and male workers performance level  separately </a:t>
            </a:r>
          </a:p>
          <a:p>
            <a:endParaRPr lang="en-US" sz="2400"/>
          </a:p>
          <a:p>
            <a:r>
              <a:rPr lang="en-US" sz="2400"/>
              <a:t>5.CHART </a:t>
            </a:r>
          </a:p>
          <a:p>
            <a:r>
              <a:rPr lang="en-US" sz="2400"/>
              <a:t>       we use chart to analyze the employee performance by diagram it indicate the employee performance level clearly .We can select the option to  show only the female workers or male workers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152399"/>
            <a:ext cx="10681335" cy="758190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755015" y="990600"/>
            <a:ext cx="8804910" cy="54889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/>
              <a:t>1.EMPLOYEE DATASET : Collect employee dataset from IBM Dashboard </a:t>
            </a:r>
          </a:p>
          <a:p>
            <a:r>
              <a:rPr lang="en-US" sz="2400"/>
              <a:t>2.26 FEATURES : In our dataset we have 26 features (eg.,employee id ,first name,last name etc.,)</a:t>
            </a:r>
          </a:p>
          <a:p>
            <a:r>
              <a:rPr lang="en-US" sz="2400"/>
              <a:t>3.10 FEATURES : In our project we select 10 features :</a:t>
            </a:r>
          </a:p>
          <a:p>
            <a:r>
              <a:rPr lang="en-US" sz="2400"/>
              <a:t>     1.Employee id </a:t>
            </a:r>
          </a:p>
          <a:p>
            <a:r>
              <a:rPr lang="en-US" sz="2400"/>
              <a:t>     2.First name </a:t>
            </a:r>
          </a:p>
          <a:p>
            <a:r>
              <a:rPr lang="en-US" sz="2400"/>
              <a:t>     3.Last name </a:t>
            </a:r>
          </a:p>
          <a:p>
            <a:r>
              <a:rPr lang="en-US" sz="2400"/>
              <a:t>     4.Employee status </a:t>
            </a:r>
          </a:p>
          <a:p>
            <a:r>
              <a:rPr lang="en-US" sz="2400"/>
              <a:t>     5.Business units </a:t>
            </a:r>
          </a:p>
          <a:p>
            <a:r>
              <a:rPr lang="en-US" sz="2400"/>
              <a:t>     6.Employee type </a:t>
            </a:r>
          </a:p>
          <a:p>
            <a:r>
              <a:rPr lang="en-US" sz="2400"/>
              <a:t>     7.Employee classification </a:t>
            </a:r>
          </a:p>
          <a:p>
            <a:r>
              <a:rPr lang="en-US" sz="2400"/>
              <a:t>     8.Gender </a:t>
            </a:r>
          </a:p>
          <a:p>
            <a:r>
              <a:rPr lang="en-US" sz="2400"/>
              <a:t>     9.Performance level </a:t>
            </a:r>
          </a:p>
          <a:p>
            <a:r>
              <a:rPr lang="en-US" sz="2400"/>
              <a:t>     10.Performance score </a:t>
            </a:r>
          </a:p>
          <a:p>
            <a:endParaRPr 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3934</Words>
  <Application>Microsoft Office PowerPoint</Application>
  <PresentationFormat>Widescreen</PresentationFormat>
  <Paragraphs>151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PowerPoint Presentation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GNANAPRIYA V</cp:lastModifiedBy>
  <cp:revision>20</cp:revision>
  <dcterms:created xsi:type="dcterms:W3CDTF">2024-03-29T15:07:00Z</dcterms:created>
  <dcterms:modified xsi:type="dcterms:W3CDTF">2024-09-04T02:24:09Z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59A12F06673D42698BC1301843B4F301_13</vt:lpwstr>
  </property>
  <property fmtid="{D5CDD505-2E9C-101B-9397-08002B2CF9AE}" pid="5" name="KSOProductBuildVer">
    <vt:lpwstr>1033-12.2.0.17562</vt:lpwstr>
  </property>
</Properties>
</file>