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63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D191D-D0BA-4870-B987-786C056E9E48}" v="1" dt="2025-03-05T13:15:44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9F05-DAFF-40D4-A580-A9EE2D360A76}" type="datetimeFigureOut">
              <a:rPr lang="en-ZA" smtClean="0"/>
              <a:t>2025/04/01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2EAD-8172-44B4-8CFF-2DEED2DC67C5}" type="slidenum">
              <a:rPr lang="en-ZA" smtClean="0"/>
              <a:t>‹#›</a:t>
            </a:fld>
            <a:endParaRPr lang="en-Z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42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9F05-DAFF-40D4-A580-A9EE2D360A76}" type="datetimeFigureOut">
              <a:rPr lang="en-ZA" smtClean="0"/>
              <a:t>2025/04/01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2EAD-8172-44B4-8CFF-2DEED2DC67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629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9F05-DAFF-40D4-A580-A9EE2D360A76}" type="datetimeFigureOut">
              <a:rPr lang="en-ZA" smtClean="0"/>
              <a:t>2025/04/01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2EAD-8172-44B4-8CFF-2DEED2DC67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6635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9F05-DAFF-40D4-A580-A9EE2D360A76}" type="datetimeFigureOut">
              <a:rPr lang="en-ZA" smtClean="0"/>
              <a:t>2025/04/01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2EAD-8172-44B4-8CFF-2DEED2DC67C5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4352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9F05-DAFF-40D4-A580-A9EE2D360A76}" type="datetimeFigureOut">
              <a:rPr lang="en-ZA" smtClean="0"/>
              <a:t>2025/04/01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2EAD-8172-44B4-8CFF-2DEED2DC67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3479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9F05-DAFF-40D4-A580-A9EE2D360A76}" type="datetimeFigureOut">
              <a:rPr lang="en-ZA" smtClean="0"/>
              <a:t>2025/04/01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2EAD-8172-44B4-8CFF-2DEED2DC67C5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855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9F05-DAFF-40D4-A580-A9EE2D360A76}" type="datetimeFigureOut">
              <a:rPr lang="en-ZA" smtClean="0"/>
              <a:t>2025/04/01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2EAD-8172-44B4-8CFF-2DEED2DC67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6870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9F05-DAFF-40D4-A580-A9EE2D360A76}" type="datetimeFigureOut">
              <a:rPr lang="en-ZA" smtClean="0"/>
              <a:t>2025/04/01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2EAD-8172-44B4-8CFF-2DEED2DC67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7484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9F05-DAFF-40D4-A580-A9EE2D360A76}" type="datetimeFigureOut">
              <a:rPr lang="en-ZA" smtClean="0"/>
              <a:t>2025/04/01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2EAD-8172-44B4-8CFF-2DEED2DC67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05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9F05-DAFF-40D4-A580-A9EE2D360A76}" type="datetimeFigureOut">
              <a:rPr lang="en-ZA" smtClean="0"/>
              <a:t>2025/04/01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2EAD-8172-44B4-8CFF-2DEED2DC67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199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9F05-DAFF-40D4-A580-A9EE2D360A76}" type="datetimeFigureOut">
              <a:rPr lang="en-ZA" smtClean="0"/>
              <a:t>2025/04/01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2EAD-8172-44B4-8CFF-2DEED2DC67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944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9F05-DAFF-40D4-A580-A9EE2D360A76}" type="datetimeFigureOut">
              <a:rPr lang="en-ZA" smtClean="0"/>
              <a:t>2025/04/01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2EAD-8172-44B4-8CFF-2DEED2DC67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548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9F05-DAFF-40D4-A580-A9EE2D360A76}" type="datetimeFigureOut">
              <a:rPr lang="en-ZA" smtClean="0"/>
              <a:t>2025/04/01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2EAD-8172-44B4-8CFF-2DEED2DC67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267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9F05-DAFF-40D4-A580-A9EE2D360A76}" type="datetimeFigureOut">
              <a:rPr lang="en-ZA" smtClean="0"/>
              <a:t>2025/04/01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2EAD-8172-44B4-8CFF-2DEED2DC67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890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9F05-DAFF-40D4-A580-A9EE2D360A76}" type="datetimeFigureOut">
              <a:rPr lang="en-ZA" smtClean="0"/>
              <a:t>2025/04/01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2EAD-8172-44B4-8CFF-2DEED2DC67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465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9F05-DAFF-40D4-A580-A9EE2D360A76}" type="datetimeFigureOut">
              <a:rPr lang="en-ZA" smtClean="0"/>
              <a:t>2025/04/01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2EAD-8172-44B4-8CFF-2DEED2DC67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307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9F05-DAFF-40D4-A580-A9EE2D360A76}" type="datetimeFigureOut">
              <a:rPr lang="en-ZA" smtClean="0"/>
              <a:t>2025/04/01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72EAD-8172-44B4-8CFF-2DEED2DC67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749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B09F05-DAFF-40D4-A580-A9EE2D360A76}" type="datetimeFigureOut">
              <a:rPr lang="en-ZA" smtClean="0"/>
              <a:t>2025/04/01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272EAD-8172-44B4-8CFF-2DEED2DC67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6700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6603-836B-F084-3CDC-6AAFA57BA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6291"/>
            <a:ext cx="9144000" cy="834453"/>
          </a:xfrm>
        </p:spPr>
        <p:txBody>
          <a:bodyPr anchor="t">
            <a:normAutofit/>
          </a:bodyPr>
          <a:lstStyle/>
          <a:p>
            <a:r>
              <a:rPr lang="en-GB" dirty="0"/>
              <a:t>Introduction: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A4805-DF30-05EE-31F6-74FA7D077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4288"/>
            <a:ext cx="9144000" cy="31638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Zainap Van </a:t>
            </a:r>
            <a:r>
              <a:rPr lang="en-GB" dirty="0" err="1">
                <a:solidFill>
                  <a:schemeClr val="tx1"/>
                </a:solidFill>
              </a:rPr>
              <a:t>Blerck</a:t>
            </a:r>
            <a:endParaRPr lang="en-GB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University of South Africa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Western Cape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Your Chosen Project.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Revive &amp; Thrive: Student Housing Solutions</a:t>
            </a:r>
            <a:endParaRPr lang="en-US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8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6834-C139-3C56-CC97-D5BC331C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Hack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8145-8BCD-B19A-0FA3-8BE181937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What is your Hack?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There is a significant shortage of student housing, and NSFAS is currently facing a debt of 44 million Rand owed to student accommodation providers.</a:t>
            </a:r>
            <a:endParaRPr lang="en-US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Solution: My hack involves converting abandoned buildings into student accommodation and integrating airtime purchase options into the NSFAS system to reduce financial strain.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74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B782-E1C3-E72A-EBF1-84D90DC0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28" y="5109124"/>
            <a:ext cx="8534400" cy="1507067"/>
          </a:xfrm>
        </p:spPr>
        <p:txBody>
          <a:bodyPr/>
          <a:lstStyle/>
          <a:p>
            <a:r>
              <a:rPr lang="en-GB" dirty="0"/>
              <a:t>In depth expiation of Hack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A7C9-5665-F71B-B68A-C41B485D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Implementation of hack in the real world.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Abandoned Buildings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: Collaborate with local governments and private developers to identify and renovate suitable buildings. Secure funding through PPPs or real estate investment trusts (REITs).</a:t>
            </a:r>
          </a:p>
          <a:p>
            <a:pPr lvl="1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Carlton Hotel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 (closed 1998) : close to WITS | shuttle services(</a:t>
            </a:r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Wits Inter Campus Bus Service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 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56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BF2B2-4129-0247-BC91-8D9F22D85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139A-3DB7-037F-640E-C14188A5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28" y="5109124"/>
            <a:ext cx="8534400" cy="1507067"/>
          </a:xfrm>
        </p:spPr>
        <p:txBody>
          <a:bodyPr/>
          <a:lstStyle/>
          <a:p>
            <a:r>
              <a:rPr lang="en-GB" dirty="0"/>
              <a:t>In depth expiation of Hack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7E859-9004-8AF7-E768-462618375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93192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Public-Private Partnerships (PPPs)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 </a:t>
            </a:r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Public-Private Partnership (PPP)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 is a collaboration between a government agency and a private-sector company to finance, build, and operate projects. These partnerships are often used for large-scale infrastructure projects like roads, bridges, hospitals, and public transportation networks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private sector typically provides funding and expertise, while the public sector offers incentives and oversight to ensure the project's success</a:t>
            </a:r>
            <a:r>
              <a:rPr lang="en-US" dirty="0">
                <a:solidFill>
                  <a:schemeClr val="tx1"/>
                </a:solidFill>
                <a:latin typeface="var(--fontFamilyBase)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Real Estate Investment Trusts (REITs)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 </a:t>
            </a:r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Real Estate Investment Trust (REIT)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 is a company that owns, operates, or finances income-producing real estate. REITs allow investors to buy shares in real estate portfolios, similar to how they would invest in stocks or mutual funds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REITs generate income through rent collection and property sales, providing investors with regular income streams and potential capital appreciation</a:t>
            </a:r>
            <a:r>
              <a:rPr lang="en-US" u="none" strike="noStrike" dirty="0">
                <a:solidFill>
                  <a:schemeClr val="tx1"/>
                </a:solidFill>
                <a:effectLst/>
                <a:latin typeface="var(--fontFamilyBase)"/>
              </a:rPr>
              <a:t>3</a:t>
            </a:r>
            <a:endParaRPr lang="en-US" dirty="0">
              <a:solidFill>
                <a:schemeClr val="tx1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These funding models can be leveraged to secure the necessary resources for repurposing abandoned buildings into student accommodation, ensuring sustainable and efficient project execution.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4F11B-3C79-0B1B-FAED-D7A967D3A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813-7E33-686B-2E6E-47110F37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28" y="5109124"/>
            <a:ext cx="8534400" cy="1507067"/>
          </a:xfrm>
        </p:spPr>
        <p:txBody>
          <a:bodyPr/>
          <a:lstStyle/>
          <a:p>
            <a:r>
              <a:rPr lang="en-GB" dirty="0"/>
              <a:t>In depth expiation of Hack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4932A-1111-96BD-A3BD-7056FFD6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r>
              <a:rPr lang="en-ZA" dirty="0">
                <a:solidFill>
                  <a:schemeClr val="tx1"/>
                </a:solidFill>
              </a:rPr>
              <a:t>Impact and Feasibility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Impact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: This solution addresses the housing shortage and financial challenges faced by students, improving their overall academic experience and well-being.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Feasibility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: Leveraging existing buildings makes this approach cost-effective and scalable. The success of similar projects in other cities demonstrates its viability.</a:t>
            </a:r>
          </a:p>
          <a:p>
            <a:pPr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Overall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: Repurposing these buildings can provide affordable housing for students, reduce the financial burden on NSFAS, and contribute to urban regeneration.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8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885E-6BA0-2006-EA8C-69E1958E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depth expiation of Hack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717F-F8BF-06AF-37D0-44074196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solidFill>
                  <a:schemeClr val="tx1"/>
                </a:solidFill>
              </a:rPr>
              <a:t>Technical Implementation.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Power BI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</a:rPr>
              <a:t>Made own Data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Created a website and own data that holds power bi project</a:t>
            </a:r>
            <a:endParaRPr lang="en-US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endParaRPr lang="en-ZA" dirty="0">
              <a:solidFill>
                <a:schemeClr val="tx1"/>
              </a:solidFill>
            </a:endParaRPr>
          </a:p>
          <a:p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35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F4280-B235-EF48-3325-190BBAE94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98A8-6ECC-0834-2063-8851319D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9FBDD-EF81-BEE8-FF63-1A24AFCB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Which Microsoft tools did you leverage to complete your hack?</a:t>
            </a:r>
          </a:p>
          <a:p>
            <a:r>
              <a:rPr lang="en-GB" dirty="0">
                <a:solidFill>
                  <a:schemeClr val="tx1"/>
                </a:solidFill>
              </a:rPr>
              <a:t>Co-Pilot AI: Research</a:t>
            </a:r>
          </a:p>
          <a:p>
            <a:r>
              <a:rPr lang="en-GB" dirty="0">
                <a:solidFill>
                  <a:schemeClr val="tx1"/>
                </a:solidFill>
              </a:rPr>
              <a:t>Power BI: show data visually</a:t>
            </a:r>
          </a:p>
          <a:p>
            <a:r>
              <a:rPr lang="en-GB" dirty="0">
                <a:solidFill>
                  <a:schemeClr val="tx1"/>
                </a:solidFill>
              </a:rPr>
              <a:t>GitHub: website hosting &amp; integrated co-pilot for coding</a:t>
            </a:r>
            <a:endParaRPr lang="en-Z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6575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1859878A4F414892C580415CB36A67" ma:contentTypeVersion="4" ma:contentTypeDescription="Create a new document." ma:contentTypeScope="" ma:versionID="86189d5ec7e4d6e955f82a3344766d98">
  <xsd:schema xmlns:xsd="http://www.w3.org/2001/XMLSchema" xmlns:xs="http://www.w3.org/2001/XMLSchema" xmlns:p="http://schemas.microsoft.com/office/2006/metadata/properties" xmlns:ns3="57a42c24-4f11-4b17-a677-684c1c7e3a2b" targetNamespace="http://schemas.microsoft.com/office/2006/metadata/properties" ma:root="true" ma:fieldsID="9e60fbe73b005a4a1e78cd16c32b93d9" ns3:_="">
    <xsd:import namespace="57a42c24-4f11-4b17-a677-684c1c7e3a2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a42c24-4f11-4b17-a677-684c1c7e3a2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C57939-32D2-4AA9-9E38-BB6EA224C88F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57a42c24-4f11-4b17-a677-684c1c7e3a2b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658735E-BB63-4C3B-8F1E-ADEF061BCC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C1ED8C-8308-4F9E-8143-02F66BAEC9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a42c24-4f11-4b17-a677-684c1c7e3a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104</TotalTime>
  <Words>454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Segoe UI</vt:lpstr>
      <vt:lpstr>var(--fontFamilyBase)</vt:lpstr>
      <vt:lpstr>Wingdings 3</vt:lpstr>
      <vt:lpstr>Slice</vt:lpstr>
      <vt:lpstr>Introduction:</vt:lpstr>
      <vt:lpstr>Overview of Hack</vt:lpstr>
      <vt:lpstr>In depth expiation of Hack</vt:lpstr>
      <vt:lpstr>In depth expiation of Hack</vt:lpstr>
      <vt:lpstr>In depth expiation of Hack</vt:lpstr>
      <vt:lpstr>In depth expiation of Hack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Gallus</dc:creator>
  <cp:lastModifiedBy>van-Blerck, Zainap</cp:lastModifiedBy>
  <cp:revision>7</cp:revision>
  <dcterms:created xsi:type="dcterms:W3CDTF">2025-03-05T12:44:49Z</dcterms:created>
  <dcterms:modified xsi:type="dcterms:W3CDTF">2025-04-01T11:31:08Z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0x010100B71859878A4F414892C580415CB36A67</vt:lpwstr>
  </property>
</Properties>
</file>