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1"/>
  </p:notesMasterIdLst>
  <p:sldIdLst>
    <p:sldId id="275" r:id="rId2"/>
    <p:sldId id="288" r:id="rId3"/>
    <p:sldId id="285" r:id="rId4"/>
    <p:sldId id="287" r:id="rId5"/>
    <p:sldId id="290" r:id="rId6"/>
    <p:sldId id="293" r:id="rId7"/>
    <p:sldId id="296" r:id="rId8"/>
    <p:sldId id="297" r:id="rId9"/>
    <p:sldId id="27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3979" autoAdjust="0"/>
  </p:normalViewPr>
  <p:slideViewPr>
    <p:cSldViewPr>
      <p:cViewPr>
        <p:scale>
          <a:sx n="66" d="100"/>
          <a:sy n="66" d="100"/>
        </p:scale>
        <p:origin x="-1272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85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92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10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94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5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1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Autofit/>
          </a:bodyPr>
          <a:lstStyle/>
          <a:p>
            <a:pPr fontAlgn="base">
              <a:spcAft>
                <a:spcPct val="0"/>
              </a:spcAft>
            </a:pPr>
            <a:r>
              <a:rPr lang="en-IN" sz="4000" dirty="0" smtClean="0">
                <a:latin typeface="Agency FB" pitchFamily="34" charset="0"/>
              </a:rPr>
              <a:t>Project Title</a:t>
            </a:r>
            <a:br>
              <a:rPr lang="en-IN" sz="4000" dirty="0" smtClean="0">
                <a:latin typeface="Agency FB" pitchFamily="34" charset="0"/>
              </a:rPr>
            </a:br>
            <a:r>
              <a:rPr lang="en-IN" sz="4000" dirty="0" smtClean="0">
                <a:latin typeface="Agency FB" pitchFamily="34" charset="0"/>
              </a:rPr>
              <a:t>Salon Website</a:t>
            </a:r>
            <a:endParaRPr lang="en-IN" sz="4000" dirty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91680" y="1462380"/>
            <a:ext cx="6048671" cy="8703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FACULTY OF ENGINEERING &amp; COMPUTING SCIENCES</a:t>
            </a:r>
            <a:endParaRPr lang="en-US" sz="700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61606" y="1726505"/>
            <a:ext cx="80417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 smtClean="0">
                <a:solidFill>
                  <a:srgbClr val="C00000"/>
                </a:solidFill>
              </a:rPr>
              <a:t>In-house Project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BCA660</a:t>
            </a:r>
            <a:endParaRPr lang="en-US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C0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Degree : </a:t>
            </a:r>
            <a:r>
              <a:rPr lang="en-US" sz="2800" b="1" dirty="0" smtClean="0">
                <a:solidFill>
                  <a:srgbClr val="C00000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BCA</a:t>
            </a:r>
            <a:endParaRPr lang="en-US" sz="2800" b="1" dirty="0">
              <a:solidFill>
                <a:srgbClr val="C00000"/>
              </a:solidFill>
              <a:latin typeface="Calibri" pitchFamily="34" charset="0"/>
              <a:ea typeface="Droid Sans Fallback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b="1" dirty="0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596365"/>
            <a:ext cx="3631675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Project </a:t>
            </a:r>
            <a:r>
              <a:rPr lang="en-US" sz="3200" b="1" dirty="0">
                <a:latin typeface="Calibri" pitchFamily="34" charset="0"/>
                <a:ea typeface="Droid Sans Fallback"/>
                <a:cs typeface="Times New Roman" pitchFamily="18" charset="0"/>
              </a:rPr>
              <a:t>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Mr. 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Navneet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Vishnoi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</a:t>
            </a:r>
            <a:endParaRPr lang="en-US" sz="3200" dirty="0">
              <a:latin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43039" y="3596365"/>
            <a:ext cx="370096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 smtClean="0">
                <a:latin typeface="Calibri" pitchFamily="34" charset="0"/>
                <a:ea typeface="Droid Sans Fallback"/>
                <a:cs typeface="Times New Roman" pitchFamily="18" charset="0"/>
              </a:rPr>
              <a:t>Project </a:t>
            </a:r>
            <a:r>
              <a:rPr lang="en-US" sz="3200" b="1" dirty="0">
                <a:latin typeface="Calibri" pitchFamily="34" charset="0"/>
                <a:ea typeface="Droid Sans Fallback"/>
                <a:cs typeface="Times New Roman" pitchFamily="18" charset="0"/>
              </a:rPr>
              <a:t>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Mr. </a:t>
            </a:r>
            <a:r>
              <a:rPr lang="en-US" sz="3200" dirty="0" err="1" smtClean="0">
                <a:latin typeface="Calibri" pitchFamily="34" charset="0"/>
                <a:cs typeface="Times New Roman" pitchFamily="18" charset="0"/>
              </a:rPr>
              <a:t>Ankit</a:t>
            </a:r>
            <a:r>
              <a:rPr lang="en-US" sz="3200" dirty="0" smtClean="0">
                <a:latin typeface="Calibri" pitchFamily="34" charset="0"/>
                <a:cs typeface="Times New Roman" pitchFamily="18" charset="0"/>
              </a:rPr>
              <a:t> Chandra</a:t>
            </a:r>
            <a:endParaRPr lang="en-US" sz="3200" dirty="0">
              <a:latin typeface="Calibri" pitchFamily="34" charset="0"/>
              <a:cs typeface="Times New Roman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40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195087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endParaRPr lang="en-US" sz="1600" dirty="0" smtClean="0"/>
          </a:p>
          <a:p>
            <a:pPr lvl="2">
              <a:buFont typeface="Wingdings" pitchFamily="2" charset="2"/>
              <a:buChar char="q"/>
            </a:pPr>
            <a:r>
              <a:rPr lang="en-US" sz="5400" b="1" dirty="0" smtClean="0">
                <a:latin typeface="Agency FB" pitchFamily="34" charset="0"/>
              </a:rPr>
              <a:t>Team Details</a:t>
            </a:r>
          </a:p>
          <a:p>
            <a:pPr marL="914400" lvl="2" indent="0">
              <a:buNone/>
            </a:pPr>
            <a:r>
              <a:rPr lang="en-US" sz="4000" dirty="0"/>
              <a:t>Team Members </a:t>
            </a:r>
            <a:r>
              <a:rPr lang="en-US" sz="4000" dirty="0" smtClean="0"/>
              <a:t>– 2</a:t>
            </a:r>
          </a:p>
          <a:p>
            <a:pPr marL="914400" lvl="2" indent="0">
              <a:buNone/>
            </a:pPr>
            <a:r>
              <a:rPr lang="en-US" sz="4000" dirty="0"/>
              <a:t>Team </a:t>
            </a:r>
            <a:r>
              <a:rPr lang="en-US" sz="4000" dirty="0" smtClean="0"/>
              <a:t>Members Name</a:t>
            </a:r>
            <a:endParaRPr lang="en-US" sz="4000" dirty="0"/>
          </a:p>
          <a:p>
            <a:pPr marL="1657350" lvl="2" indent="-742950">
              <a:buFont typeface="+mj-lt"/>
              <a:buAutoNum type="arabicPeriod"/>
            </a:pPr>
            <a:r>
              <a:rPr lang="en-US" sz="4000" dirty="0" smtClean="0"/>
              <a:t> </a:t>
            </a:r>
            <a:r>
              <a:rPr lang="en-US" sz="4000" b="1" dirty="0" err="1" smtClean="0"/>
              <a:t>Ayan</a:t>
            </a:r>
            <a:r>
              <a:rPr lang="en-US" sz="4000" b="1" dirty="0" smtClean="0"/>
              <a:t> </a:t>
            </a:r>
            <a:r>
              <a:rPr lang="en-US" sz="4000" b="1" dirty="0"/>
              <a:t>Ali</a:t>
            </a:r>
            <a:r>
              <a:rPr lang="en-US" sz="4000" dirty="0"/>
              <a:t> - </a:t>
            </a:r>
            <a:r>
              <a:rPr lang="en-US" sz="4000" dirty="0" smtClean="0"/>
              <a:t>TCA2201151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4000" b="1" dirty="0" err="1" smtClean="0"/>
              <a:t>Zainul</a:t>
            </a:r>
            <a:r>
              <a:rPr lang="en-US" sz="4000" b="1" dirty="0" smtClean="0"/>
              <a:t> </a:t>
            </a:r>
            <a:r>
              <a:rPr lang="en-US" sz="4000" b="1" dirty="0" err="1"/>
              <a:t>Abedeen</a:t>
            </a:r>
            <a:r>
              <a:rPr lang="en-US" sz="4000" b="1" dirty="0"/>
              <a:t> </a:t>
            </a:r>
            <a:r>
              <a:rPr lang="en-US" sz="4000" dirty="0"/>
              <a:t>- TCA1901079</a:t>
            </a:r>
          </a:p>
          <a:p>
            <a:pPr marL="914400" lvl="2" indent="0">
              <a:buNone/>
            </a:pPr>
            <a:endParaRPr lang="en-US" sz="2000" dirty="0"/>
          </a:p>
          <a:p>
            <a:pPr lvl="2"/>
            <a:endParaRPr lang="en-US" sz="2200" dirty="0" smtClean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000" dirty="0" smtClean="0"/>
          </a:p>
          <a:p>
            <a:pPr marL="914400" lvl="2" indent="0">
              <a:buNone/>
            </a:pPr>
            <a:endParaRPr lang="en-US" sz="20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73572"/>
            <a:ext cx="9144000" cy="1270324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021288"/>
            <a:ext cx="9144000" cy="847223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-49011"/>
            <a:ext cx="4048828" cy="940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en-IN" sz="6500" b="1" dirty="0" smtClean="0"/>
              <a:t> </a:t>
            </a:r>
            <a:r>
              <a:rPr lang="en-US" sz="5800" b="1" dirty="0" smtClean="0">
                <a:latin typeface="Agency FB" pitchFamily="34" charset="0"/>
              </a:rPr>
              <a:t>Project</a:t>
            </a:r>
            <a:r>
              <a:rPr lang="en-US" sz="5800" b="1" dirty="0" smtClean="0"/>
              <a:t> </a:t>
            </a:r>
            <a:r>
              <a:rPr lang="en-US" sz="5800" b="1" dirty="0"/>
              <a:t>Title</a:t>
            </a:r>
            <a:r>
              <a:rPr lang="en-IN" sz="5800" b="1" dirty="0" smtClean="0"/>
              <a:t> </a:t>
            </a:r>
          </a:p>
          <a:p>
            <a:pPr marL="0" indent="0">
              <a:buNone/>
            </a:pPr>
            <a:r>
              <a:rPr lang="en-IN" sz="3900" dirty="0" smtClean="0">
                <a:cs typeface="Arial" pitchFamily="34" charset="0"/>
              </a:rPr>
              <a:t>            </a:t>
            </a:r>
            <a:r>
              <a:rPr lang="en-IN" sz="4300" dirty="0" smtClean="0">
                <a:cs typeface="Arial" pitchFamily="34" charset="0"/>
              </a:rPr>
              <a:t>Salon Website.</a:t>
            </a:r>
          </a:p>
          <a:p>
            <a:pPr marL="0" indent="0">
              <a:buNone/>
            </a:pPr>
            <a:endParaRPr lang="en-IN" sz="1300" b="1" dirty="0"/>
          </a:p>
          <a:p>
            <a:pPr>
              <a:buFont typeface="Wingdings" pitchFamily="2" charset="2"/>
              <a:buChar char="q"/>
            </a:pPr>
            <a:r>
              <a:rPr lang="en-IN" sz="4000" b="1" dirty="0" smtClean="0">
                <a:latin typeface="Agency FB" pitchFamily="34" charset="0"/>
              </a:rPr>
              <a:t>   </a:t>
            </a:r>
            <a:r>
              <a:rPr lang="en-IN" sz="4300" b="1" dirty="0" smtClean="0">
                <a:latin typeface="Agency FB" pitchFamily="34" charset="0"/>
              </a:rPr>
              <a:t>Salon </a:t>
            </a:r>
            <a:r>
              <a:rPr lang="en-IN" sz="4300" b="1" dirty="0">
                <a:latin typeface="Agency FB" pitchFamily="34" charset="0"/>
              </a:rPr>
              <a:t>Website Description</a:t>
            </a:r>
            <a:r>
              <a:rPr lang="en-IN" sz="4300" b="1" dirty="0" smtClean="0">
                <a:latin typeface="Agency FB" pitchFamily="34" charset="0"/>
              </a:rPr>
              <a:t>.</a:t>
            </a:r>
          </a:p>
          <a:p>
            <a:pPr marL="0" indent="0">
              <a:buNone/>
            </a:pPr>
            <a:r>
              <a:rPr lang="en-US" sz="3500" dirty="0" smtClean="0"/>
              <a:t>   A </a:t>
            </a:r>
            <a:r>
              <a:rPr lang="en-US" sz="3500" dirty="0"/>
              <a:t>salon website should showcase a salon's </a:t>
            </a:r>
            <a:r>
              <a:rPr lang="en-US" sz="3500" dirty="0" smtClean="0"/>
              <a:t>services,</a:t>
            </a:r>
          </a:p>
          <a:p>
            <a:pPr marL="0" indent="0">
              <a:buNone/>
            </a:pPr>
            <a:r>
              <a:rPr lang="en-US" sz="3500" dirty="0"/>
              <a:t> </a:t>
            </a:r>
            <a:r>
              <a:rPr lang="en-US" sz="3500" dirty="0" smtClean="0"/>
              <a:t>  products</a:t>
            </a:r>
            <a:r>
              <a:rPr lang="en-US" sz="3500" dirty="0"/>
              <a:t>, and contact information. It should also be </a:t>
            </a:r>
            <a:r>
              <a:rPr lang="en-US" sz="3500" dirty="0" smtClean="0"/>
              <a:t>        </a:t>
            </a:r>
          </a:p>
          <a:p>
            <a:pPr marL="0" indent="0">
              <a:buNone/>
            </a:pPr>
            <a:r>
              <a:rPr lang="en-US" sz="3500" dirty="0" smtClean="0"/>
              <a:t>   easy </a:t>
            </a:r>
            <a:r>
              <a:rPr lang="en-US" sz="3500" dirty="0"/>
              <a:t>to use </a:t>
            </a:r>
            <a:r>
              <a:rPr lang="en-US" sz="3500" dirty="0" smtClean="0"/>
              <a:t>and </a:t>
            </a:r>
            <a:r>
              <a:rPr lang="en-US" sz="3500" dirty="0"/>
              <a:t>visually appealing</a:t>
            </a:r>
            <a:r>
              <a:rPr lang="en-US" sz="3500" dirty="0" smtClean="0"/>
              <a:t>.</a:t>
            </a:r>
            <a:r>
              <a:rPr lang="en-IN" sz="3500" b="1" dirty="0" smtClean="0">
                <a:latin typeface="Agency FB" pitchFamily="34" charset="0"/>
              </a:rPr>
              <a:t>          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1051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75815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0290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0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400" b="1" dirty="0" smtClean="0"/>
              <a:t> </a:t>
            </a:r>
            <a:r>
              <a:rPr lang="en-US" sz="4400" b="1" dirty="0">
                <a:latin typeface="Agency FB" pitchFamily="34" charset="0"/>
              </a:rPr>
              <a:t>Technologies to be used</a:t>
            </a:r>
            <a:r>
              <a:rPr lang="en-US" sz="4400" b="1" dirty="0" smtClean="0">
                <a:latin typeface="Agency FB" pitchFamily="34" charset="0"/>
              </a:rPr>
              <a:t> in Salon Website.</a:t>
            </a:r>
          </a:p>
          <a:p>
            <a:r>
              <a:rPr lang="en-US" b="1" dirty="0"/>
              <a:t>Software Platform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 HTML5.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 </a:t>
            </a:r>
            <a:r>
              <a:rPr lang="en-US" sz="2400" dirty="0"/>
              <a:t>CSS3</a:t>
            </a:r>
            <a:r>
              <a:rPr lang="en-US" sz="2400" dirty="0" smtClean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JavaScript.</a:t>
            </a:r>
            <a:endParaRPr lang="en-US" sz="2400" dirty="0"/>
          </a:p>
          <a:p>
            <a:r>
              <a:rPr lang="en-US" b="1" dirty="0"/>
              <a:t>Hardware Platform</a:t>
            </a:r>
            <a:endParaRPr lang="en-US" dirty="0"/>
          </a:p>
          <a:p>
            <a:pPr lvl="0"/>
            <a:r>
              <a:rPr lang="en-US" dirty="0"/>
              <a:t>Any computer with at least 4 GB RAM, 500 GB Hard Disk.</a:t>
            </a:r>
          </a:p>
          <a:p>
            <a:pPr lvl="0"/>
            <a:r>
              <a:rPr lang="en-US" dirty="0"/>
              <a:t>Processor: Intel Core i3 or above.</a:t>
            </a:r>
          </a:p>
          <a:p>
            <a:r>
              <a:rPr lang="en-US" b="1" dirty="0"/>
              <a:t>Tools</a:t>
            </a:r>
            <a:endParaRPr lang="en-US" dirty="0"/>
          </a:p>
          <a:p>
            <a:pPr lvl="0"/>
            <a:r>
              <a:rPr lang="en-US" b="1" dirty="0"/>
              <a:t>Development Tools</a:t>
            </a:r>
            <a:r>
              <a:rPr lang="en-US" dirty="0"/>
              <a:t>: VS Code or Sublime Text for coding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73573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IN" sz="3600" b="1" dirty="0" smtClean="0"/>
              <a:t> </a:t>
            </a:r>
            <a:endParaRPr lang="en-IN" sz="3600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75815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617" y="59683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1371600" lvl="6" indent="-457200">
              <a:buFont typeface="Wingdings" pitchFamily="2" charset="2"/>
              <a:buChar char="q"/>
            </a:pPr>
            <a:r>
              <a:rPr lang="en-US" sz="3200" b="1" dirty="0">
                <a:latin typeface="Agency FB" pitchFamily="34" charset="0"/>
              </a:rPr>
              <a:t>S</a:t>
            </a:r>
            <a:r>
              <a:rPr lang="en-US" sz="3200" b="1" dirty="0" smtClean="0">
                <a:latin typeface="Agency FB" pitchFamily="34" charset="0"/>
              </a:rPr>
              <a:t>alon website Advantages.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Online Booking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Service Showcase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Brand Building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Cost-Effective Marketing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Showcase Services and Products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Wingdings" pitchFamily="2" charset="2"/>
              <a:buChar char="q"/>
            </a:pPr>
            <a:r>
              <a:rPr lang="en-US" sz="3200" b="1" dirty="0" smtClean="0">
                <a:latin typeface="Agency FB" pitchFamily="34" charset="0"/>
              </a:rPr>
              <a:t>Salon website Disadvantages.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Development Costs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SEO Optimization Needed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Technical Issues</a:t>
            </a:r>
            <a:r>
              <a:rPr lang="en-US" sz="2400" dirty="0" smtClean="0"/>
              <a:t>:</a:t>
            </a:r>
          </a:p>
          <a:p>
            <a:pPr marL="1371600" lvl="6" indent="-457200">
              <a:buFont typeface="+mj-lt"/>
              <a:buAutoNum type="arabicPeriod"/>
            </a:pPr>
            <a:r>
              <a:rPr lang="en-US" sz="2400" dirty="0"/>
              <a:t>Technical Skills Required:</a:t>
            </a:r>
            <a:endParaRPr lang="en-IN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59763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75815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1446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60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1051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75815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0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903890"/>
            <a:ext cx="9144000" cy="526141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latin typeface="Agency FB" pitchFamily="34" charset="0"/>
              </a:rPr>
              <a:t>  Feature </a:t>
            </a:r>
            <a:r>
              <a:rPr lang="en-US" sz="4000" b="1" dirty="0">
                <a:latin typeface="Agency FB" pitchFamily="34" charset="0"/>
              </a:rPr>
              <a:t>of the salon </a:t>
            </a:r>
            <a:r>
              <a:rPr lang="en-US" sz="4000" b="1" dirty="0" smtClean="0">
                <a:latin typeface="Agency FB" pitchFamily="34" charset="0"/>
              </a:rPr>
              <a:t>website.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  Basic Features.</a:t>
            </a:r>
          </a:p>
          <a:p>
            <a:pPr marL="0" indent="0">
              <a:buNone/>
            </a:pPr>
            <a:r>
              <a:rPr lang="en-US" sz="3200" dirty="0" smtClean="0"/>
              <a:t>          </a:t>
            </a:r>
            <a:r>
              <a:rPr lang="en-US" dirty="0" smtClean="0"/>
              <a:t>Home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Home Services:</a:t>
            </a:r>
          </a:p>
          <a:p>
            <a:pPr marL="0" indent="0">
              <a:buNone/>
            </a:pPr>
            <a:r>
              <a:rPr lang="en-US" dirty="0" smtClean="0"/>
              <a:t>             Services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Products: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/>
              <a:t>Contact </a:t>
            </a:r>
            <a:r>
              <a:rPr lang="en-US" dirty="0" smtClean="0"/>
              <a:t>Us: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 smtClean="0"/>
              <a:t>   Booking </a:t>
            </a:r>
            <a:r>
              <a:rPr lang="en-US" sz="3200" dirty="0"/>
              <a:t>and Payment </a:t>
            </a:r>
            <a:r>
              <a:rPr lang="en-US" sz="3200" dirty="0" smtClean="0"/>
              <a:t>Features.</a:t>
            </a:r>
          </a:p>
          <a:p>
            <a:pPr marL="0" indent="0">
              <a:buNone/>
            </a:pPr>
            <a:r>
              <a:rPr lang="en-US" sz="3200" dirty="0" smtClean="0"/>
              <a:t>        </a:t>
            </a:r>
            <a:r>
              <a:rPr lang="en-US"/>
              <a:t>Home </a:t>
            </a:r>
            <a:r>
              <a:rPr lang="en-US" smtClean="0"/>
              <a:t>Services</a:t>
            </a:r>
            <a:r>
              <a:rPr lang="en-US" smtClean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   Payment Offline &amp; Online: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347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10510"/>
            <a:ext cx="9144000" cy="1135254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75815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214217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124744"/>
            <a:ext cx="9144000" cy="504056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>
                <a:latin typeface="Agency FB" pitchFamily="34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4000" b="1" dirty="0" smtClean="0">
                <a:latin typeface="Agency FB" pitchFamily="34" charset="0"/>
              </a:rPr>
              <a:t> Future </a:t>
            </a:r>
            <a:r>
              <a:rPr lang="en-US" sz="4000" b="1" dirty="0">
                <a:latin typeface="Agency FB" pitchFamily="34" charset="0"/>
              </a:rPr>
              <a:t>Scope of The Salon </a:t>
            </a:r>
            <a:r>
              <a:rPr lang="en-US" sz="4000" b="1" dirty="0" smtClean="0">
                <a:latin typeface="Agency FB" pitchFamily="34" charset="0"/>
              </a:rPr>
              <a:t>Website.</a:t>
            </a:r>
          </a:p>
          <a:p>
            <a:pPr>
              <a:buFont typeface="Wingdings" pitchFamily="2" charset="2"/>
              <a:buChar char="q"/>
            </a:pPr>
            <a:endParaRPr lang="en-US" sz="1800" b="1" dirty="0" smtClean="0">
              <a:latin typeface="Agency FB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Online booking and management: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Mobile-friendly design</a:t>
            </a:r>
            <a:r>
              <a:rPr lang="en-US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</a:t>
            </a:r>
            <a:r>
              <a:rPr lang="en-US" sz="3200" dirty="0" smtClean="0"/>
              <a:t>arket </a:t>
            </a:r>
            <a:r>
              <a:rPr lang="en-US" sz="3200" dirty="0"/>
              <a:t>focus</a:t>
            </a:r>
            <a:r>
              <a:rPr lang="en-US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Product Sales</a:t>
            </a:r>
            <a:r>
              <a:rPr lang="en-US" sz="3200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Real-Time Booking:</a:t>
            </a:r>
            <a:endParaRPr lang="en-US" sz="32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53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-10510"/>
            <a:ext cx="9144000" cy="1135254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sz="3600" b="1" dirty="0"/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5949280"/>
            <a:ext cx="9144000" cy="919231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0"/>
            <a:ext cx="3912544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0" y="903890"/>
            <a:ext cx="9144000" cy="5261414"/>
          </a:xfrm>
        </p:spPr>
        <p:txBody>
          <a:bodyPr/>
          <a:lstStyle/>
          <a:p>
            <a:pPr marL="0" indent="0">
              <a:buNone/>
            </a:pP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4000" dirty="0" smtClean="0"/>
              <a:t>Conclusion.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Wingdings" pitchFamily="2" charset="2"/>
              <a:buChar char="§"/>
            </a:pPr>
            <a:r>
              <a:rPr lang="en-US" sz="3200" dirty="0" smtClean="0"/>
              <a:t>In </a:t>
            </a:r>
            <a:r>
              <a:rPr lang="en-US" sz="3200" dirty="0"/>
              <a:t>conclusion, the development of a salon website project successfully provides a user-friendly online platform for customers to easily browse services, view stylist profiles, book appointments, and manage their schedules, </a:t>
            </a:r>
            <a:r>
              <a:rPr lang="en-US" sz="3200" dirty="0" smtClean="0"/>
              <a:t>enhancing </a:t>
            </a:r>
            <a:r>
              <a:rPr lang="en-US" sz="3200" dirty="0"/>
              <a:t>customer </a:t>
            </a:r>
            <a:r>
              <a:rPr lang="en-US" sz="3200" dirty="0" smtClean="0"/>
              <a:t>experience.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2484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IN" sz="9600" dirty="0"/>
              <a:t>THANKS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46934" y="6604084"/>
            <a:ext cx="11785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050" b="1" dirty="0">
                <a:solidFill>
                  <a:schemeClr val="bg1"/>
                </a:solidFill>
              </a:rPr>
              <a:t>T004/ Version 1.0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4614</TotalTime>
  <Words>271</Words>
  <Application>Microsoft Office PowerPoint</Application>
  <PresentationFormat>On-screen Show (4:3)</PresentationFormat>
  <Paragraphs>93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Project Title Salon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lenovo</cp:lastModifiedBy>
  <cp:revision>174</cp:revision>
  <dcterms:created xsi:type="dcterms:W3CDTF">2016-07-30T14:16:51Z</dcterms:created>
  <dcterms:modified xsi:type="dcterms:W3CDTF">2025-03-29T07:48:29Z</dcterms:modified>
</cp:coreProperties>
</file>