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5" r:id="rId8"/>
    <p:sldId id="264" r:id="rId9"/>
    <p:sldId id="267" r:id="rId10"/>
    <p:sldId id="268" r:id="rId11"/>
    <p:sldId id="270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9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4F288-5605-F0FB-E6A4-9C981328AF3F}" v="417" dt="2024-02-28T05:48:11.003"/>
    <p1510:client id="{8D533BAF-E202-5373-7A16-64A7504695DE}" v="25" dt="2024-02-28T15:14:09.369"/>
    <p1510:client id="{B48796DB-DFE5-D3C2-02F9-7E32C20639E9}" v="101" dt="2024-02-27T16:57:12.005"/>
    <p1510:client id="{CB1A880C-4AF9-AC35-6A67-2F38A9D1A489}" v="523" dt="2024-02-29T02:09:42.804"/>
    <p1510:client id="{EF4F7B41-9EC8-4468-D1D5-9225B22E5B8F}" v="202" dt="2024-02-29T02:06:51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stma, Tyler Lee" userId="9c740420-fd96-442e-bd07-476f02268764" providerId="ADAL" clId="{5C5DAA3D-04D1-8246-9E3D-2962F612691C}"/>
    <pc:docChg chg="delSld modSld">
      <pc:chgData name="Postma, Tyler Lee" userId="9c740420-fd96-442e-bd07-476f02268764" providerId="ADAL" clId="{5C5DAA3D-04D1-8246-9E3D-2962F612691C}" dt="2024-02-25T23:55:25.861" v="17" actId="20577"/>
      <pc:docMkLst>
        <pc:docMk/>
      </pc:docMkLst>
      <pc:sldChg chg="modSp mod">
        <pc:chgData name="Postma, Tyler Lee" userId="9c740420-fd96-442e-bd07-476f02268764" providerId="ADAL" clId="{5C5DAA3D-04D1-8246-9E3D-2962F612691C}" dt="2024-02-25T23:55:25.861" v="17" actId="20577"/>
        <pc:sldMkLst>
          <pc:docMk/>
          <pc:sldMk cId="4207759492" sldId="256"/>
        </pc:sldMkLst>
        <pc:spChg chg="mod">
          <ac:chgData name="Postma, Tyler Lee" userId="9c740420-fd96-442e-bd07-476f02268764" providerId="ADAL" clId="{5C5DAA3D-04D1-8246-9E3D-2962F612691C}" dt="2024-02-25T23:55:25.861" v="17" actId="20577"/>
          <ac:spMkLst>
            <pc:docMk/>
            <pc:sldMk cId="4207759492" sldId="256"/>
            <ac:spMk id="2" creationId="{16F1F207-D920-1B4A-AEC2-0E920ABE5B99}"/>
          </ac:spMkLst>
        </pc:spChg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89473577" sldId="257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2009857562" sldId="259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2081393640" sldId="260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1642366348" sldId="261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3723256168" sldId="262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3310014290" sldId="264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3101671977" sldId="265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2423594170" sldId="266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3339295250" sldId="267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4094237702" sldId="268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2831398622" sldId="270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3865227870" sldId="271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1248634942" sldId="272"/>
        </pc:sldMkLst>
      </pc:sldChg>
      <pc:sldChg chg="del">
        <pc:chgData name="Postma, Tyler Lee" userId="9c740420-fd96-442e-bd07-476f02268764" providerId="ADAL" clId="{5C5DAA3D-04D1-8246-9E3D-2962F612691C}" dt="2024-02-25T23:55:16.379" v="0" actId="2696"/>
        <pc:sldMkLst>
          <pc:docMk/>
          <pc:sldMk cId="206561883" sldId="273"/>
        </pc:sldMkLst>
      </pc:sldChg>
    </pc:docChg>
  </pc:docChgLst>
  <pc:docChgLst>
    <pc:chgData name="Lyons, Logan Ronald" userId="S::lyons1lr@cmich.edu::6630294f-a321-4560-87a7-b6ba520ceb18" providerId="AD" clId="Web-{FEB387A1-DE27-EE44-57D5-1385BCEE0318}"/>
    <pc:docChg chg="addSld modSld addMainMaster delMainMaster">
      <pc:chgData name="Lyons, Logan Ronald" userId="S::lyons1lr@cmich.edu::6630294f-a321-4560-87a7-b6ba520ceb18" providerId="AD" clId="Web-{FEB387A1-DE27-EE44-57D5-1385BCEE0318}" dt="2024-02-17T22:35:53.066" v="194" actId="20577"/>
      <pc:docMkLst>
        <pc:docMk/>
      </pc:docMkLst>
      <pc:sldChg chg="modSp mod modClrScheme chgLayout">
        <pc:chgData name="Lyons, Logan Ronald" userId="S::lyons1lr@cmich.edu::6630294f-a321-4560-87a7-b6ba520ceb18" providerId="AD" clId="Web-{FEB387A1-DE27-EE44-57D5-1385BCEE0318}" dt="2024-02-17T22:33:11.688" v="129" actId="20577"/>
        <pc:sldMkLst>
          <pc:docMk/>
          <pc:sldMk cId="4207759492" sldId="256"/>
        </pc:sldMkLst>
        <pc:spChg chg="mod ord">
          <ac:chgData name="Lyons, Logan Ronald" userId="S::lyons1lr@cmich.edu::6630294f-a321-4560-87a7-b6ba520ceb18" providerId="AD" clId="Web-{FEB387A1-DE27-EE44-57D5-1385BCEE0318}" dt="2024-02-17T22:33:11.688" v="129" actId="20577"/>
          <ac:spMkLst>
            <pc:docMk/>
            <pc:sldMk cId="4207759492" sldId="256"/>
            <ac:spMk id="2" creationId="{16F1F207-D920-1B4A-AEC2-0E920ABE5B99}"/>
          </ac:spMkLst>
        </pc:spChg>
        <pc:spChg chg="mod ord">
          <ac:chgData name="Lyons, Logan Ronald" userId="S::lyons1lr@cmich.edu::6630294f-a321-4560-87a7-b6ba520ceb18" providerId="AD" clId="Web-{FEB387A1-DE27-EE44-57D5-1385BCEE0318}" dt="2024-02-17T22:29:48.183" v="71" actId="1076"/>
          <ac:spMkLst>
            <pc:docMk/>
            <pc:sldMk cId="4207759492" sldId="256"/>
            <ac:spMk id="3" creationId="{7F9EC765-2F5A-B372-7386-B6018D2FA078}"/>
          </ac:spMkLst>
        </pc:spChg>
      </pc:sldChg>
      <pc:sldChg chg="addSp delSp modSp new">
        <pc:chgData name="Lyons, Logan Ronald" userId="S::lyons1lr@cmich.edu::6630294f-a321-4560-87a7-b6ba520ceb18" providerId="AD" clId="Web-{FEB387A1-DE27-EE44-57D5-1385BCEE0318}" dt="2024-02-17T22:35:41.738" v="190" actId="1076"/>
        <pc:sldMkLst>
          <pc:docMk/>
          <pc:sldMk cId="89473577" sldId="257"/>
        </pc:sldMkLst>
        <pc:spChg chg="del mod">
          <ac:chgData name="Lyons, Logan Ronald" userId="S::lyons1lr@cmich.edu::6630294f-a321-4560-87a7-b6ba520ceb18" providerId="AD" clId="Web-{FEB387A1-DE27-EE44-57D5-1385BCEE0318}" dt="2024-02-17T22:34:15.345" v="143"/>
          <ac:spMkLst>
            <pc:docMk/>
            <pc:sldMk cId="89473577" sldId="257"/>
            <ac:spMk id="2" creationId="{87C0EB51-1878-6882-ECDE-C526B571F8A5}"/>
          </ac:spMkLst>
        </pc:spChg>
        <pc:spChg chg="del mod">
          <ac:chgData name="Lyons, Logan Ronald" userId="S::lyons1lr@cmich.edu::6630294f-a321-4560-87a7-b6ba520ceb18" providerId="AD" clId="Web-{FEB387A1-DE27-EE44-57D5-1385BCEE0318}" dt="2024-02-17T22:30:40.012" v="79"/>
          <ac:spMkLst>
            <pc:docMk/>
            <pc:sldMk cId="89473577" sldId="257"/>
            <ac:spMk id="3" creationId="{4774BEFD-22C8-926B-FE42-95561B04E7C6}"/>
          </ac:spMkLst>
        </pc:spChg>
        <pc:spChg chg="add mod">
          <ac:chgData name="Lyons, Logan Ronald" userId="S::lyons1lr@cmich.edu::6630294f-a321-4560-87a7-b6ba520ceb18" providerId="AD" clId="Web-{FEB387A1-DE27-EE44-57D5-1385BCEE0318}" dt="2024-02-17T22:35:41.738" v="190" actId="1076"/>
          <ac:spMkLst>
            <pc:docMk/>
            <pc:sldMk cId="89473577" sldId="257"/>
            <ac:spMk id="5" creationId="{3C9FE4CD-4AC5-8C90-E44E-A7CBECF72FD4}"/>
          </ac:spMkLst>
        </pc:spChg>
        <pc:spChg chg="add mod">
          <ac:chgData name="Lyons, Logan Ronald" userId="S::lyons1lr@cmich.edu::6630294f-a321-4560-87a7-b6ba520ceb18" providerId="AD" clId="Web-{FEB387A1-DE27-EE44-57D5-1385BCEE0318}" dt="2024-02-17T22:35:31.347" v="188" actId="20577"/>
          <ac:spMkLst>
            <pc:docMk/>
            <pc:sldMk cId="89473577" sldId="257"/>
            <ac:spMk id="7" creationId="{2F48CF16-E2E5-2673-705B-21DD2FB34E22}"/>
          </ac:spMkLst>
        </pc:spChg>
      </pc:sldChg>
      <pc:sldChg chg="modSp new">
        <pc:chgData name="Lyons, Logan Ronald" userId="S::lyons1lr@cmich.edu::6630294f-a321-4560-87a7-b6ba520ceb18" providerId="AD" clId="Web-{FEB387A1-DE27-EE44-57D5-1385BCEE0318}" dt="2024-02-17T22:35:53.066" v="194" actId="20577"/>
        <pc:sldMkLst>
          <pc:docMk/>
          <pc:sldMk cId="211780413" sldId="258"/>
        </pc:sldMkLst>
        <pc:spChg chg="mod">
          <ac:chgData name="Lyons, Logan Ronald" userId="S::lyons1lr@cmich.edu::6630294f-a321-4560-87a7-b6ba520ceb18" providerId="AD" clId="Web-{FEB387A1-DE27-EE44-57D5-1385BCEE0318}" dt="2024-02-17T22:35:53.066" v="194" actId="20577"/>
          <ac:spMkLst>
            <pc:docMk/>
            <pc:sldMk cId="211780413" sldId="258"/>
            <ac:spMk id="2" creationId="{BEAF76E6-6D64-D9A5-4556-5EEFDBE8B03D}"/>
          </ac:spMkLst>
        </pc:spChg>
      </pc:sldChg>
      <pc:sldMasterChg chg="del delSldLayout">
        <pc:chgData name="Lyons, Logan Ronald" userId="S::lyons1lr@cmich.edu::6630294f-a321-4560-87a7-b6ba520ceb18" providerId="AD" clId="Web-{FEB387A1-DE27-EE44-57D5-1385BCEE0318}" dt="2024-02-17T22:26:49.007" v="0"/>
        <pc:sldMasterMkLst>
          <pc:docMk/>
          <pc:sldMasterMk cId="835304939" sldId="2147483648"/>
        </pc:sldMasterMkLst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1352991644" sldId="2147483649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1662629482" sldId="2147483650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3977766226" sldId="2147483651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2944460917" sldId="2147483652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304715968" sldId="2147483653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3925325672" sldId="2147483654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449674242" sldId="2147483655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4223785291" sldId="2147483656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1614052757" sldId="2147483657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1752108296" sldId="2147483658"/>
          </pc:sldLayoutMkLst>
        </pc:sldLayoutChg>
        <pc:sldLayoutChg chg="del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835304939" sldId="2147483648"/>
            <pc:sldLayoutMk cId="2049914453" sldId="2147483659"/>
          </pc:sldLayoutMkLst>
        </pc:sldLayoutChg>
      </pc:sldMasterChg>
      <pc:sldMasterChg chg="add addSldLayout modSldLayout">
        <pc:chgData name="Lyons, Logan Ronald" userId="S::lyons1lr@cmich.edu::6630294f-a321-4560-87a7-b6ba520ceb18" providerId="AD" clId="Web-{FEB387A1-DE27-EE44-57D5-1385BCEE0318}" dt="2024-02-17T22:26:49.007" v="0"/>
        <pc:sldMasterMkLst>
          <pc:docMk/>
          <pc:sldMasterMk cId="1906213175" sldId="2147483660"/>
        </pc:sldMasterMkLst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257314265" sldId="2147483661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3972680323" sldId="2147483662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3974158964" sldId="2147483663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1213386756" sldId="2147483664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2005500168" sldId="2147483665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2261556686" sldId="2147483666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1953082349" sldId="2147483667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4289319137" sldId="2147483668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1785856434" sldId="2147483669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3436715911" sldId="2147483670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812682481" sldId="2147483671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2185747051" sldId="2147483672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2182055103" sldId="2147483673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872857071" sldId="2147483674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3302895218" sldId="2147483675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4005991910" sldId="2147483676"/>
          </pc:sldLayoutMkLst>
        </pc:sldLayoutChg>
        <pc:sldLayoutChg chg="add mod replId">
          <pc:chgData name="Lyons, Logan Ronald" userId="S::lyons1lr@cmich.edu::6630294f-a321-4560-87a7-b6ba520ceb18" providerId="AD" clId="Web-{FEB387A1-DE27-EE44-57D5-1385BCEE0318}" dt="2024-02-17T22:26:49.007" v="0"/>
          <pc:sldLayoutMkLst>
            <pc:docMk/>
            <pc:sldMasterMk cId="1906213175" sldId="2147483660"/>
            <pc:sldLayoutMk cId="2267829640" sldId="2147483677"/>
          </pc:sldLayoutMkLst>
        </pc:sldLayoutChg>
      </pc:sldMasterChg>
    </pc:docChg>
  </pc:docChgLst>
  <pc:docChgLst>
    <pc:chgData name="Lyons, Logan Ronald" userId="S::lyons1lr@cmich.edu::6630294f-a321-4560-87a7-b6ba520ceb18" providerId="AD" clId="Web-{EF4F7B41-9EC8-4468-D1D5-9225B22E5B8F}"/>
    <pc:docChg chg="addSld delSld modSld">
      <pc:chgData name="Lyons, Logan Ronald" userId="S::lyons1lr@cmich.edu::6630294f-a321-4560-87a7-b6ba520ceb18" providerId="AD" clId="Web-{EF4F7B41-9EC8-4468-D1D5-9225B22E5B8F}" dt="2024-02-29T02:06:51.304" v="198" actId="1076"/>
      <pc:docMkLst>
        <pc:docMk/>
      </pc:docMkLst>
      <pc:sldChg chg="addSp modSp">
        <pc:chgData name="Lyons, Logan Ronald" userId="S::lyons1lr@cmich.edu::6630294f-a321-4560-87a7-b6ba520ceb18" providerId="AD" clId="Web-{EF4F7B41-9EC8-4468-D1D5-9225B22E5B8F}" dt="2024-02-29T00:35:48.986" v="85" actId="20577"/>
        <pc:sldMkLst>
          <pc:docMk/>
          <pc:sldMk cId="601179922" sldId="266"/>
        </pc:sldMkLst>
        <pc:spChg chg="mod">
          <ac:chgData name="Lyons, Logan Ronald" userId="S::lyons1lr@cmich.edu::6630294f-a321-4560-87a7-b6ba520ceb18" providerId="AD" clId="Web-{EF4F7B41-9EC8-4468-D1D5-9225B22E5B8F}" dt="2024-02-29T00:35:48.986" v="85" actId="20577"/>
          <ac:spMkLst>
            <pc:docMk/>
            <pc:sldMk cId="601179922" sldId="266"/>
            <ac:spMk id="2" creationId="{632ED027-6AC7-A723-AEC1-162143A9703C}"/>
          </ac:spMkLst>
        </pc:spChg>
        <pc:spChg chg="mod">
          <ac:chgData name="Lyons, Logan Ronald" userId="S::lyons1lr@cmich.edu::6630294f-a321-4560-87a7-b6ba520ceb18" providerId="AD" clId="Web-{EF4F7B41-9EC8-4468-D1D5-9225B22E5B8F}" dt="2024-02-29T00:33:19.776" v="73" actId="20577"/>
          <ac:spMkLst>
            <pc:docMk/>
            <pc:sldMk cId="601179922" sldId="266"/>
            <ac:spMk id="3" creationId="{B3BBF0F4-F4F7-4AC2-4008-D56AEB3D69AE}"/>
          </ac:spMkLst>
        </pc:spChg>
        <pc:picChg chg="add mod">
          <ac:chgData name="Lyons, Logan Ronald" userId="S::lyons1lr@cmich.edu::6630294f-a321-4560-87a7-b6ba520ceb18" providerId="AD" clId="Web-{EF4F7B41-9EC8-4468-D1D5-9225B22E5B8F}" dt="2024-02-29T00:33:54.403" v="78" actId="1076"/>
          <ac:picMkLst>
            <pc:docMk/>
            <pc:sldMk cId="601179922" sldId="266"/>
            <ac:picMk id="4" creationId="{3532605A-625C-587C-D5F1-5691DFD70763}"/>
          </ac:picMkLst>
        </pc:picChg>
      </pc:sldChg>
      <pc:sldChg chg="modSp new del">
        <pc:chgData name="Lyons, Logan Ronald" userId="S::lyons1lr@cmich.edu::6630294f-a321-4560-87a7-b6ba520ceb18" providerId="AD" clId="Web-{EF4F7B41-9EC8-4468-D1D5-9225B22E5B8F}" dt="2024-02-29T01:37:22.738" v="86"/>
        <pc:sldMkLst>
          <pc:docMk/>
          <pc:sldMk cId="1540860798" sldId="269"/>
        </pc:sldMkLst>
        <pc:spChg chg="mod">
          <ac:chgData name="Lyons, Logan Ronald" userId="S::lyons1lr@cmich.edu::6630294f-a321-4560-87a7-b6ba520ceb18" providerId="AD" clId="Web-{EF4F7B41-9EC8-4468-D1D5-9225B22E5B8F}" dt="2024-02-29T00:35:44.830" v="81" actId="20577"/>
          <ac:spMkLst>
            <pc:docMk/>
            <pc:sldMk cId="1540860798" sldId="269"/>
            <ac:spMk id="2" creationId="{E93240A8-66F2-C0C9-456A-1434906E32FE}"/>
          </ac:spMkLst>
        </pc:spChg>
      </pc:sldChg>
      <pc:sldChg chg="addSp modSp new">
        <pc:chgData name="Lyons, Logan Ronald" userId="S::lyons1lr@cmich.edu::6630294f-a321-4560-87a7-b6ba520ceb18" providerId="AD" clId="Web-{EF4F7B41-9EC8-4468-D1D5-9225B22E5B8F}" dt="2024-02-29T02:06:51.304" v="198" actId="1076"/>
        <pc:sldMkLst>
          <pc:docMk/>
          <pc:sldMk cId="1910042234" sldId="271"/>
        </pc:sldMkLst>
        <pc:spChg chg="mod">
          <ac:chgData name="Lyons, Logan Ronald" userId="S::lyons1lr@cmich.edu::6630294f-a321-4560-87a7-b6ba520ceb18" providerId="AD" clId="Web-{EF4F7B41-9EC8-4468-D1D5-9225B22E5B8F}" dt="2024-02-29T02:00:37.102" v="92" actId="20577"/>
          <ac:spMkLst>
            <pc:docMk/>
            <pc:sldMk cId="1910042234" sldId="271"/>
            <ac:spMk id="2" creationId="{937D77A3-5DB7-D079-F12C-D9688EA44C77}"/>
          </ac:spMkLst>
        </pc:spChg>
        <pc:spChg chg="mod">
          <ac:chgData name="Lyons, Logan Ronald" userId="S::lyons1lr@cmich.edu::6630294f-a321-4560-87a7-b6ba520ceb18" providerId="AD" clId="Web-{EF4F7B41-9EC8-4468-D1D5-9225B22E5B8F}" dt="2024-02-29T02:06:44.413" v="192" actId="20577"/>
          <ac:spMkLst>
            <pc:docMk/>
            <pc:sldMk cId="1910042234" sldId="271"/>
            <ac:spMk id="3" creationId="{2D6633EC-F358-DF97-69FC-715E3C0D0310}"/>
          </ac:spMkLst>
        </pc:spChg>
        <pc:picChg chg="add mod">
          <ac:chgData name="Lyons, Logan Ronald" userId="S::lyons1lr@cmich.edu::6630294f-a321-4560-87a7-b6ba520ceb18" providerId="AD" clId="Web-{EF4F7B41-9EC8-4468-D1D5-9225B22E5B8F}" dt="2024-02-29T02:06:51.304" v="198" actId="1076"/>
          <ac:picMkLst>
            <pc:docMk/>
            <pc:sldMk cId="1910042234" sldId="271"/>
            <ac:picMk id="4" creationId="{D5126321-5365-CD04-176E-C135787F2C48}"/>
          </ac:picMkLst>
        </pc:picChg>
      </pc:sldChg>
    </pc:docChg>
  </pc:docChgLst>
  <pc:docChgLst>
    <pc:chgData name="Lyons, Logan Ronald" userId="S::lyons1lr@cmich.edu::6630294f-a321-4560-87a7-b6ba520ceb18" providerId="AD" clId="Web-{17B3795D-84A5-0A69-B989-F06D707A34AD}"/>
    <pc:docChg chg="addSld delSld modSld">
      <pc:chgData name="Lyons, Logan Ronald" userId="S::lyons1lr@cmich.edu::6630294f-a321-4560-87a7-b6ba520ceb18" providerId="AD" clId="Web-{17B3795D-84A5-0A69-B989-F06D707A34AD}" dt="2024-02-18T01:35:23.607" v="365" actId="1076"/>
      <pc:docMkLst>
        <pc:docMk/>
      </pc:docMkLst>
      <pc:sldChg chg="modSp del">
        <pc:chgData name="Lyons, Logan Ronald" userId="S::lyons1lr@cmich.edu::6630294f-a321-4560-87a7-b6ba520ceb18" providerId="AD" clId="Web-{17B3795D-84A5-0A69-B989-F06D707A34AD}" dt="2024-02-18T01:04:29.945" v="283"/>
        <pc:sldMkLst>
          <pc:docMk/>
          <pc:sldMk cId="211780413" sldId="258"/>
        </pc:sldMkLst>
        <pc:spChg chg="mod">
          <ac:chgData name="Lyons, Logan Ronald" userId="S::lyons1lr@cmich.edu::6630294f-a321-4560-87a7-b6ba520ceb18" providerId="AD" clId="Web-{17B3795D-84A5-0A69-B989-F06D707A34AD}" dt="2024-02-18T00:25:38.214" v="25" actId="20577"/>
          <ac:spMkLst>
            <pc:docMk/>
            <pc:sldMk cId="211780413" sldId="258"/>
            <ac:spMk id="2" creationId="{BEAF76E6-6D64-D9A5-4556-5EEFDBE8B03D}"/>
          </ac:spMkLst>
        </pc:spChg>
        <pc:spChg chg="mod">
          <ac:chgData name="Lyons, Logan Ronald" userId="S::lyons1lr@cmich.edu::6630294f-a321-4560-87a7-b6ba520ceb18" providerId="AD" clId="Web-{17B3795D-84A5-0A69-B989-F06D707A34AD}" dt="2024-02-18T00:28:16.359" v="260" actId="20577"/>
          <ac:spMkLst>
            <pc:docMk/>
            <pc:sldMk cId="211780413" sldId="258"/>
            <ac:spMk id="3" creationId="{73858871-3131-9A2D-D6B4-27F387A1B902}"/>
          </ac:spMkLst>
        </pc:spChg>
      </pc:sldChg>
      <pc:sldChg chg="addSp modSp new">
        <pc:chgData name="Lyons, Logan Ronald" userId="S::lyons1lr@cmich.edu::6630294f-a321-4560-87a7-b6ba520ceb18" providerId="AD" clId="Web-{17B3795D-84A5-0A69-B989-F06D707A34AD}" dt="2024-02-18T01:17:17.949" v="358" actId="1076"/>
        <pc:sldMkLst>
          <pc:docMk/>
          <pc:sldMk cId="2423594170" sldId="266"/>
        </pc:sldMkLst>
        <pc:spChg chg="mod">
          <ac:chgData name="Lyons, Logan Ronald" userId="S::lyons1lr@cmich.edu::6630294f-a321-4560-87a7-b6ba520ceb18" providerId="AD" clId="Web-{17B3795D-84A5-0A69-B989-F06D707A34AD}" dt="2024-02-18T01:17:17.949" v="358" actId="1076"/>
          <ac:spMkLst>
            <pc:docMk/>
            <pc:sldMk cId="2423594170" sldId="266"/>
            <ac:spMk id="2" creationId="{E4C635BD-7219-3383-98DE-E8261DAE6A99}"/>
          </ac:spMkLst>
        </pc:spChg>
        <pc:spChg chg="mod">
          <ac:chgData name="Lyons, Logan Ronald" userId="S::lyons1lr@cmich.edu::6630294f-a321-4560-87a7-b6ba520ceb18" providerId="AD" clId="Web-{17B3795D-84A5-0A69-B989-F06D707A34AD}" dt="2024-02-18T01:17:12.933" v="356" actId="20577"/>
          <ac:spMkLst>
            <pc:docMk/>
            <pc:sldMk cId="2423594170" sldId="266"/>
            <ac:spMk id="3" creationId="{B0E0C926-8D3C-C271-D85D-BA19C8AC9CCD}"/>
          </ac:spMkLst>
        </pc:spChg>
        <pc:picChg chg="add mod">
          <ac:chgData name="Lyons, Logan Ronald" userId="S::lyons1lr@cmich.edu::6630294f-a321-4560-87a7-b6ba520ceb18" providerId="AD" clId="Web-{17B3795D-84A5-0A69-B989-F06D707A34AD}" dt="2024-02-18T01:17:14.792" v="357" actId="1076"/>
          <ac:picMkLst>
            <pc:docMk/>
            <pc:sldMk cId="2423594170" sldId="266"/>
            <ac:picMk id="4" creationId="{887C3A90-FA49-08BD-82AF-A90B6D6338A0}"/>
          </ac:picMkLst>
        </pc:picChg>
      </pc:sldChg>
      <pc:sldChg chg="addSp delSp modSp new">
        <pc:chgData name="Lyons, Logan Ronald" userId="S::lyons1lr@cmich.edu::6630294f-a321-4560-87a7-b6ba520ceb18" providerId="AD" clId="Web-{17B3795D-84A5-0A69-B989-F06D707A34AD}" dt="2024-02-18T01:35:23.607" v="365" actId="1076"/>
        <pc:sldMkLst>
          <pc:docMk/>
          <pc:sldMk cId="3339295250" sldId="267"/>
        </pc:sldMkLst>
        <pc:spChg chg="mod">
          <ac:chgData name="Lyons, Logan Ronald" userId="S::lyons1lr@cmich.edu::6630294f-a321-4560-87a7-b6ba520ceb18" providerId="AD" clId="Web-{17B3795D-84A5-0A69-B989-F06D707A34AD}" dt="2024-02-18T01:11:23.576" v="299" actId="1076"/>
          <ac:spMkLst>
            <pc:docMk/>
            <pc:sldMk cId="3339295250" sldId="267"/>
            <ac:spMk id="2" creationId="{A78FA8FD-074C-5623-8BCB-92DD6CBC738F}"/>
          </ac:spMkLst>
        </pc:spChg>
        <pc:spChg chg="mod">
          <ac:chgData name="Lyons, Logan Ronald" userId="S::lyons1lr@cmich.edu::6630294f-a321-4560-87a7-b6ba520ceb18" providerId="AD" clId="Web-{17B3795D-84A5-0A69-B989-F06D707A34AD}" dt="2024-02-18T01:19:11.156" v="364" actId="20577"/>
          <ac:spMkLst>
            <pc:docMk/>
            <pc:sldMk cId="3339295250" sldId="267"/>
            <ac:spMk id="3" creationId="{F4C46F35-96DD-5C68-EBB6-B0E77DF13F6C}"/>
          </ac:spMkLst>
        </pc:spChg>
        <pc:picChg chg="add del mod">
          <ac:chgData name="Lyons, Logan Ronald" userId="S::lyons1lr@cmich.edu::6630294f-a321-4560-87a7-b6ba520ceb18" providerId="AD" clId="Web-{17B3795D-84A5-0A69-B989-F06D707A34AD}" dt="2024-02-18T01:10:59.404" v="293"/>
          <ac:picMkLst>
            <pc:docMk/>
            <pc:sldMk cId="3339295250" sldId="267"/>
            <ac:picMk id="4" creationId="{2286CA3E-5560-C351-550C-DDF328E93E4E}"/>
          </ac:picMkLst>
        </pc:picChg>
        <pc:picChg chg="add mod">
          <ac:chgData name="Lyons, Logan Ronald" userId="S::lyons1lr@cmich.edu::6630294f-a321-4560-87a7-b6ba520ceb18" providerId="AD" clId="Web-{17B3795D-84A5-0A69-B989-F06D707A34AD}" dt="2024-02-18T01:35:23.607" v="365" actId="1076"/>
          <ac:picMkLst>
            <pc:docMk/>
            <pc:sldMk cId="3339295250" sldId="267"/>
            <ac:picMk id="5" creationId="{81151478-0C07-F15D-7FBB-582454A6290B}"/>
          </ac:picMkLst>
        </pc:picChg>
      </pc:sldChg>
      <pc:sldChg chg="addSp modSp new">
        <pc:chgData name="Lyons, Logan Ronald" userId="S::lyons1lr@cmich.edu::6630294f-a321-4560-87a7-b6ba520ceb18" providerId="AD" clId="Web-{17B3795D-84A5-0A69-B989-F06D707A34AD}" dt="2024-02-18T01:16:05.805" v="352" actId="20577"/>
        <pc:sldMkLst>
          <pc:docMk/>
          <pc:sldMk cId="1248634942" sldId="272"/>
        </pc:sldMkLst>
        <pc:spChg chg="mod">
          <ac:chgData name="Lyons, Logan Ronald" userId="S::lyons1lr@cmich.edu::6630294f-a321-4560-87a7-b6ba520ceb18" providerId="AD" clId="Web-{17B3795D-84A5-0A69-B989-F06D707A34AD}" dt="2024-02-18T01:15:24.866" v="344" actId="1076"/>
          <ac:spMkLst>
            <pc:docMk/>
            <pc:sldMk cId="1248634942" sldId="272"/>
            <ac:spMk id="2" creationId="{99570546-9A5E-EF94-5728-9D59E244D840}"/>
          </ac:spMkLst>
        </pc:spChg>
        <pc:spChg chg="mod">
          <ac:chgData name="Lyons, Logan Ronald" userId="S::lyons1lr@cmich.edu::6630294f-a321-4560-87a7-b6ba520ceb18" providerId="AD" clId="Web-{17B3795D-84A5-0A69-B989-F06D707A34AD}" dt="2024-02-18T01:16:05.805" v="352" actId="20577"/>
          <ac:spMkLst>
            <pc:docMk/>
            <pc:sldMk cId="1248634942" sldId="272"/>
            <ac:spMk id="3" creationId="{2A37BA95-FA4F-98FE-E700-EC04EEC3CC61}"/>
          </ac:spMkLst>
        </pc:spChg>
        <pc:picChg chg="add mod">
          <ac:chgData name="Lyons, Logan Ronald" userId="S::lyons1lr@cmich.edu::6630294f-a321-4560-87a7-b6ba520ceb18" providerId="AD" clId="Web-{17B3795D-84A5-0A69-B989-F06D707A34AD}" dt="2024-02-18T01:15:16.366" v="343" actId="1076"/>
          <ac:picMkLst>
            <pc:docMk/>
            <pc:sldMk cId="1248634942" sldId="272"/>
            <ac:picMk id="4" creationId="{97688D1C-2EF2-2931-4588-AF5E14B0478F}"/>
          </ac:picMkLst>
        </pc:picChg>
      </pc:sldChg>
    </pc:docChg>
  </pc:docChgLst>
  <pc:docChgLst>
    <pc:chgData name="Lyons, Logan Ronald" userId="S::lyons1lr@cmich.edu::6630294f-a321-4560-87a7-b6ba520ceb18" providerId="AD" clId="Web-{8D533BAF-E202-5373-7A16-64A7504695DE}"/>
    <pc:docChg chg="addSld modSld">
      <pc:chgData name="Lyons, Logan Ronald" userId="S::lyons1lr@cmich.edu::6630294f-a321-4560-87a7-b6ba520ceb18" providerId="AD" clId="Web-{8D533BAF-E202-5373-7A16-64A7504695DE}" dt="2024-02-28T15:14:09.369" v="23" actId="20577"/>
      <pc:docMkLst>
        <pc:docMk/>
      </pc:docMkLst>
      <pc:sldChg chg="modSp new">
        <pc:chgData name="Lyons, Logan Ronald" userId="S::lyons1lr@cmich.edu::6630294f-a321-4560-87a7-b6ba520ceb18" providerId="AD" clId="Web-{8D533BAF-E202-5373-7A16-64A7504695DE}" dt="2024-02-28T15:14:09.369" v="23" actId="20577"/>
        <pc:sldMkLst>
          <pc:docMk/>
          <pc:sldMk cId="601179922" sldId="266"/>
        </pc:sldMkLst>
        <pc:spChg chg="mod">
          <ac:chgData name="Lyons, Logan Ronald" userId="S::lyons1lr@cmich.edu::6630294f-a321-4560-87a7-b6ba520ceb18" providerId="AD" clId="Web-{8D533BAF-E202-5373-7A16-64A7504695DE}" dt="2024-02-28T15:13:44.369" v="8" actId="20577"/>
          <ac:spMkLst>
            <pc:docMk/>
            <pc:sldMk cId="601179922" sldId="266"/>
            <ac:spMk id="2" creationId="{632ED027-6AC7-A723-AEC1-162143A9703C}"/>
          </ac:spMkLst>
        </pc:spChg>
        <pc:spChg chg="mod">
          <ac:chgData name="Lyons, Logan Ronald" userId="S::lyons1lr@cmich.edu::6630294f-a321-4560-87a7-b6ba520ceb18" providerId="AD" clId="Web-{8D533BAF-E202-5373-7A16-64A7504695DE}" dt="2024-02-28T15:14:09.369" v="23" actId="20577"/>
          <ac:spMkLst>
            <pc:docMk/>
            <pc:sldMk cId="601179922" sldId="266"/>
            <ac:spMk id="3" creationId="{B3BBF0F4-F4F7-4AC2-4008-D56AEB3D69AE}"/>
          </ac:spMkLst>
        </pc:spChg>
      </pc:sldChg>
    </pc:docChg>
  </pc:docChgLst>
  <pc:docChgLst>
    <pc:chgData name="Postma, Tyler Lee" userId="S::postm1tl@cmich.edu::9c740420-fd96-442e-bd07-476f02268764" providerId="AD" clId="Web-{7565AB3A-E86C-381B-9C18-0CC5A8AC0611}"/>
    <pc:docChg chg="addSld delSld modSld">
      <pc:chgData name="Postma, Tyler Lee" userId="S::postm1tl@cmich.edu::9c740420-fd96-442e-bd07-476f02268764" providerId="AD" clId="Web-{7565AB3A-E86C-381B-9C18-0CC5A8AC0611}" dt="2024-02-18T01:23:05.914" v="963" actId="20577"/>
      <pc:docMkLst>
        <pc:docMk/>
      </pc:docMkLst>
      <pc:sldChg chg="modSp">
        <pc:chgData name="Postma, Tyler Lee" userId="S::postm1tl@cmich.edu::9c740420-fd96-442e-bd07-476f02268764" providerId="AD" clId="Web-{7565AB3A-E86C-381B-9C18-0CC5A8AC0611}" dt="2024-02-18T01:23:05.914" v="963" actId="20577"/>
        <pc:sldMkLst>
          <pc:docMk/>
          <pc:sldMk cId="4207759492" sldId="256"/>
        </pc:sldMkLst>
        <pc:spChg chg="mod">
          <ac:chgData name="Postma, Tyler Lee" userId="S::postm1tl@cmich.edu::9c740420-fd96-442e-bd07-476f02268764" providerId="AD" clId="Web-{7565AB3A-E86C-381B-9C18-0CC5A8AC0611}" dt="2024-02-18T01:23:05.914" v="963" actId="20577"/>
          <ac:spMkLst>
            <pc:docMk/>
            <pc:sldMk cId="4207759492" sldId="256"/>
            <ac:spMk id="3" creationId="{7F9EC765-2F5A-B372-7386-B6018D2FA078}"/>
          </ac:spMkLst>
        </pc:spChg>
      </pc:sldChg>
      <pc:sldChg chg="modSp del">
        <pc:chgData name="Postma, Tyler Lee" userId="S::postm1tl@cmich.edu::9c740420-fd96-442e-bd07-476f02268764" providerId="AD" clId="Web-{7565AB3A-E86C-381B-9C18-0CC5A8AC0611}" dt="2024-02-18T00:56:44.436" v="959"/>
        <pc:sldMkLst>
          <pc:docMk/>
          <pc:sldMk cId="162746423" sldId="263"/>
        </pc:sldMkLst>
        <pc:spChg chg="mod">
          <ac:chgData name="Postma, Tyler Lee" userId="S::postm1tl@cmich.edu::9c740420-fd96-442e-bd07-476f02268764" providerId="AD" clId="Web-{7565AB3A-E86C-381B-9C18-0CC5A8AC0611}" dt="2024-02-18T00:17:55.090" v="1" actId="20577"/>
          <ac:spMkLst>
            <pc:docMk/>
            <pc:sldMk cId="162746423" sldId="263"/>
            <ac:spMk id="2" creationId="{52C46A86-5E28-0B6D-633D-726938355642}"/>
          </ac:spMkLst>
        </pc:spChg>
      </pc:sldChg>
      <pc:sldChg chg="modSp new">
        <pc:chgData name="Postma, Tyler Lee" userId="S::postm1tl@cmich.edu::9c740420-fd96-442e-bd07-476f02268764" providerId="AD" clId="Web-{7565AB3A-E86C-381B-9C18-0CC5A8AC0611}" dt="2024-02-18T00:43:53.033" v="958" actId="20577"/>
        <pc:sldMkLst>
          <pc:docMk/>
          <pc:sldMk cId="3310014290" sldId="264"/>
        </pc:sldMkLst>
        <pc:spChg chg="mod">
          <ac:chgData name="Postma, Tyler Lee" userId="S::postm1tl@cmich.edu::9c740420-fd96-442e-bd07-476f02268764" providerId="AD" clId="Web-{7565AB3A-E86C-381B-9C18-0CC5A8AC0611}" dt="2024-02-18T00:18:37.092" v="26" actId="20577"/>
          <ac:spMkLst>
            <pc:docMk/>
            <pc:sldMk cId="3310014290" sldId="264"/>
            <ac:spMk id="2" creationId="{6F507FCD-5EDE-9889-CAA5-6F2E364D7294}"/>
          </ac:spMkLst>
        </pc:spChg>
        <pc:spChg chg="mod">
          <ac:chgData name="Postma, Tyler Lee" userId="S::postm1tl@cmich.edu::9c740420-fd96-442e-bd07-476f02268764" providerId="AD" clId="Web-{7565AB3A-E86C-381B-9C18-0CC5A8AC0611}" dt="2024-02-18T00:43:53.033" v="958" actId="20577"/>
          <ac:spMkLst>
            <pc:docMk/>
            <pc:sldMk cId="3310014290" sldId="264"/>
            <ac:spMk id="3" creationId="{D39EC50F-2209-95CA-5338-5C74BC3520F7}"/>
          </ac:spMkLst>
        </pc:spChg>
      </pc:sldChg>
      <pc:sldChg chg="modSp new">
        <pc:chgData name="Postma, Tyler Lee" userId="S::postm1tl@cmich.edu::9c740420-fd96-442e-bd07-476f02268764" providerId="AD" clId="Web-{7565AB3A-E86C-381B-9C18-0CC5A8AC0611}" dt="2024-02-18T01:10:54.179" v="962" actId="14100"/>
        <pc:sldMkLst>
          <pc:docMk/>
          <pc:sldMk cId="3101671977" sldId="265"/>
        </pc:sldMkLst>
        <pc:spChg chg="mod">
          <ac:chgData name="Postma, Tyler Lee" userId="S::postm1tl@cmich.edu::9c740420-fd96-442e-bd07-476f02268764" providerId="AD" clId="Web-{7565AB3A-E86C-381B-9C18-0CC5A8AC0611}" dt="2024-02-18T00:25:25.262" v="118" actId="20577"/>
          <ac:spMkLst>
            <pc:docMk/>
            <pc:sldMk cId="3101671977" sldId="265"/>
            <ac:spMk id="2" creationId="{37C75BF0-6A67-7EF7-D2BF-F8795CD640AD}"/>
          </ac:spMkLst>
        </pc:spChg>
        <pc:spChg chg="mod">
          <ac:chgData name="Postma, Tyler Lee" userId="S::postm1tl@cmich.edu::9c740420-fd96-442e-bd07-476f02268764" providerId="AD" clId="Web-{7565AB3A-E86C-381B-9C18-0CC5A8AC0611}" dt="2024-02-18T01:10:54.179" v="962" actId="14100"/>
          <ac:spMkLst>
            <pc:docMk/>
            <pc:sldMk cId="3101671977" sldId="265"/>
            <ac:spMk id="3" creationId="{6FDB860F-2DB2-FE67-9653-BF1917616F16}"/>
          </ac:spMkLst>
        </pc:spChg>
      </pc:sldChg>
      <pc:sldChg chg="modSp new del">
        <pc:chgData name="Postma, Tyler Lee" userId="S::postm1tl@cmich.edu::9c740420-fd96-442e-bd07-476f02268764" providerId="AD" clId="Web-{7565AB3A-E86C-381B-9C18-0CC5A8AC0611}" dt="2024-02-18T00:28:09.392" v="225"/>
        <pc:sldMkLst>
          <pc:docMk/>
          <pc:sldMk cId="1418928126" sldId="268"/>
        </pc:sldMkLst>
        <pc:spChg chg="mod">
          <ac:chgData name="Postma, Tyler Lee" userId="S::postm1tl@cmich.edu::9c740420-fd96-442e-bd07-476f02268764" providerId="AD" clId="Web-{7565AB3A-E86C-381B-9C18-0CC5A8AC0611}" dt="2024-02-18T00:27:59.642" v="224" actId="20577"/>
          <ac:spMkLst>
            <pc:docMk/>
            <pc:sldMk cId="1418928126" sldId="268"/>
            <ac:spMk id="2" creationId="{780E2601-3FD5-2CF7-82AE-01E235E53CAC}"/>
          </ac:spMkLst>
        </pc:spChg>
      </pc:sldChg>
      <pc:sldChg chg="modSp new">
        <pc:chgData name="Postma, Tyler Lee" userId="S::postm1tl@cmich.edu::9c740420-fd96-442e-bd07-476f02268764" providerId="AD" clId="Web-{7565AB3A-E86C-381B-9C18-0CC5A8AC0611}" dt="2024-02-18T00:41:56.091" v="811" actId="20577"/>
        <pc:sldMkLst>
          <pc:docMk/>
          <pc:sldMk cId="4094237702" sldId="268"/>
        </pc:sldMkLst>
        <pc:spChg chg="mod">
          <ac:chgData name="Postma, Tyler Lee" userId="S::postm1tl@cmich.edu::9c740420-fd96-442e-bd07-476f02268764" providerId="AD" clId="Web-{7565AB3A-E86C-381B-9C18-0CC5A8AC0611}" dt="2024-02-18T00:30:22.537" v="289" actId="20577"/>
          <ac:spMkLst>
            <pc:docMk/>
            <pc:sldMk cId="4094237702" sldId="268"/>
            <ac:spMk id="2" creationId="{6CF8B4AB-9195-5C55-5787-5C51F0397C50}"/>
          </ac:spMkLst>
        </pc:spChg>
        <pc:spChg chg="mod">
          <ac:chgData name="Postma, Tyler Lee" userId="S::postm1tl@cmich.edu::9c740420-fd96-442e-bd07-476f02268764" providerId="AD" clId="Web-{7565AB3A-E86C-381B-9C18-0CC5A8AC0611}" dt="2024-02-18T00:41:56.091" v="811" actId="20577"/>
          <ac:spMkLst>
            <pc:docMk/>
            <pc:sldMk cId="4094237702" sldId="268"/>
            <ac:spMk id="3" creationId="{0B0E4199-86C6-6634-0680-C8A2C651C533}"/>
          </ac:spMkLst>
        </pc:spChg>
      </pc:sldChg>
    </pc:docChg>
  </pc:docChgLst>
  <pc:docChgLst>
    <pc:chgData name="Postma, Tyler Lee" userId="S::postm1tl@cmich.edu::9c740420-fd96-442e-bd07-476f02268764" providerId="AD" clId="Web-{CB1A880C-4AF9-AC35-6A67-2F38A9D1A489}"/>
    <pc:docChg chg="addSld modSld">
      <pc:chgData name="Postma, Tyler Lee" userId="S::postm1tl@cmich.edu::9c740420-fd96-442e-bd07-476f02268764" providerId="AD" clId="Web-{CB1A880C-4AF9-AC35-6A67-2F38A9D1A489}" dt="2024-02-29T02:08:02.912" v="516" actId="20577"/>
      <pc:docMkLst>
        <pc:docMk/>
      </pc:docMkLst>
      <pc:sldChg chg="modSp new">
        <pc:chgData name="Postma, Tyler Lee" userId="S::postm1tl@cmich.edu::9c740420-fd96-442e-bd07-476f02268764" providerId="AD" clId="Web-{CB1A880C-4AF9-AC35-6A67-2F38A9D1A489}" dt="2024-02-28T23:21:41.111" v="187" actId="20577"/>
        <pc:sldMkLst>
          <pc:docMk/>
          <pc:sldMk cId="905785694" sldId="267"/>
        </pc:sldMkLst>
        <pc:spChg chg="mod">
          <ac:chgData name="Postma, Tyler Lee" userId="S::postm1tl@cmich.edu::9c740420-fd96-442e-bd07-476f02268764" providerId="AD" clId="Web-{CB1A880C-4AF9-AC35-6A67-2F38A9D1A489}" dt="2024-02-28T23:21:41.111" v="187" actId="20577"/>
          <ac:spMkLst>
            <pc:docMk/>
            <pc:sldMk cId="905785694" sldId="267"/>
            <ac:spMk id="2" creationId="{7CA4E367-CD62-183F-34FF-1B2F28B096A9}"/>
          </ac:spMkLst>
        </pc:spChg>
        <pc:spChg chg="mod">
          <ac:chgData name="Postma, Tyler Lee" userId="S::postm1tl@cmich.edu::9c740420-fd96-442e-bd07-476f02268764" providerId="AD" clId="Web-{CB1A880C-4AF9-AC35-6A67-2F38A9D1A489}" dt="2024-02-28T23:19:09.514" v="185" actId="20577"/>
          <ac:spMkLst>
            <pc:docMk/>
            <pc:sldMk cId="905785694" sldId="267"/>
            <ac:spMk id="3" creationId="{B183AE81-DD8C-3E4E-AFEB-CE43F3060828}"/>
          </ac:spMkLst>
        </pc:spChg>
      </pc:sldChg>
      <pc:sldChg chg="modSp new">
        <pc:chgData name="Postma, Tyler Lee" userId="S::postm1tl@cmich.edu::9c740420-fd96-442e-bd07-476f02268764" providerId="AD" clId="Web-{CB1A880C-4AF9-AC35-6A67-2F38A9D1A489}" dt="2024-02-28T23:26:00.539" v="460" actId="20577"/>
        <pc:sldMkLst>
          <pc:docMk/>
          <pc:sldMk cId="1082605144" sldId="268"/>
        </pc:sldMkLst>
        <pc:spChg chg="mod">
          <ac:chgData name="Postma, Tyler Lee" userId="S::postm1tl@cmich.edu::9c740420-fd96-442e-bd07-476f02268764" providerId="AD" clId="Web-{CB1A880C-4AF9-AC35-6A67-2F38A9D1A489}" dt="2024-02-28T23:22:04.205" v="200" actId="20577"/>
          <ac:spMkLst>
            <pc:docMk/>
            <pc:sldMk cId="1082605144" sldId="268"/>
            <ac:spMk id="2" creationId="{C81E3B5F-6BFB-8E35-028D-D5004CE6B4AB}"/>
          </ac:spMkLst>
        </pc:spChg>
        <pc:spChg chg="mod">
          <ac:chgData name="Postma, Tyler Lee" userId="S::postm1tl@cmich.edu::9c740420-fd96-442e-bd07-476f02268764" providerId="AD" clId="Web-{CB1A880C-4AF9-AC35-6A67-2F38A9D1A489}" dt="2024-02-28T23:26:00.539" v="460" actId="20577"/>
          <ac:spMkLst>
            <pc:docMk/>
            <pc:sldMk cId="1082605144" sldId="268"/>
            <ac:spMk id="3" creationId="{2194C717-63D8-D830-EAD2-85B25A8B7491}"/>
          </ac:spMkLst>
        </pc:spChg>
      </pc:sldChg>
      <pc:sldChg chg="addSp delSp modSp new">
        <pc:chgData name="Postma, Tyler Lee" userId="S::postm1tl@cmich.edu::9c740420-fd96-442e-bd07-476f02268764" providerId="AD" clId="Web-{CB1A880C-4AF9-AC35-6A67-2F38A9D1A489}" dt="2024-02-29T01:13:45.144" v="514" actId="14100"/>
        <pc:sldMkLst>
          <pc:docMk/>
          <pc:sldMk cId="2035261931" sldId="270"/>
        </pc:sldMkLst>
        <pc:spChg chg="mod">
          <ac:chgData name="Postma, Tyler Lee" userId="S::postm1tl@cmich.edu::9c740420-fd96-442e-bd07-476f02268764" providerId="AD" clId="Web-{CB1A880C-4AF9-AC35-6A67-2F38A9D1A489}" dt="2024-02-29T01:13:39.535" v="513" actId="1076"/>
          <ac:spMkLst>
            <pc:docMk/>
            <pc:sldMk cId="2035261931" sldId="270"/>
            <ac:spMk id="2" creationId="{D10531D2-51F7-24D1-0A3E-515325B9C774}"/>
          </ac:spMkLst>
        </pc:spChg>
        <pc:spChg chg="del">
          <ac:chgData name="Postma, Tyler Lee" userId="S::postm1tl@cmich.edu::9c740420-fd96-442e-bd07-476f02268764" providerId="AD" clId="Web-{CB1A880C-4AF9-AC35-6A67-2F38A9D1A489}" dt="2024-02-29T01:13:06.128" v="506"/>
          <ac:spMkLst>
            <pc:docMk/>
            <pc:sldMk cId="2035261931" sldId="270"/>
            <ac:spMk id="3" creationId="{89769D7D-DAB5-63F7-BFA1-A4F9EE22ABBD}"/>
          </ac:spMkLst>
        </pc:spChg>
        <pc:picChg chg="add mod ord">
          <ac:chgData name="Postma, Tyler Lee" userId="S::postm1tl@cmich.edu::9c740420-fd96-442e-bd07-476f02268764" providerId="AD" clId="Web-{CB1A880C-4AF9-AC35-6A67-2F38A9D1A489}" dt="2024-02-29T01:13:45.144" v="514" actId="14100"/>
          <ac:picMkLst>
            <pc:docMk/>
            <pc:sldMk cId="2035261931" sldId="270"/>
            <ac:picMk id="4" creationId="{0D465071-571B-BDDD-9047-B8BE97572BD0}"/>
          </ac:picMkLst>
        </pc:picChg>
      </pc:sldChg>
      <pc:sldChg chg="modSp">
        <pc:chgData name="Postma, Tyler Lee" userId="S::postm1tl@cmich.edu::9c740420-fd96-442e-bd07-476f02268764" providerId="AD" clId="Web-{CB1A880C-4AF9-AC35-6A67-2F38A9D1A489}" dt="2024-02-29T02:08:02.912" v="516" actId="20577"/>
        <pc:sldMkLst>
          <pc:docMk/>
          <pc:sldMk cId="1910042234" sldId="271"/>
        </pc:sldMkLst>
        <pc:spChg chg="mod">
          <ac:chgData name="Postma, Tyler Lee" userId="S::postm1tl@cmich.edu::9c740420-fd96-442e-bd07-476f02268764" providerId="AD" clId="Web-{CB1A880C-4AF9-AC35-6A67-2F38A9D1A489}" dt="2024-02-29T02:08:02.912" v="516" actId="20577"/>
          <ac:spMkLst>
            <pc:docMk/>
            <pc:sldMk cId="1910042234" sldId="271"/>
            <ac:spMk id="3" creationId="{2D6633EC-F358-DF97-69FC-715E3C0D0310}"/>
          </ac:spMkLst>
        </pc:spChg>
      </pc:sldChg>
    </pc:docChg>
  </pc:docChgLst>
  <pc:docChgLst>
    <pc:chgData name="Parwatha, Sai Manikanta Teja" userId="S::parwa1s@cmich.edu::09d06069-c820-4c98-8136-fdaab5c9aeee" providerId="AD" clId="Web-{1994A8A8-655C-BC77-CED2-0342E3A21A68}"/>
    <pc:docChg chg="addSld delSld modSld sldOrd">
      <pc:chgData name="Parwatha, Sai Manikanta Teja" userId="S::parwa1s@cmich.edu::09d06069-c820-4c98-8136-fdaab5c9aeee" providerId="AD" clId="Web-{1994A8A8-655C-BC77-CED2-0342E3A21A68}" dt="2024-02-18T01:37:11.493" v="96" actId="20577"/>
      <pc:docMkLst>
        <pc:docMk/>
      </pc:docMkLst>
      <pc:sldChg chg="ord">
        <pc:chgData name="Parwatha, Sai Manikanta Teja" userId="S::parwa1s@cmich.edu::09d06069-c820-4c98-8136-fdaab5c9aeee" providerId="AD" clId="Web-{1994A8A8-655C-BC77-CED2-0342E3A21A68}" dt="2024-02-18T01:08:12.384" v="74"/>
        <pc:sldMkLst>
          <pc:docMk/>
          <pc:sldMk cId="4207759492" sldId="256"/>
        </pc:sldMkLst>
      </pc:sldChg>
      <pc:sldChg chg="modSp">
        <pc:chgData name="Parwatha, Sai Manikanta Teja" userId="S::parwa1s@cmich.edu::09d06069-c820-4c98-8136-fdaab5c9aeee" providerId="AD" clId="Web-{1994A8A8-655C-BC77-CED2-0342E3A21A68}" dt="2024-02-18T01:37:11.493" v="96" actId="20577"/>
        <pc:sldMkLst>
          <pc:docMk/>
          <pc:sldMk cId="89473577" sldId="257"/>
        </pc:sldMkLst>
        <pc:spChg chg="mod">
          <ac:chgData name="Parwatha, Sai Manikanta Teja" userId="S::parwa1s@cmich.edu::09d06069-c820-4c98-8136-fdaab5c9aeee" providerId="AD" clId="Web-{1994A8A8-655C-BC77-CED2-0342E3A21A68}" dt="2024-02-18T01:37:11.493" v="96" actId="20577"/>
          <ac:spMkLst>
            <pc:docMk/>
            <pc:sldMk cId="89473577" sldId="257"/>
            <ac:spMk id="7" creationId="{2F48CF16-E2E5-2673-705B-21DD2FB34E22}"/>
          </ac:spMkLst>
        </pc:spChg>
      </pc:sldChg>
      <pc:sldChg chg="addSp delSp modSp new del">
        <pc:chgData name="Parwatha, Sai Manikanta Teja" userId="S::parwa1s@cmich.edu::09d06069-c820-4c98-8136-fdaab5c9aeee" providerId="AD" clId="Web-{1994A8A8-655C-BC77-CED2-0342E3A21A68}" dt="2024-02-18T01:15:57.313" v="82"/>
        <pc:sldMkLst>
          <pc:docMk/>
          <pc:sldMk cId="2611149121" sldId="269"/>
        </pc:sldMkLst>
        <pc:spChg chg="mod">
          <ac:chgData name="Parwatha, Sai Manikanta Teja" userId="S::parwa1s@cmich.edu::09d06069-c820-4c98-8136-fdaab5c9aeee" providerId="AD" clId="Web-{1994A8A8-655C-BC77-CED2-0342E3A21A68}" dt="2024-02-18T01:15:49.156" v="79" actId="20577"/>
          <ac:spMkLst>
            <pc:docMk/>
            <pc:sldMk cId="2611149121" sldId="269"/>
            <ac:spMk id="2" creationId="{2CF4260B-8F12-2C94-1927-C0596F9BD0DD}"/>
          </ac:spMkLst>
        </pc:spChg>
        <pc:spChg chg="del">
          <ac:chgData name="Parwatha, Sai Manikanta Teja" userId="S::parwa1s@cmich.edu::09d06069-c820-4c98-8136-fdaab5c9aeee" providerId="AD" clId="Web-{1994A8A8-655C-BC77-CED2-0342E3A21A68}" dt="2024-02-18T00:54:55.260" v="1"/>
          <ac:spMkLst>
            <pc:docMk/>
            <pc:sldMk cId="2611149121" sldId="269"/>
            <ac:spMk id="3" creationId="{FA37E8A6-DBB3-8E6E-1A6D-67E1E53BFA1D}"/>
          </ac:spMkLst>
        </pc:spChg>
        <pc:picChg chg="add mod ord">
          <ac:chgData name="Parwatha, Sai Manikanta Teja" userId="S::parwa1s@cmich.edu::09d06069-c820-4c98-8136-fdaab5c9aeee" providerId="AD" clId="Web-{1994A8A8-655C-BC77-CED2-0342E3A21A68}" dt="2024-02-18T00:54:55.260" v="1"/>
          <ac:picMkLst>
            <pc:docMk/>
            <pc:sldMk cId="2611149121" sldId="269"/>
            <ac:picMk id="4" creationId="{64E3F3E2-2ED6-B25A-1E75-5B4E4066AB92}"/>
          </ac:picMkLst>
        </pc:picChg>
      </pc:sldChg>
      <pc:sldChg chg="modSp new">
        <pc:chgData name="Parwatha, Sai Manikanta Teja" userId="S::parwa1s@cmich.edu::09d06069-c820-4c98-8136-fdaab5c9aeee" providerId="AD" clId="Web-{1994A8A8-655C-BC77-CED2-0342E3A21A68}" dt="2024-02-18T01:17:50.410" v="92" actId="20577"/>
        <pc:sldMkLst>
          <pc:docMk/>
          <pc:sldMk cId="2831398622" sldId="270"/>
        </pc:sldMkLst>
        <pc:spChg chg="mod">
          <ac:chgData name="Parwatha, Sai Manikanta Teja" userId="S::parwa1s@cmich.edu::09d06069-c820-4c98-8136-fdaab5c9aeee" providerId="AD" clId="Web-{1994A8A8-655C-BC77-CED2-0342E3A21A68}" dt="2024-02-18T01:17:50.410" v="92" actId="20577"/>
          <ac:spMkLst>
            <pc:docMk/>
            <pc:sldMk cId="2831398622" sldId="270"/>
            <ac:spMk id="2" creationId="{0D4150B7-1487-4F3B-337D-19DB20824699}"/>
          </ac:spMkLst>
        </pc:spChg>
        <pc:spChg chg="mod">
          <ac:chgData name="Parwatha, Sai Manikanta Teja" userId="S::parwa1s@cmich.edu::09d06069-c820-4c98-8136-fdaab5c9aeee" providerId="AD" clId="Web-{1994A8A8-655C-BC77-CED2-0342E3A21A68}" dt="2024-02-18T01:16:54.189" v="85" actId="20577"/>
          <ac:spMkLst>
            <pc:docMk/>
            <pc:sldMk cId="2831398622" sldId="270"/>
            <ac:spMk id="3" creationId="{2005DB22-4DC8-DE03-04EF-E9AFA67F4955}"/>
          </ac:spMkLst>
        </pc:spChg>
      </pc:sldChg>
      <pc:sldChg chg="modSp new">
        <pc:chgData name="Parwatha, Sai Manikanta Teja" userId="S::parwa1s@cmich.edu::09d06069-c820-4c98-8136-fdaab5c9aeee" providerId="AD" clId="Web-{1994A8A8-655C-BC77-CED2-0342E3A21A68}" dt="2024-02-18T01:17:19.003" v="88" actId="20577"/>
        <pc:sldMkLst>
          <pc:docMk/>
          <pc:sldMk cId="3865227870" sldId="271"/>
        </pc:sldMkLst>
        <pc:spChg chg="mod">
          <ac:chgData name="Parwatha, Sai Manikanta Teja" userId="S::parwa1s@cmich.edu::09d06069-c820-4c98-8136-fdaab5c9aeee" providerId="AD" clId="Web-{1994A8A8-655C-BC77-CED2-0342E3A21A68}" dt="2024-02-18T01:17:19.003" v="88" actId="20577"/>
          <ac:spMkLst>
            <pc:docMk/>
            <pc:sldMk cId="3865227870" sldId="271"/>
            <ac:spMk id="2" creationId="{1E4674F8-4C7F-A198-CC0B-AD8054FCAA71}"/>
          </ac:spMkLst>
        </pc:spChg>
        <pc:spChg chg="mod">
          <ac:chgData name="Parwatha, Sai Manikanta Teja" userId="S::parwa1s@cmich.edu::09d06069-c820-4c98-8136-fdaab5c9aeee" providerId="AD" clId="Web-{1994A8A8-655C-BC77-CED2-0342E3A21A68}" dt="2024-02-18T01:17:06.252" v="87" actId="20577"/>
          <ac:spMkLst>
            <pc:docMk/>
            <pc:sldMk cId="3865227870" sldId="271"/>
            <ac:spMk id="3" creationId="{951E9854-91F9-992A-9E3B-DD27C2FB159D}"/>
          </ac:spMkLst>
        </pc:spChg>
      </pc:sldChg>
      <pc:sldChg chg="modSp new">
        <pc:chgData name="Parwatha, Sai Manikanta Teja" userId="S::parwa1s@cmich.edu::09d06069-c820-4c98-8136-fdaab5c9aeee" providerId="AD" clId="Web-{1994A8A8-655C-BC77-CED2-0342E3A21A68}" dt="2024-02-18T01:17:32.175" v="90" actId="20577"/>
        <pc:sldMkLst>
          <pc:docMk/>
          <pc:sldMk cId="206561883" sldId="273"/>
        </pc:sldMkLst>
        <pc:spChg chg="mod">
          <ac:chgData name="Parwatha, Sai Manikanta Teja" userId="S::parwa1s@cmich.edu::09d06069-c820-4c98-8136-fdaab5c9aeee" providerId="AD" clId="Web-{1994A8A8-655C-BC77-CED2-0342E3A21A68}" dt="2024-02-18T01:17:32.175" v="90" actId="20577"/>
          <ac:spMkLst>
            <pc:docMk/>
            <pc:sldMk cId="206561883" sldId="273"/>
            <ac:spMk id="2" creationId="{45641456-CB07-1A43-16FF-9B5935AC838F}"/>
          </ac:spMkLst>
        </pc:spChg>
        <pc:spChg chg="mod">
          <ac:chgData name="Parwatha, Sai Manikanta Teja" userId="S::parwa1s@cmich.edu::09d06069-c820-4c98-8136-fdaab5c9aeee" providerId="AD" clId="Web-{1994A8A8-655C-BC77-CED2-0342E3A21A68}" dt="2024-02-18T01:15:44.328" v="78" actId="20577"/>
          <ac:spMkLst>
            <pc:docMk/>
            <pc:sldMk cId="206561883" sldId="273"/>
            <ac:spMk id="3" creationId="{D62EFA07-6F26-6739-841B-3FD28FEF0682}"/>
          </ac:spMkLst>
        </pc:spChg>
      </pc:sldChg>
    </pc:docChg>
  </pc:docChgLst>
  <pc:docChgLst>
    <pc:chgData name="Zahid, Muhammad Zainul" userId="S::zahid1mz@cmich.edu::e5a50139-0a3d-47e1-b452-75f2d1509ee7" providerId="AD" clId="Web-{B48796DB-DFE5-D3C2-02F9-7E32C20639E9}"/>
    <pc:docChg chg="addSld delSld modSld">
      <pc:chgData name="Zahid, Muhammad Zainul" userId="S::zahid1mz@cmich.edu::e5a50139-0a3d-47e1-b452-75f2d1509ee7" providerId="AD" clId="Web-{B48796DB-DFE5-D3C2-02F9-7E32C20639E9}" dt="2024-02-27T16:57:16.880" v="104"/>
      <pc:docMkLst>
        <pc:docMk/>
      </pc:docMkLst>
      <pc:sldChg chg="addSp modSp mod setBg">
        <pc:chgData name="Zahid, Muhammad Zainul" userId="S::zahid1mz@cmich.edu::e5a50139-0a3d-47e1-b452-75f2d1509ee7" providerId="AD" clId="Web-{B48796DB-DFE5-D3C2-02F9-7E32C20639E9}" dt="2024-02-27T16:53:54.608" v="94"/>
        <pc:sldMkLst>
          <pc:docMk/>
          <pc:sldMk cId="4207759492" sldId="256"/>
        </pc:sldMkLst>
        <pc:spChg chg="mod">
          <ac:chgData name="Zahid, Muhammad Zainul" userId="S::zahid1mz@cmich.edu::e5a50139-0a3d-47e1-b452-75f2d1509ee7" providerId="AD" clId="Web-{B48796DB-DFE5-D3C2-02F9-7E32C20639E9}" dt="2024-02-27T16:53:54.608" v="94"/>
          <ac:spMkLst>
            <pc:docMk/>
            <pc:sldMk cId="4207759492" sldId="256"/>
            <ac:spMk id="2" creationId="{16F1F207-D920-1B4A-AEC2-0E920ABE5B99}"/>
          </ac:spMkLst>
        </pc:spChg>
        <pc:spChg chg="mod">
          <ac:chgData name="Zahid, Muhammad Zainul" userId="S::zahid1mz@cmich.edu::e5a50139-0a3d-47e1-b452-75f2d1509ee7" providerId="AD" clId="Web-{B48796DB-DFE5-D3C2-02F9-7E32C20639E9}" dt="2024-02-27T16:53:54.608" v="94"/>
          <ac:spMkLst>
            <pc:docMk/>
            <pc:sldMk cId="4207759492" sldId="256"/>
            <ac:spMk id="3" creationId="{7F9EC765-2F5A-B372-7386-B6018D2FA078}"/>
          </ac:spMkLst>
        </pc:spChg>
        <pc:spChg chg="add">
          <ac:chgData name="Zahid, Muhammad Zainul" userId="S::zahid1mz@cmich.edu::e5a50139-0a3d-47e1-b452-75f2d1509ee7" providerId="AD" clId="Web-{B48796DB-DFE5-D3C2-02F9-7E32C20639E9}" dt="2024-02-27T16:53:54.608" v="94"/>
          <ac:spMkLst>
            <pc:docMk/>
            <pc:sldMk cId="4207759492" sldId="256"/>
            <ac:spMk id="9" creationId="{8777B48D-7BF2-470D-876B-50CD5CC83EBA}"/>
          </ac:spMkLst>
        </pc:spChg>
        <pc:grpChg chg="add">
          <ac:chgData name="Zahid, Muhammad Zainul" userId="S::zahid1mz@cmich.edu::e5a50139-0a3d-47e1-b452-75f2d1509ee7" providerId="AD" clId="Web-{B48796DB-DFE5-D3C2-02F9-7E32C20639E9}" dt="2024-02-27T16:53:54.608" v="94"/>
          <ac:grpSpMkLst>
            <pc:docMk/>
            <pc:sldMk cId="4207759492" sldId="256"/>
            <ac:grpSpMk id="11" creationId="{83DA8283-3FF4-47B3-9266-60768C743207}"/>
          </ac:grpSpMkLst>
        </pc:grpChg>
        <pc:picChg chg="add">
          <ac:chgData name="Zahid, Muhammad Zainul" userId="S::zahid1mz@cmich.edu::e5a50139-0a3d-47e1-b452-75f2d1509ee7" providerId="AD" clId="Web-{B48796DB-DFE5-D3C2-02F9-7E32C20639E9}" dt="2024-02-27T16:53:54.608" v="94"/>
          <ac:picMkLst>
            <pc:docMk/>
            <pc:sldMk cId="4207759492" sldId="256"/>
            <ac:picMk id="5" creationId="{34D343AD-3314-F311-0EF8-6F20E2271F59}"/>
          </ac:picMkLst>
        </pc:picChg>
      </pc:sldChg>
      <pc:sldChg chg="addSp delSp modSp new mod setBg">
        <pc:chgData name="Zahid, Muhammad Zainul" userId="S::zahid1mz@cmich.edu::e5a50139-0a3d-47e1-b452-75f2d1509ee7" providerId="AD" clId="Web-{B48796DB-DFE5-D3C2-02F9-7E32C20639E9}" dt="2024-02-27T16:53:36.326" v="93"/>
        <pc:sldMkLst>
          <pc:docMk/>
          <pc:sldMk cId="3763742923" sldId="257"/>
        </pc:sldMkLst>
        <pc:spChg chg="mod">
          <ac:chgData name="Zahid, Muhammad Zainul" userId="S::zahid1mz@cmich.edu::e5a50139-0a3d-47e1-b452-75f2d1509ee7" providerId="AD" clId="Web-{B48796DB-DFE5-D3C2-02F9-7E32C20639E9}" dt="2024-02-27T16:53:36.326" v="93"/>
          <ac:spMkLst>
            <pc:docMk/>
            <pc:sldMk cId="3763742923" sldId="257"/>
            <ac:spMk id="2" creationId="{581E088D-079D-03DD-00B4-3271879B8880}"/>
          </ac:spMkLst>
        </pc:spChg>
        <pc:spChg chg="add del mod ord">
          <ac:chgData name="Zahid, Muhammad Zainul" userId="S::zahid1mz@cmich.edu::e5a50139-0a3d-47e1-b452-75f2d1509ee7" providerId="AD" clId="Web-{B48796DB-DFE5-D3C2-02F9-7E32C20639E9}" dt="2024-02-27T16:53:11.435" v="88"/>
          <ac:spMkLst>
            <pc:docMk/>
            <pc:sldMk cId="3763742923" sldId="257"/>
            <ac:spMk id="3" creationId="{B87A2FB0-511F-8A5D-75C0-5419DC629EEB}"/>
          </ac:spMkLst>
        </pc:spChg>
        <pc:spChg chg="add del">
          <ac:chgData name="Zahid, Muhammad Zainul" userId="S::zahid1mz@cmich.edu::e5a50139-0a3d-47e1-b452-75f2d1509ee7" providerId="AD" clId="Web-{B48796DB-DFE5-D3C2-02F9-7E32C20639E9}" dt="2024-02-27T16:53:28.638" v="90"/>
          <ac:spMkLst>
            <pc:docMk/>
            <pc:sldMk cId="3763742923" sldId="257"/>
            <ac:spMk id="13" creationId="{9ACA6826-032C-4799-B079-15DB2A6CBD93}"/>
          </ac:spMkLst>
        </pc:spChg>
        <pc:spChg chg="add del">
          <ac:chgData name="Zahid, Muhammad Zainul" userId="S::zahid1mz@cmich.edu::e5a50139-0a3d-47e1-b452-75f2d1509ee7" providerId="AD" clId="Web-{B48796DB-DFE5-D3C2-02F9-7E32C20639E9}" dt="2024-02-27T16:53:36.264" v="92"/>
          <ac:spMkLst>
            <pc:docMk/>
            <pc:sldMk cId="3763742923" sldId="257"/>
            <ac:spMk id="22" creationId="{9ACA6826-032C-4799-B079-15DB2A6CBD93}"/>
          </ac:spMkLst>
        </pc:spChg>
        <pc:spChg chg="add">
          <ac:chgData name="Zahid, Muhammad Zainul" userId="S::zahid1mz@cmich.edu::e5a50139-0a3d-47e1-b452-75f2d1509ee7" providerId="AD" clId="Web-{B48796DB-DFE5-D3C2-02F9-7E32C20639E9}" dt="2024-02-27T16:53:36.326" v="93"/>
          <ac:spMkLst>
            <pc:docMk/>
            <pc:sldMk cId="3763742923" sldId="257"/>
            <ac:spMk id="25" creationId="{9ACA6826-032C-4799-B079-15DB2A6CBD93}"/>
          </ac:spMkLst>
        </pc:spChg>
        <pc:grpChg chg="add del">
          <ac:chgData name="Zahid, Muhammad Zainul" userId="S::zahid1mz@cmich.edu::e5a50139-0a3d-47e1-b452-75f2d1509ee7" providerId="AD" clId="Web-{B48796DB-DFE5-D3C2-02F9-7E32C20639E9}" dt="2024-02-27T16:53:28.638" v="90"/>
          <ac:grpSpMkLst>
            <pc:docMk/>
            <pc:sldMk cId="3763742923" sldId="257"/>
            <ac:grpSpMk id="15" creationId="{DD58A807-BD0E-4B1D-A523-2F20E7FE2695}"/>
          </ac:grpSpMkLst>
        </pc:grpChg>
        <pc:grpChg chg="add del">
          <ac:chgData name="Zahid, Muhammad Zainul" userId="S::zahid1mz@cmich.edu::e5a50139-0a3d-47e1-b452-75f2d1509ee7" providerId="AD" clId="Web-{B48796DB-DFE5-D3C2-02F9-7E32C20639E9}" dt="2024-02-27T16:53:36.264" v="92"/>
          <ac:grpSpMkLst>
            <pc:docMk/>
            <pc:sldMk cId="3763742923" sldId="257"/>
            <ac:grpSpMk id="23" creationId="{DD58A807-BD0E-4B1D-A523-2F20E7FE2695}"/>
          </ac:grpSpMkLst>
        </pc:grpChg>
        <pc:grpChg chg="add">
          <ac:chgData name="Zahid, Muhammad Zainul" userId="S::zahid1mz@cmich.edu::e5a50139-0a3d-47e1-b452-75f2d1509ee7" providerId="AD" clId="Web-{B48796DB-DFE5-D3C2-02F9-7E32C20639E9}" dt="2024-02-27T16:53:36.326" v="93"/>
          <ac:grpSpMkLst>
            <pc:docMk/>
            <pc:sldMk cId="3763742923" sldId="257"/>
            <ac:grpSpMk id="26" creationId="{DD58A807-BD0E-4B1D-A523-2F20E7FE2695}"/>
          </ac:grpSpMkLst>
        </pc:grpChg>
        <pc:graphicFrameChg chg="add del">
          <ac:chgData name="Zahid, Muhammad Zainul" userId="S::zahid1mz@cmich.edu::e5a50139-0a3d-47e1-b452-75f2d1509ee7" providerId="AD" clId="Web-{B48796DB-DFE5-D3C2-02F9-7E32C20639E9}" dt="2024-02-27T16:53:11.388" v="87"/>
          <ac:graphicFrameMkLst>
            <pc:docMk/>
            <pc:sldMk cId="3763742923" sldId="257"/>
            <ac:graphicFrameMk id="6" creationId="{6710E1B2-2727-0C92-2051-EA7D10AB44F7}"/>
          </ac:graphicFrameMkLst>
        </pc:graphicFrameChg>
        <pc:graphicFrameChg chg="add mod ord modGraphic">
          <ac:chgData name="Zahid, Muhammad Zainul" userId="S::zahid1mz@cmich.edu::e5a50139-0a3d-47e1-b452-75f2d1509ee7" providerId="AD" clId="Web-{B48796DB-DFE5-D3C2-02F9-7E32C20639E9}" dt="2024-02-27T16:53:36.326" v="93"/>
          <ac:graphicFrameMkLst>
            <pc:docMk/>
            <pc:sldMk cId="3763742923" sldId="257"/>
            <ac:graphicFrameMk id="8" creationId="{7E3352AE-7BA9-6A5E-8108-A1B22ECABFBF}"/>
          </ac:graphicFrameMkLst>
        </pc:graphicFrameChg>
        <pc:picChg chg="add mod">
          <ac:chgData name="Zahid, Muhammad Zainul" userId="S::zahid1mz@cmich.edu::e5a50139-0a3d-47e1-b452-75f2d1509ee7" providerId="AD" clId="Web-{B48796DB-DFE5-D3C2-02F9-7E32C20639E9}" dt="2024-02-27T16:53:36.326" v="93"/>
          <ac:picMkLst>
            <pc:docMk/>
            <pc:sldMk cId="3763742923" sldId="257"/>
            <ac:picMk id="4" creationId="{B9699625-2563-B3BF-A057-84C368EE12D0}"/>
          </ac:picMkLst>
        </pc:picChg>
      </pc:sldChg>
      <pc:sldChg chg="addSp modSp new mod setBg">
        <pc:chgData name="Zahid, Muhammad Zainul" userId="S::zahid1mz@cmich.edu::e5a50139-0a3d-47e1-b452-75f2d1509ee7" providerId="AD" clId="Web-{B48796DB-DFE5-D3C2-02F9-7E32C20639E9}" dt="2024-02-27T16:52:21.730" v="80"/>
        <pc:sldMkLst>
          <pc:docMk/>
          <pc:sldMk cId="3413939771" sldId="258"/>
        </pc:sldMkLst>
        <pc:spChg chg="mod">
          <ac:chgData name="Zahid, Muhammad Zainul" userId="S::zahid1mz@cmich.edu::e5a50139-0a3d-47e1-b452-75f2d1509ee7" providerId="AD" clId="Web-{B48796DB-DFE5-D3C2-02F9-7E32C20639E9}" dt="2024-02-27T16:52:21.730" v="80"/>
          <ac:spMkLst>
            <pc:docMk/>
            <pc:sldMk cId="3413939771" sldId="258"/>
            <ac:spMk id="2" creationId="{4E573700-9FED-A3E6-31A4-CF4B9B798FC7}"/>
          </ac:spMkLst>
        </pc:spChg>
        <pc:spChg chg="mod">
          <ac:chgData name="Zahid, Muhammad Zainul" userId="S::zahid1mz@cmich.edu::e5a50139-0a3d-47e1-b452-75f2d1509ee7" providerId="AD" clId="Web-{B48796DB-DFE5-D3C2-02F9-7E32C20639E9}" dt="2024-02-27T16:52:21.730" v="80"/>
          <ac:spMkLst>
            <pc:docMk/>
            <pc:sldMk cId="3413939771" sldId="258"/>
            <ac:spMk id="3" creationId="{D2E6AF70-F21F-9A35-640A-C349860AF182}"/>
          </ac:spMkLst>
        </pc:spChg>
        <pc:spChg chg="add">
          <ac:chgData name="Zahid, Muhammad Zainul" userId="S::zahid1mz@cmich.edu::e5a50139-0a3d-47e1-b452-75f2d1509ee7" providerId="AD" clId="Web-{B48796DB-DFE5-D3C2-02F9-7E32C20639E9}" dt="2024-02-27T16:52:21.730" v="80"/>
          <ac:spMkLst>
            <pc:docMk/>
            <pc:sldMk cId="3413939771" sldId="258"/>
            <ac:spMk id="9" creationId="{B9403C7F-76AE-4587-92A2-D4E41EBE68BD}"/>
          </ac:spMkLst>
        </pc:spChg>
        <pc:grpChg chg="add">
          <ac:chgData name="Zahid, Muhammad Zainul" userId="S::zahid1mz@cmich.edu::e5a50139-0a3d-47e1-b452-75f2d1509ee7" providerId="AD" clId="Web-{B48796DB-DFE5-D3C2-02F9-7E32C20639E9}" dt="2024-02-27T16:52:21.730" v="80"/>
          <ac:grpSpMkLst>
            <pc:docMk/>
            <pc:sldMk cId="3413939771" sldId="258"/>
            <ac:grpSpMk id="11" creationId="{D6C71778-3DDA-4748-AEBB-2A4B75016325}"/>
          </ac:grpSpMkLst>
        </pc:grpChg>
        <pc:picChg chg="add">
          <ac:chgData name="Zahid, Muhammad Zainul" userId="S::zahid1mz@cmich.edu::e5a50139-0a3d-47e1-b452-75f2d1509ee7" providerId="AD" clId="Web-{B48796DB-DFE5-D3C2-02F9-7E32C20639E9}" dt="2024-02-27T16:52:21.730" v="80"/>
          <ac:picMkLst>
            <pc:docMk/>
            <pc:sldMk cId="3413939771" sldId="258"/>
            <ac:picMk id="5" creationId="{FA11AD14-E0D8-F5D9-DF36-DA4F31EC3EDD}"/>
          </ac:picMkLst>
        </pc:picChg>
      </pc:sldChg>
      <pc:sldChg chg="addSp delSp modSp new add del mod setBg">
        <pc:chgData name="Zahid, Muhammad Zainul" userId="S::zahid1mz@cmich.edu::e5a50139-0a3d-47e1-b452-75f2d1509ee7" providerId="AD" clId="Web-{B48796DB-DFE5-D3C2-02F9-7E32C20639E9}" dt="2024-02-27T16:52:39.262" v="83"/>
        <pc:sldMkLst>
          <pc:docMk/>
          <pc:sldMk cId="3167491412" sldId="259"/>
        </pc:sldMkLst>
        <pc:spChg chg="mod">
          <ac:chgData name="Zahid, Muhammad Zainul" userId="S::zahid1mz@cmich.edu::e5a50139-0a3d-47e1-b452-75f2d1509ee7" providerId="AD" clId="Web-{B48796DB-DFE5-D3C2-02F9-7E32C20639E9}" dt="2024-02-27T16:52:39.262" v="83"/>
          <ac:spMkLst>
            <pc:docMk/>
            <pc:sldMk cId="3167491412" sldId="259"/>
            <ac:spMk id="2" creationId="{8C051DD5-FEFF-148C-F084-1B27E901343C}"/>
          </ac:spMkLst>
        </pc:spChg>
        <pc:spChg chg="mod ord">
          <ac:chgData name="Zahid, Muhammad Zainul" userId="S::zahid1mz@cmich.edu::e5a50139-0a3d-47e1-b452-75f2d1509ee7" providerId="AD" clId="Web-{B48796DB-DFE5-D3C2-02F9-7E32C20639E9}" dt="2024-02-27T16:52:39.262" v="83"/>
          <ac:spMkLst>
            <pc:docMk/>
            <pc:sldMk cId="3167491412" sldId="259"/>
            <ac:spMk id="3" creationId="{4A44E5B4-BD18-1FDB-6166-64C3083AC4E5}"/>
          </ac:spMkLst>
        </pc:spChg>
        <pc:spChg chg="add del">
          <ac:chgData name="Zahid, Muhammad Zainul" userId="S::zahid1mz@cmich.edu::e5a50139-0a3d-47e1-b452-75f2d1509ee7" providerId="AD" clId="Web-{B48796DB-DFE5-D3C2-02F9-7E32C20639E9}" dt="2024-02-27T16:52:39.262" v="82"/>
          <ac:spMkLst>
            <pc:docMk/>
            <pc:sldMk cId="3167491412" sldId="259"/>
            <ac:spMk id="9" creationId="{BADDD09E-8094-4188-9090-C1C7840FE719}"/>
          </ac:spMkLst>
        </pc:spChg>
        <pc:spChg chg="add del">
          <ac:chgData name="Zahid, Muhammad Zainul" userId="S::zahid1mz@cmich.edu::e5a50139-0a3d-47e1-b452-75f2d1509ee7" providerId="AD" clId="Web-{B48796DB-DFE5-D3C2-02F9-7E32C20639E9}" dt="2024-02-27T16:52:39.262" v="82"/>
          <ac:spMkLst>
            <pc:docMk/>
            <pc:sldMk cId="3167491412" sldId="259"/>
            <ac:spMk id="11" creationId="{C58F6CE0-025D-40A5-AEF1-00954E3F986B}"/>
          </ac:spMkLst>
        </pc:spChg>
        <pc:grpChg chg="add del">
          <ac:chgData name="Zahid, Muhammad Zainul" userId="S::zahid1mz@cmich.edu::e5a50139-0a3d-47e1-b452-75f2d1509ee7" providerId="AD" clId="Web-{B48796DB-DFE5-D3C2-02F9-7E32C20639E9}" dt="2024-02-27T16:52:39.262" v="82"/>
          <ac:grpSpMkLst>
            <pc:docMk/>
            <pc:sldMk cId="3167491412" sldId="259"/>
            <ac:grpSpMk id="13" creationId="{D8025A22-9C86-4108-A289-BD5650A8EAEA}"/>
          </ac:grpSpMkLst>
        </pc:grpChg>
        <pc:grpChg chg="add">
          <ac:chgData name="Zahid, Muhammad Zainul" userId="S::zahid1mz@cmich.edu::e5a50139-0a3d-47e1-b452-75f2d1509ee7" providerId="AD" clId="Web-{B48796DB-DFE5-D3C2-02F9-7E32C20639E9}" dt="2024-02-27T16:52:39.262" v="83"/>
          <ac:grpSpMkLst>
            <pc:docMk/>
            <pc:sldMk cId="3167491412" sldId="259"/>
            <ac:grpSpMk id="20" creationId="{6B975FEB-EB22-4265-87DB-98C8B1A03E61}"/>
          </ac:grpSpMkLst>
        </pc:grpChg>
        <pc:picChg chg="add mod">
          <ac:chgData name="Zahid, Muhammad Zainul" userId="S::zahid1mz@cmich.edu::e5a50139-0a3d-47e1-b452-75f2d1509ee7" providerId="AD" clId="Web-{B48796DB-DFE5-D3C2-02F9-7E32C20639E9}" dt="2024-02-27T16:52:39.262" v="83"/>
          <ac:picMkLst>
            <pc:docMk/>
            <pc:sldMk cId="3167491412" sldId="259"/>
            <ac:picMk id="4" creationId="{86D46EFA-94F3-97B4-97F1-D0298BA5BC87}"/>
          </ac:picMkLst>
        </pc:picChg>
      </pc:sldChg>
      <pc:sldChg chg="addSp delSp modSp new mod setBg setClrOvrMap">
        <pc:chgData name="Zahid, Muhammad Zainul" userId="S::zahid1mz@cmich.edu::e5a50139-0a3d-47e1-b452-75f2d1509ee7" providerId="AD" clId="Web-{B48796DB-DFE5-D3C2-02F9-7E32C20639E9}" dt="2024-02-27T16:57:16.880" v="104"/>
        <pc:sldMkLst>
          <pc:docMk/>
          <pc:sldMk cId="421745974" sldId="260"/>
        </pc:sldMkLst>
        <pc:spChg chg="mod">
          <ac:chgData name="Zahid, Muhammad Zainul" userId="S::zahid1mz@cmich.edu::e5a50139-0a3d-47e1-b452-75f2d1509ee7" providerId="AD" clId="Web-{B48796DB-DFE5-D3C2-02F9-7E32C20639E9}" dt="2024-02-27T16:57:16.880" v="104"/>
          <ac:spMkLst>
            <pc:docMk/>
            <pc:sldMk cId="421745974" sldId="260"/>
            <ac:spMk id="2" creationId="{48147FEF-4375-C877-1EB1-3EB54573B3A0}"/>
          </ac:spMkLst>
        </pc:spChg>
        <pc:spChg chg="del">
          <ac:chgData name="Zahid, Muhammad Zainul" userId="S::zahid1mz@cmich.edu::e5a50139-0a3d-47e1-b452-75f2d1509ee7" providerId="AD" clId="Web-{B48796DB-DFE5-D3C2-02F9-7E32C20639E9}" dt="2024-02-27T16:56:32.441" v="100"/>
          <ac:spMkLst>
            <pc:docMk/>
            <pc:sldMk cId="421745974" sldId="260"/>
            <ac:spMk id="3" creationId="{C1B0A375-828D-10E9-B909-189675D3DBFB}"/>
          </ac:spMkLst>
        </pc:spChg>
        <pc:spChg chg="add">
          <ac:chgData name="Zahid, Muhammad Zainul" userId="S::zahid1mz@cmich.edu::e5a50139-0a3d-47e1-b452-75f2d1509ee7" providerId="AD" clId="Web-{B48796DB-DFE5-D3C2-02F9-7E32C20639E9}" dt="2024-02-27T16:57:16.880" v="104"/>
          <ac:spMkLst>
            <pc:docMk/>
            <pc:sldMk cId="421745974" sldId="260"/>
            <ac:spMk id="19" creationId="{7E76E764-7D03-4403-9B9D-7FBE8FDAA853}"/>
          </ac:spMkLst>
        </pc:spChg>
        <pc:spChg chg="add">
          <ac:chgData name="Zahid, Muhammad Zainul" userId="S::zahid1mz@cmich.edu::e5a50139-0a3d-47e1-b452-75f2d1509ee7" providerId="AD" clId="Web-{B48796DB-DFE5-D3C2-02F9-7E32C20639E9}" dt="2024-02-27T16:57:16.880" v="104"/>
          <ac:spMkLst>
            <pc:docMk/>
            <pc:sldMk cId="421745974" sldId="260"/>
            <ac:spMk id="21" creationId="{FCEE49A1-138E-4B5B-ACEB-C61A5C591AAA}"/>
          </ac:spMkLst>
        </pc:spChg>
        <pc:grpChg chg="add">
          <ac:chgData name="Zahid, Muhammad Zainul" userId="S::zahid1mz@cmich.edu::e5a50139-0a3d-47e1-b452-75f2d1509ee7" providerId="AD" clId="Web-{B48796DB-DFE5-D3C2-02F9-7E32C20639E9}" dt="2024-02-27T16:57:16.880" v="104"/>
          <ac:grpSpMkLst>
            <pc:docMk/>
            <pc:sldMk cId="421745974" sldId="260"/>
            <ac:grpSpMk id="23" creationId="{4C5F9751-5C17-4A6E-B14B-E470DE730B30}"/>
          </ac:grpSpMkLst>
        </pc:grpChg>
        <pc:picChg chg="add mod">
          <ac:chgData name="Zahid, Muhammad Zainul" userId="S::zahid1mz@cmich.edu::e5a50139-0a3d-47e1-b452-75f2d1509ee7" providerId="AD" clId="Web-{B48796DB-DFE5-D3C2-02F9-7E32C20639E9}" dt="2024-02-27T16:57:16.880" v="104"/>
          <ac:picMkLst>
            <pc:docMk/>
            <pc:sldMk cId="421745974" sldId="260"/>
            <ac:picMk id="4" creationId="{00C544CD-2DF4-253C-1DAF-3CAF389E45FA}"/>
          </ac:picMkLst>
        </pc:picChg>
        <pc:cxnChg chg="add">
          <ac:chgData name="Zahid, Muhammad Zainul" userId="S::zahid1mz@cmich.edu::e5a50139-0a3d-47e1-b452-75f2d1509ee7" providerId="AD" clId="Web-{B48796DB-DFE5-D3C2-02F9-7E32C20639E9}" dt="2024-02-27T16:57:16.880" v="104"/>
          <ac:cxnSpMkLst>
            <pc:docMk/>
            <pc:sldMk cId="421745974" sldId="260"/>
            <ac:cxnSpMk id="9" creationId="{0512F9CB-A1A0-4043-A103-F6A4B94B695A}"/>
          </ac:cxnSpMkLst>
        </pc:cxnChg>
        <pc:cxnChg chg="add">
          <ac:chgData name="Zahid, Muhammad Zainul" userId="S::zahid1mz@cmich.edu::e5a50139-0a3d-47e1-b452-75f2d1509ee7" providerId="AD" clId="Web-{B48796DB-DFE5-D3C2-02F9-7E32C20639E9}" dt="2024-02-27T16:57:16.880" v="104"/>
          <ac:cxnSpMkLst>
            <pc:docMk/>
            <pc:sldMk cId="421745974" sldId="260"/>
            <ac:cxnSpMk id="11" creationId="{ADBE6588-EE16-4389-857C-86A156D49E5D}"/>
          </ac:cxnSpMkLst>
        </pc:cxnChg>
        <pc:cxnChg chg="add">
          <ac:chgData name="Zahid, Muhammad Zainul" userId="S::zahid1mz@cmich.edu::e5a50139-0a3d-47e1-b452-75f2d1509ee7" providerId="AD" clId="Web-{B48796DB-DFE5-D3C2-02F9-7E32C20639E9}" dt="2024-02-27T16:57:16.880" v="104"/>
          <ac:cxnSpMkLst>
            <pc:docMk/>
            <pc:sldMk cId="421745974" sldId="260"/>
            <ac:cxnSpMk id="13" creationId="{17FD48D2-B0A7-413D-B947-AA55AC1296D5}"/>
          </ac:cxnSpMkLst>
        </pc:cxnChg>
        <pc:cxnChg chg="add">
          <ac:chgData name="Zahid, Muhammad Zainul" userId="S::zahid1mz@cmich.edu::e5a50139-0a3d-47e1-b452-75f2d1509ee7" providerId="AD" clId="Web-{B48796DB-DFE5-D3C2-02F9-7E32C20639E9}" dt="2024-02-27T16:57:16.880" v="104"/>
          <ac:cxnSpMkLst>
            <pc:docMk/>
            <pc:sldMk cId="421745974" sldId="260"/>
            <ac:cxnSpMk id="15" creationId="{2BE668D0-D906-4EEE-B32F-8C028624B837}"/>
          </ac:cxnSpMkLst>
        </pc:cxnChg>
        <pc:cxnChg chg="add">
          <ac:chgData name="Zahid, Muhammad Zainul" userId="S::zahid1mz@cmich.edu::e5a50139-0a3d-47e1-b452-75f2d1509ee7" providerId="AD" clId="Web-{B48796DB-DFE5-D3C2-02F9-7E32C20639E9}" dt="2024-02-27T16:57:16.880" v="104"/>
          <ac:cxnSpMkLst>
            <pc:docMk/>
            <pc:sldMk cId="421745974" sldId="260"/>
            <ac:cxnSpMk id="17" creationId="{D1DE67A3-B8F6-4CFD-A8E0-D15200F23152}"/>
          </ac:cxnSpMkLst>
        </pc:cxnChg>
      </pc:sldChg>
    </pc:docChg>
  </pc:docChgLst>
  <pc:docChgLst>
    <pc:chgData name="Postma, Tyler Lee" userId="S::postm1tl@cmich.edu::9c740420-fd96-442e-bd07-476f02268764" providerId="AD" clId="Web-{A0FFE594-39DB-21E0-5D01-8FFE3DEB34E6}"/>
    <pc:docChg chg="modSld">
      <pc:chgData name="Postma, Tyler Lee" userId="S::postm1tl@cmich.edu::9c740420-fd96-442e-bd07-476f02268764" providerId="AD" clId="Web-{A0FFE594-39DB-21E0-5D01-8FFE3DEB34E6}" dt="2024-02-18T04:03:27.141" v="4" actId="20577"/>
      <pc:docMkLst>
        <pc:docMk/>
      </pc:docMkLst>
      <pc:sldChg chg="modSp">
        <pc:chgData name="Postma, Tyler Lee" userId="S::postm1tl@cmich.edu::9c740420-fd96-442e-bd07-476f02268764" providerId="AD" clId="Web-{A0FFE594-39DB-21E0-5D01-8FFE3DEB34E6}" dt="2024-02-18T04:03:27.141" v="4" actId="20577"/>
        <pc:sldMkLst>
          <pc:docMk/>
          <pc:sldMk cId="2081393640" sldId="260"/>
        </pc:sldMkLst>
        <pc:spChg chg="mod">
          <ac:chgData name="Postma, Tyler Lee" userId="S::postm1tl@cmich.edu::9c740420-fd96-442e-bd07-476f02268764" providerId="AD" clId="Web-{A0FFE594-39DB-21E0-5D01-8FFE3DEB34E6}" dt="2024-02-18T04:03:27.141" v="4" actId="20577"/>
          <ac:spMkLst>
            <pc:docMk/>
            <pc:sldMk cId="2081393640" sldId="260"/>
            <ac:spMk id="2" creationId="{CB699294-9676-D339-DEE1-C85BC74A8833}"/>
          </ac:spMkLst>
        </pc:spChg>
      </pc:sldChg>
      <pc:sldChg chg="modSp">
        <pc:chgData name="Postma, Tyler Lee" userId="S::postm1tl@cmich.edu::9c740420-fd96-442e-bd07-476f02268764" providerId="AD" clId="Web-{A0FFE594-39DB-21E0-5D01-8FFE3DEB34E6}" dt="2024-02-18T03:59:55.590" v="3" actId="20577"/>
        <pc:sldMkLst>
          <pc:docMk/>
          <pc:sldMk cId="1642366348" sldId="261"/>
        </pc:sldMkLst>
        <pc:spChg chg="mod">
          <ac:chgData name="Postma, Tyler Lee" userId="S::postm1tl@cmich.edu::9c740420-fd96-442e-bd07-476f02268764" providerId="AD" clId="Web-{A0FFE594-39DB-21E0-5D01-8FFE3DEB34E6}" dt="2024-02-18T03:59:55.590" v="3" actId="20577"/>
          <ac:spMkLst>
            <pc:docMk/>
            <pc:sldMk cId="1642366348" sldId="261"/>
            <ac:spMk id="3" creationId="{6F246468-2E8E-6DE6-9CD5-6F19BF549752}"/>
          </ac:spMkLst>
        </pc:spChg>
      </pc:sldChg>
    </pc:docChg>
  </pc:docChgLst>
  <pc:docChgLst>
    <pc:chgData name="Parwatha, Sai Manikanta Teja" userId="S::parwa1s@cmich.edu::09d06069-c820-4c98-8136-fdaab5c9aeee" providerId="AD" clId="Web-{4804F288-5605-F0FB-E6A4-9C981328AF3F}"/>
    <pc:docChg chg="addSld delSld modSld">
      <pc:chgData name="Parwatha, Sai Manikanta Teja" userId="S::parwa1s@cmich.edu::09d06069-c820-4c98-8136-fdaab5c9aeee" providerId="AD" clId="Web-{4804F288-5605-F0FB-E6A4-9C981328AF3F}" dt="2024-02-28T05:48:11.003" v="412"/>
      <pc:docMkLst>
        <pc:docMk/>
      </pc:docMkLst>
      <pc:sldChg chg="addSp delSp modSp new mod setBg">
        <pc:chgData name="Parwatha, Sai Manikanta Teja" userId="S::parwa1s@cmich.edu::09d06069-c820-4c98-8136-fdaab5c9aeee" providerId="AD" clId="Web-{4804F288-5605-F0FB-E6A4-9C981328AF3F}" dt="2024-02-28T05:35:06.404" v="351"/>
        <pc:sldMkLst>
          <pc:docMk/>
          <pc:sldMk cId="825935802" sldId="261"/>
        </pc:sldMkLst>
        <pc:spChg chg="mod">
          <ac:chgData name="Parwatha, Sai Manikanta Teja" userId="S::parwa1s@cmich.edu::09d06069-c820-4c98-8136-fdaab5c9aeee" providerId="AD" clId="Web-{4804F288-5605-F0FB-E6A4-9C981328AF3F}" dt="2024-02-28T05:34:14.012" v="341"/>
          <ac:spMkLst>
            <pc:docMk/>
            <pc:sldMk cId="825935802" sldId="261"/>
            <ac:spMk id="2" creationId="{D711FAC0-E130-8A63-CA0F-1B58D9C69986}"/>
          </ac:spMkLst>
        </pc:spChg>
        <pc:spChg chg="del">
          <ac:chgData name="Parwatha, Sai Manikanta Teja" userId="S::parwa1s@cmich.edu::09d06069-c820-4c98-8136-fdaab5c9aeee" providerId="AD" clId="Web-{4804F288-5605-F0FB-E6A4-9C981328AF3F}" dt="2024-02-28T05:11:28.149" v="141"/>
          <ac:spMkLst>
            <pc:docMk/>
            <pc:sldMk cId="825935802" sldId="261"/>
            <ac:spMk id="3" creationId="{F75702B2-45AE-8E8A-48FC-DB3978736FF6}"/>
          </ac:spMkLst>
        </pc:spChg>
        <pc:spChg chg="add del mod">
          <ac:chgData name="Parwatha, Sai Manikanta Teja" userId="S::parwa1s@cmich.edu::09d06069-c820-4c98-8136-fdaab5c9aeee" providerId="AD" clId="Web-{4804F288-5605-F0FB-E6A4-9C981328AF3F}" dt="2024-02-28T05:35:06.404" v="351"/>
          <ac:spMkLst>
            <pc:docMk/>
            <pc:sldMk cId="825935802" sldId="261"/>
            <ac:spMk id="6" creationId="{6A09A70D-49F2-03CB-074C-C42C957C00B3}"/>
          </ac:spMkLst>
        </pc:spChg>
        <pc:spChg chg="add del mod">
          <ac:chgData name="Parwatha, Sai Manikanta Teja" userId="S::parwa1s@cmich.edu::09d06069-c820-4c98-8136-fdaab5c9aeee" providerId="AD" clId="Web-{4804F288-5605-F0FB-E6A4-9C981328AF3F}" dt="2024-02-28T05:34:34.966" v="346"/>
          <ac:spMkLst>
            <pc:docMk/>
            <pc:sldMk cId="825935802" sldId="261"/>
            <ac:spMk id="8" creationId="{CEC484E7-1C16-DEF0-E2F4-1F8C0A928509}"/>
          </ac:spMkLst>
        </pc:spChg>
        <pc:spChg chg="add">
          <ac:chgData name="Parwatha, Sai Manikanta Teja" userId="S::parwa1s@cmich.edu::09d06069-c820-4c98-8136-fdaab5c9aeee" providerId="AD" clId="Web-{4804F288-5605-F0FB-E6A4-9C981328AF3F}" dt="2024-02-28T05:34:14.012" v="341"/>
          <ac:spMkLst>
            <pc:docMk/>
            <pc:sldMk cId="825935802" sldId="261"/>
            <ac:spMk id="13" creationId="{9ACA6826-032C-4799-B079-15DB2A6CBD93}"/>
          </ac:spMkLst>
        </pc:spChg>
        <pc:grpChg chg="add">
          <ac:chgData name="Parwatha, Sai Manikanta Teja" userId="S::parwa1s@cmich.edu::09d06069-c820-4c98-8136-fdaab5c9aeee" providerId="AD" clId="Web-{4804F288-5605-F0FB-E6A4-9C981328AF3F}" dt="2024-02-28T05:34:14.012" v="341"/>
          <ac:grpSpMkLst>
            <pc:docMk/>
            <pc:sldMk cId="825935802" sldId="261"/>
            <ac:grpSpMk id="15" creationId="{DD58A807-BD0E-4B1D-A523-2F20E7FE2695}"/>
          </ac:grpSpMkLst>
        </pc:grpChg>
        <pc:graphicFrameChg chg="add del">
          <ac:chgData name="Parwatha, Sai Manikanta Teja" userId="S::parwa1s@cmich.edu::09d06069-c820-4c98-8136-fdaab5c9aeee" providerId="AD" clId="Web-{4804F288-5605-F0FB-E6A4-9C981328AF3F}" dt="2024-02-28T05:34:49.654" v="348"/>
          <ac:graphicFrameMkLst>
            <pc:docMk/>
            <pc:sldMk cId="825935802" sldId="261"/>
            <ac:graphicFrameMk id="22" creationId="{AB24C79B-87B8-ACA3-3C20-EAB6170620AF}"/>
          </ac:graphicFrameMkLst>
        </pc:graphicFrameChg>
        <pc:graphicFrameChg chg="add del">
          <ac:chgData name="Parwatha, Sai Manikanta Teja" userId="S::parwa1s@cmich.edu::09d06069-c820-4c98-8136-fdaab5c9aeee" providerId="AD" clId="Web-{4804F288-5605-F0FB-E6A4-9C981328AF3F}" dt="2024-02-28T05:35:06.373" v="350"/>
          <ac:graphicFrameMkLst>
            <pc:docMk/>
            <pc:sldMk cId="825935802" sldId="261"/>
            <ac:graphicFrameMk id="24" creationId="{A8600C5F-095D-A966-919F-278AEA18A54B}"/>
          </ac:graphicFrameMkLst>
        </pc:graphicFrameChg>
        <pc:graphicFrameChg chg="add">
          <ac:chgData name="Parwatha, Sai Manikanta Teja" userId="S::parwa1s@cmich.edu::09d06069-c820-4c98-8136-fdaab5c9aeee" providerId="AD" clId="Web-{4804F288-5605-F0FB-E6A4-9C981328AF3F}" dt="2024-02-28T05:35:06.404" v="351"/>
          <ac:graphicFrameMkLst>
            <pc:docMk/>
            <pc:sldMk cId="825935802" sldId="261"/>
            <ac:graphicFrameMk id="26" creationId="{AB24C79B-87B8-ACA3-3C20-EAB6170620AF}"/>
          </ac:graphicFrameMkLst>
        </pc:graphicFrameChg>
        <pc:picChg chg="add del mod ord">
          <ac:chgData name="Parwatha, Sai Manikanta Teja" userId="S::parwa1s@cmich.edu::09d06069-c820-4c98-8136-fdaab5c9aeee" providerId="AD" clId="Web-{4804F288-5605-F0FB-E6A4-9C981328AF3F}" dt="2024-02-28T05:11:34.055" v="143"/>
          <ac:picMkLst>
            <pc:docMk/>
            <pc:sldMk cId="825935802" sldId="261"/>
            <ac:picMk id="4" creationId="{D4A17131-7771-26F6-135F-EC24F0BF55AB}"/>
          </ac:picMkLst>
        </pc:picChg>
        <pc:picChg chg="add mod">
          <ac:chgData name="Parwatha, Sai Manikanta Teja" userId="S::parwa1s@cmich.edu::09d06069-c820-4c98-8136-fdaab5c9aeee" providerId="AD" clId="Web-{4804F288-5605-F0FB-E6A4-9C981328AF3F}" dt="2024-02-28T05:34:14.012" v="341"/>
          <ac:picMkLst>
            <pc:docMk/>
            <pc:sldMk cId="825935802" sldId="261"/>
            <ac:picMk id="7" creationId="{B4801D26-E03E-2229-8D19-21BBB3758046}"/>
          </ac:picMkLst>
        </pc:picChg>
      </pc:sldChg>
      <pc:sldChg chg="addSp delSp modSp new del">
        <pc:chgData name="Parwatha, Sai Manikanta Teja" userId="S::parwa1s@cmich.edu::09d06069-c820-4c98-8136-fdaab5c9aeee" providerId="AD" clId="Web-{4804F288-5605-F0FB-E6A4-9C981328AF3F}" dt="2024-02-28T05:00:12.979" v="66"/>
        <pc:sldMkLst>
          <pc:docMk/>
          <pc:sldMk cId="2500003630" sldId="261"/>
        </pc:sldMkLst>
        <pc:spChg chg="mod">
          <ac:chgData name="Parwatha, Sai Manikanta Teja" userId="S::parwa1s@cmich.edu::09d06069-c820-4c98-8136-fdaab5c9aeee" providerId="AD" clId="Web-{4804F288-5605-F0FB-E6A4-9C981328AF3F}" dt="2024-02-28T04:50:43.818" v="32" actId="20577"/>
          <ac:spMkLst>
            <pc:docMk/>
            <pc:sldMk cId="2500003630" sldId="261"/>
            <ac:spMk id="2" creationId="{C792B4CA-28BD-BB5F-D54A-FE3880591297}"/>
          </ac:spMkLst>
        </pc:spChg>
        <pc:spChg chg="add del mod">
          <ac:chgData name="Parwatha, Sai Manikanta Teja" userId="S::parwa1s@cmich.edu::09d06069-c820-4c98-8136-fdaab5c9aeee" providerId="AD" clId="Web-{4804F288-5605-F0FB-E6A4-9C981328AF3F}" dt="2024-02-28T05:00:10.636" v="65" actId="20577"/>
          <ac:spMkLst>
            <pc:docMk/>
            <pc:sldMk cId="2500003630" sldId="261"/>
            <ac:spMk id="3" creationId="{464A8411-92EE-80EC-8DF3-8FE0449AC38D}"/>
          </ac:spMkLst>
        </pc:spChg>
        <pc:graphicFrameChg chg="add del mod ord modGraphic">
          <ac:chgData name="Parwatha, Sai Manikanta Teja" userId="S::parwa1s@cmich.edu::09d06069-c820-4c98-8136-fdaab5c9aeee" providerId="AD" clId="Web-{4804F288-5605-F0FB-E6A4-9C981328AF3F}" dt="2024-02-28T04:51:24.460" v="43"/>
          <ac:graphicFrameMkLst>
            <pc:docMk/>
            <pc:sldMk cId="2500003630" sldId="261"/>
            <ac:graphicFrameMk id="4" creationId="{D2FC7207-8405-4720-3BC8-935C067FCAFA}"/>
          </ac:graphicFrameMkLst>
        </pc:graphicFrameChg>
      </pc:sldChg>
      <pc:sldChg chg="modSp new del">
        <pc:chgData name="Parwatha, Sai Manikanta Teja" userId="S::parwa1s@cmich.edu::09d06069-c820-4c98-8136-fdaab5c9aeee" providerId="AD" clId="Web-{4804F288-5605-F0FB-E6A4-9C981328AF3F}" dt="2024-02-28T05:03:25.205" v="132"/>
        <pc:sldMkLst>
          <pc:docMk/>
          <pc:sldMk cId="3743547850" sldId="261"/>
        </pc:sldMkLst>
        <pc:spChg chg="mod">
          <ac:chgData name="Parwatha, Sai Manikanta Teja" userId="S::parwa1s@cmich.edu::09d06069-c820-4c98-8136-fdaab5c9aeee" providerId="AD" clId="Web-{4804F288-5605-F0FB-E6A4-9C981328AF3F}" dt="2024-02-28T05:03:20.361" v="131" actId="20577"/>
          <ac:spMkLst>
            <pc:docMk/>
            <pc:sldMk cId="3743547850" sldId="261"/>
            <ac:spMk id="3" creationId="{3959C188-94EA-5B36-17E9-184AE83D02F7}"/>
          </ac:spMkLst>
        </pc:spChg>
      </pc:sldChg>
      <pc:sldChg chg="addSp delSp modSp new del mod setBg">
        <pc:chgData name="Parwatha, Sai Manikanta Teja" userId="S::parwa1s@cmich.edu::09d06069-c820-4c98-8136-fdaab5c9aeee" providerId="AD" clId="Web-{4804F288-5605-F0FB-E6A4-9C981328AF3F}" dt="2024-02-28T05:46:30.640" v="399"/>
        <pc:sldMkLst>
          <pc:docMk/>
          <pc:sldMk cId="190780936" sldId="262"/>
        </pc:sldMkLst>
        <pc:spChg chg="del">
          <ac:chgData name="Parwatha, Sai Manikanta Teja" userId="S::parwa1s@cmich.edu::09d06069-c820-4c98-8136-fdaab5c9aeee" providerId="AD" clId="Web-{4804F288-5605-F0FB-E6A4-9C981328AF3F}" dt="2024-02-28T05:27:15.231" v="287"/>
          <ac:spMkLst>
            <pc:docMk/>
            <pc:sldMk cId="190780936" sldId="262"/>
            <ac:spMk id="2" creationId="{BCC9996E-CE18-6A62-2829-3E73EEEE6067}"/>
          </ac:spMkLst>
        </pc:spChg>
        <pc:spChg chg="del mod">
          <ac:chgData name="Parwatha, Sai Manikanta Teja" userId="S::parwa1s@cmich.edu::09d06069-c820-4c98-8136-fdaab5c9aeee" providerId="AD" clId="Web-{4804F288-5605-F0FB-E6A4-9C981328AF3F}" dt="2024-02-28T05:32:36.242" v="331"/>
          <ac:spMkLst>
            <pc:docMk/>
            <pc:sldMk cId="190780936" sldId="262"/>
            <ac:spMk id="3" creationId="{A3241EB3-52A3-0F43-483C-5C2D07B5ECA5}"/>
          </ac:spMkLst>
        </pc:spChg>
        <pc:spChg chg="add del mod">
          <ac:chgData name="Parwatha, Sai Manikanta Teja" userId="S::parwa1s@cmich.edu::09d06069-c820-4c98-8136-fdaab5c9aeee" providerId="AD" clId="Web-{4804F288-5605-F0FB-E6A4-9C981328AF3F}" dt="2024-02-28T05:31:10.474" v="319"/>
          <ac:spMkLst>
            <pc:docMk/>
            <pc:sldMk cId="190780936" sldId="262"/>
            <ac:spMk id="5" creationId="{4E3103A5-AF48-803C-48F0-4EC9C34DCD70}"/>
          </ac:spMkLst>
        </pc:spChg>
        <pc:spChg chg="add del mod">
          <ac:chgData name="Parwatha, Sai Manikanta Teja" userId="S::parwa1s@cmich.edu::09d06069-c820-4c98-8136-fdaab5c9aeee" providerId="AD" clId="Web-{4804F288-5605-F0FB-E6A4-9C981328AF3F}" dt="2024-02-28T05:32:18.289" v="328"/>
          <ac:spMkLst>
            <pc:docMk/>
            <pc:sldMk cId="190780936" sldId="262"/>
            <ac:spMk id="8" creationId="{38411FEA-54A0-8FC9-76B2-C5F41A83DE31}"/>
          </ac:spMkLst>
        </pc:spChg>
        <pc:spChg chg="add mod">
          <ac:chgData name="Parwatha, Sai Manikanta Teja" userId="S::parwa1s@cmich.edu::09d06069-c820-4c98-8136-fdaab5c9aeee" providerId="AD" clId="Web-{4804F288-5605-F0FB-E6A4-9C981328AF3F}" dt="2024-02-28T05:45:37.700" v="388" actId="20577"/>
          <ac:spMkLst>
            <pc:docMk/>
            <pc:sldMk cId="190780936" sldId="262"/>
            <ac:spMk id="37" creationId="{59DACBCB-2E99-14C5-285F-5995B9EA0797}"/>
          </ac:spMkLst>
        </pc:spChg>
        <pc:grpChg chg="add del">
          <ac:chgData name="Parwatha, Sai Manikanta Teja" userId="S::parwa1s@cmich.edu::09d06069-c820-4c98-8136-fdaab5c9aeee" providerId="AD" clId="Web-{4804F288-5605-F0FB-E6A4-9C981328AF3F}" dt="2024-02-28T05:32:36.227" v="330"/>
          <ac:grpSpMkLst>
            <pc:docMk/>
            <pc:sldMk cId="190780936" sldId="262"/>
            <ac:grpSpMk id="12" creationId="{6B975FEB-EB22-4265-87DB-98C8B1A03E61}"/>
          </ac:grpSpMkLst>
        </pc:grpChg>
        <pc:graphicFrameChg chg="add del mod">
          <ac:chgData name="Parwatha, Sai Manikanta Teja" userId="S::parwa1s@cmich.edu::09d06069-c820-4c98-8136-fdaab5c9aeee" providerId="AD" clId="Web-{4804F288-5605-F0FB-E6A4-9C981328AF3F}" dt="2024-02-28T05:44:54.027" v="384"/>
          <ac:graphicFrameMkLst>
            <pc:docMk/>
            <pc:sldMk cId="190780936" sldId="262"/>
            <ac:graphicFrameMk id="9" creationId="{C889DF17-605C-9B21-82E5-A7BD3EBD4DD8}"/>
          </ac:graphicFrameMkLst>
        </pc:graphicFrameChg>
        <pc:picChg chg="add del mod">
          <ac:chgData name="Parwatha, Sai Manikanta Teja" userId="S::parwa1s@cmich.edu::09d06069-c820-4c98-8136-fdaab5c9aeee" providerId="AD" clId="Web-{4804F288-5605-F0FB-E6A4-9C981328AF3F}" dt="2024-02-28T05:31:56.882" v="325"/>
          <ac:picMkLst>
            <pc:docMk/>
            <pc:sldMk cId="190780936" sldId="262"/>
            <ac:picMk id="4" creationId="{71753CE6-3024-654A-3560-89662905EFDD}"/>
          </ac:picMkLst>
        </pc:picChg>
        <pc:picChg chg="add del mod">
          <ac:chgData name="Parwatha, Sai Manikanta Teja" userId="S::parwa1s@cmich.edu::09d06069-c820-4c98-8136-fdaab5c9aeee" providerId="AD" clId="Web-{4804F288-5605-F0FB-E6A4-9C981328AF3F}" dt="2024-02-28T05:40:58.565" v="382"/>
          <ac:picMkLst>
            <pc:docMk/>
            <pc:sldMk cId="190780936" sldId="262"/>
            <ac:picMk id="7" creationId="{62665BC0-9E98-9DED-AEDA-2A3C8F90B48B}"/>
          </ac:picMkLst>
        </pc:picChg>
      </pc:sldChg>
      <pc:sldChg chg="new del">
        <pc:chgData name="Parwatha, Sai Manikanta Teja" userId="S::parwa1s@cmich.edu::09d06069-c820-4c98-8136-fdaab5c9aeee" providerId="AD" clId="Web-{4804F288-5605-F0FB-E6A4-9C981328AF3F}" dt="2024-02-28T05:36:13.414" v="354"/>
        <pc:sldMkLst>
          <pc:docMk/>
          <pc:sldMk cId="2302328933" sldId="263"/>
        </pc:sldMkLst>
      </pc:sldChg>
      <pc:sldChg chg="addSp delSp modSp new mod setBg">
        <pc:chgData name="Parwatha, Sai Manikanta Teja" userId="S::parwa1s@cmich.edu::09d06069-c820-4c98-8136-fdaab5c9aeee" providerId="AD" clId="Web-{4804F288-5605-F0FB-E6A4-9C981328AF3F}" dt="2024-02-28T05:40:36.673" v="381"/>
        <pc:sldMkLst>
          <pc:docMk/>
          <pc:sldMk cId="2078545080" sldId="264"/>
        </pc:sldMkLst>
        <pc:spChg chg="del">
          <ac:chgData name="Parwatha, Sai Manikanta Teja" userId="S::parwa1s@cmich.edu::09d06069-c820-4c98-8136-fdaab5c9aeee" providerId="AD" clId="Web-{4804F288-5605-F0FB-E6A4-9C981328AF3F}" dt="2024-02-28T05:36:19.508" v="355"/>
          <ac:spMkLst>
            <pc:docMk/>
            <pc:sldMk cId="2078545080" sldId="264"/>
            <ac:spMk id="2" creationId="{72080876-7AA3-C922-A543-9063AF30F428}"/>
          </ac:spMkLst>
        </pc:spChg>
        <pc:spChg chg="add del mod ord">
          <ac:chgData name="Parwatha, Sai Manikanta Teja" userId="S::parwa1s@cmich.edu::09d06069-c820-4c98-8136-fdaab5c9aeee" providerId="AD" clId="Web-{4804F288-5605-F0FB-E6A4-9C981328AF3F}" dt="2024-02-28T05:40:36.673" v="381"/>
          <ac:spMkLst>
            <pc:docMk/>
            <pc:sldMk cId="2078545080" sldId="264"/>
            <ac:spMk id="3" creationId="{C1926AB6-4508-1E06-5DE0-C0A08D28BA00}"/>
          </ac:spMkLst>
        </pc:spChg>
        <pc:spChg chg="add del mod">
          <ac:chgData name="Parwatha, Sai Manikanta Teja" userId="S::parwa1s@cmich.edu::09d06069-c820-4c98-8136-fdaab5c9aeee" providerId="AD" clId="Web-{4804F288-5605-F0FB-E6A4-9C981328AF3F}" dt="2024-02-28T05:39:34.702" v="372"/>
          <ac:spMkLst>
            <pc:docMk/>
            <pc:sldMk cId="2078545080" sldId="264"/>
            <ac:spMk id="5" creationId="{6CE620D1-7D65-D9C2-8CA4-E783E19359E7}"/>
          </ac:spMkLst>
        </pc:spChg>
        <pc:spChg chg="add del">
          <ac:chgData name="Parwatha, Sai Manikanta Teja" userId="S::parwa1s@cmich.edu::09d06069-c820-4c98-8136-fdaab5c9aeee" providerId="AD" clId="Web-{4804F288-5605-F0FB-E6A4-9C981328AF3F}" dt="2024-02-28T05:40:26.001" v="380"/>
          <ac:spMkLst>
            <pc:docMk/>
            <pc:sldMk cId="2078545080" sldId="264"/>
            <ac:spMk id="8" creationId="{C1926AB6-4508-1E06-5DE0-C0A08D28BA00}"/>
          </ac:spMkLst>
        </pc:spChg>
        <pc:grpChg chg="add del">
          <ac:chgData name="Parwatha, Sai Manikanta Teja" userId="S::parwa1s@cmich.edu::09d06069-c820-4c98-8136-fdaab5c9aeee" providerId="AD" clId="Web-{4804F288-5605-F0FB-E6A4-9C981328AF3F}" dt="2024-02-28T05:39:56.891" v="374"/>
          <ac:grpSpMkLst>
            <pc:docMk/>
            <pc:sldMk cId="2078545080" sldId="264"/>
            <ac:grpSpMk id="9" creationId="{6B975FEB-EB22-4265-87DB-98C8B1A03E61}"/>
          </ac:grpSpMkLst>
        </pc:grpChg>
        <pc:graphicFrameChg chg="add del">
          <ac:chgData name="Parwatha, Sai Manikanta Teja" userId="S::parwa1s@cmich.edu::09d06069-c820-4c98-8136-fdaab5c9aeee" providerId="AD" clId="Web-{4804F288-5605-F0FB-E6A4-9C981328AF3F}" dt="2024-02-28T05:40:06.766" v="376"/>
          <ac:graphicFrameMkLst>
            <pc:docMk/>
            <pc:sldMk cId="2078545080" sldId="264"/>
            <ac:graphicFrameMk id="6" creationId="{EF95793B-1F10-BA8B-4608-EEDE5538B5B5}"/>
          </ac:graphicFrameMkLst>
        </pc:graphicFrameChg>
        <pc:picChg chg="add mod">
          <ac:chgData name="Parwatha, Sai Manikanta Teja" userId="S::parwa1s@cmich.edu::09d06069-c820-4c98-8136-fdaab5c9aeee" providerId="AD" clId="Web-{4804F288-5605-F0FB-E6A4-9C981328AF3F}" dt="2024-02-28T05:40:36.673" v="381"/>
          <ac:picMkLst>
            <pc:docMk/>
            <pc:sldMk cId="2078545080" sldId="264"/>
            <ac:picMk id="4" creationId="{D7E56DBD-80DA-D0AD-54B3-4C99F41E0960}"/>
          </ac:picMkLst>
        </pc:picChg>
      </pc:sldChg>
      <pc:sldChg chg="addSp delSp modSp new mod setBg">
        <pc:chgData name="Parwatha, Sai Manikanta Teja" userId="S::parwa1s@cmich.edu::09d06069-c820-4c98-8136-fdaab5c9aeee" providerId="AD" clId="Web-{4804F288-5605-F0FB-E6A4-9C981328AF3F}" dt="2024-02-28T05:48:11.003" v="412"/>
        <pc:sldMkLst>
          <pc:docMk/>
          <pc:sldMk cId="1663790377" sldId="265"/>
        </pc:sldMkLst>
        <pc:spChg chg="del">
          <ac:chgData name="Parwatha, Sai Manikanta Teja" userId="S::parwa1s@cmich.edu::09d06069-c820-4c98-8136-fdaab5c9aeee" providerId="AD" clId="Web-{4804F288-5605-F0FB-E6A4-9C981328AF3F}" dt="2024-02-28T05:46:20.577" v="397"/>
          <ac:spMkLst>
            <pc:docMk/>
            <pc:sldMk cId="1663790377" sldId="265"/>
            <ac:spMk id="2" creationId="{254E9B0C-0FF6-E873-C582-80AA19C8921B}"/>
          </ac:spMkLst>
        </pc:spChg>
        <pc:spChg chg="mod ord">
          <ac:chgData name="Parwatha, Sai Manikanta Teja" userId="S::parwa1s@cmich.edu::09d06069-c820-4c98-8136-fdaab5c9aeee" providerId="AD" clId="Web-{4804F288-5605-F0FB-E6A4-9C981328AF3F}" dt="2024-02-28T05:48:06.549" v="411"/>
          <ac:spMkLst>
            <pc:docMk/>
            <pc:sldMk cId="1663790377" sldId="265"/>
            <ac:spMk id="3" creationId="{76F1D59F-BDC1-18D6-FD09-1F2409610BA8}"/>
          </ac:spMkLst>
        </pc:spChg>
        <pc:spChg chg="add del mod">
          <ac:chgData name="Parwatha, Sai Manikanta Teja" userId="S::parwa1s@cmich.edu::09d06069-c820-4c98-8136-fdaab5c9aeee" providerId="AD" clId="Web-{4804F288-5605-F0FB-E6A4-9C981328AF3F}" dt="2024-02-28T05:47:24.095" v="408"/>
          <ac:spMkLst>
            <pc:docMk/>
            <pc:sldMk cId="1663790377" sldId="265"/>
            <ac:spMk id="5" creationId="{CCEB122E-8738-4F01-AA58-6827686B9A0F}"/>
          </ac:spMkLst>
        </pc:spChg>
        <pc:spChg chg="add del">
          <ac:chgData name="Parwatha, Sai Manikanta Teja" userId="S::parwa1s@cmich.edu::09d06069-c820-4c98-8136-fdaab5c9aeee" providerId="AD" clId="Web-{4804F288-5605-F0FB-E6A4-9C981328AF3F}" dt="2024-02-28T05:48:06.549" v="411"/>
          <ac:spMkLst>
            <pc:docMk/>
            <pc:sldMk cId="1663790377" sldId="265"/>
            <ac:spMk id="9" creationId="{8F4E830A-06F9-4EAA-9E65-110CF2421798}"/>
          </ac:spMkLst>
        </pc:spChg>
        <pc:picChg chg="add del mod">
          <ac:chgData name="Parwatha, Sai Manikanta Teja" userId="S::parwa1s@cmich.edu::09d06069-c820-4c98-8136-fdaab5c9aeee" providerId="AD" clId="Web-{4804F288-5605-F0FB-E6A4-9C981328AF3F}" dt="2024-02-28T05:48:11.003" v="412"/>
          <ac:picMkLst>
            <pc:docMk/>
            <pc:sldMk cId="1663790377" sldId="265"/>
            <ac:picMk id="4" creationId="{0E642962-A20D-9741-82B2-4B2AFCDCAEB4}"/>
          </ac:picMkLst>
        </pc:picChg>
      </pc:sldChg>
    </pc:docChg>
  </pc:docChgLst>
  <pc:docChgLst>
    <pc:chgData name="Zahid, Muhammad Zainul" userId="S::zahid1mz@cmich.edu::e5a50139-0a3d-47e1-b452-75f2d1509ee7" providerId="AD" clId="Web-{43DA1F4D-57C5-4745-8B82-C7F9062022DD}"/>
    <pc:docChg chg="addSld modSld">
      <pc:chgData name="Zahid, Muhammad Zainul" userId="S::zahid1mz@cmich.edu::e5a50139-0a3d-47e1-b452-75f2d1509ee7" providerId="AD" clId="Web-{43DA1F4D-57C5-4745-8B82-C7F9062022DD}" dt="2024-02-17T23:34:50.541" v="89" actId="20577"/>
      <pc:docMkLst>
        <pc:docMk/>
      </pc:docMkLst>
      <pc:sldChg chg="modSp">
        <pc:chgData name="Zahid, Muhammad Zainul" userId="S::zahid1mz@cmich.edu::e5a50139-0a3d-47e1-b452-75f2d1509ee7" providerId="AD" clId="Web-{43DA1F4D-57C5-4745-8B82-C7F9062022DD}" dt="2024-02-17T23:20:16.380" v="3" actId="20577"/>
        <pc:sldMkLst>
          <pc:docMk/>
          <pc:sldMk cId="211780413" sldId="258"/>
        </pc:sldMkLst>
        <pc:spChg chg="mod">
          <ac:chgData name="Zahid, Muhammad Zainul" userId="S::zahid1mz@cmich.edu::e5a50139-0a3d-47e1-b452-75f2d1509ee7" providerId="AD" clId="Web-{43DA1F4D-57C5-4745-8B82-C7F9062022DD}" dt="2024-02-17T23:20:16.380" v="3" actId="20577"/>
          <ac:spMkLst>
            <pc:docMk/>
            <pc:sldMk cId="211780413" sldId="258"/>
            <ac:spMk id="3" creationId="{73858871-3131-9A2D-D6B4-27F387A1B902}"/>
          </ac:spMkLst>
        </pc:spChg>
      </pc:sldChg>
      <pc:sldChg chg="addSp modSp new">
        <pc:chgData name="Zahid, Muhammad Zainul" userId="S::zahid1mz@cmich.edu::e5a50139-0a3d-47e1-b452-75f2d1509ee7" providerId="AD" clId="Web-{43DA1F4D-57C5-4745-8B82-C7F9062022DD}" dt="2024-02-17T23:23:43.197" v="34" actId="1076"/>
        <pc:sldMkLst>
          <pc:docMk/>
          <pc:sldMk cId="2009857562" sldId="259"/>
        </pc:sldMkLst>
        <pc:spChg chg="mod">
          <ac:chgData name="Zahid, Muhammad Zainul" userId="S::zahid1mz@cmich.edu::e5a50139-0a3d-47e1-b452-75f2d1509ee7" providerId="AD" clId="Web-{43DA1F4D-57C5-4745-8B82-C7F9062022DD}" dt="2024-02-17T23:21:19.069" v="15" actId="20577"/>
          <ac:spMkLst>
            <pc:docMk/>
            <pc:sldMk cId="2009857562" sldId="259"/>
            <ac:spMk id="2" creationId="{561D5B9D-2207-AC7B-65C3-8F946FBF6721}"/>
          </ac:spMkLst>
        </pc:spChg>
        <pc:spChg chg="mod">
          <ac:chgData name="Zahid, Muhammad Zainul" userId="S::zahid1mz@cmich.edu::e5a50139-0a3d-47e1-b452-75f2d1509ee7" providerId="AD" clId="Web-{43DA1F4D-57C5-4745-8B82-C7F9062022DD}" dt="2024-02-17T23:23:40.400" v="32" actId="20577"/>
          <ac:spMkLst>
            <pc:docMk/>
            <pc:sldMk cId="2009857562" sldId="259"/>
            <ac:spMk id="3" creationId="{957656E3-AD91-4ADB-9461-80AC07F9914B}"/>
          </ac:spMkLst>
        </pc:spChg>
        <pc:picChg chg="add mod modCrop">
          <ac:chgData name="Zahid, Muhammad Zainul" userId="S::zahid1mz@cmich.edu::e5a50139-0a3d-47e1-b452-75f2d1509ee7" providerId="AD" clId="Web-{43DA1F4D-57C5-4745-8B82-C7F9062022DD}" dt="2024-02-17T23:23:43.197" v="34" actId="1076"/>
          <ac:picMkLst>
            <pc:docMk/>
            <pc:sldMk cId="2009857562" sldId="259"/>
            <ac:picMk id="4" creationId="{112409F5-F2EC-F723-CF68-4B8AF67EAC7A}"/>
          </ac:picMkLst>
        </pc:picChg>
        <pc:picChg chg="add mod">
          <ac:chgData name="Zahid, Muhammad Zainul" userId="S::zahid1mz@cmich.edu::e5a50139-0a3d-47e1-b452-75f2d1509ee7" providerId="AD" clId="Web-{43DA1F4D-57C5-4745-8B82-C7F9062022DD}" dt="2024-02-17T23:23:36.290" v="31" actId="1076"/>
          <ac:picMkLst>
            <pc:docMk/>
            <pc:sldMk cId="2009857562" sldId="259"/>
            <ac:picMk id="5" creationId="{C5172879-CCB8-B2D0-667B-4698D7A2E75B}"/>
          </ac:picMkLst>
        </pc:picChg>
      </pc:sldChg>
      <pc:sldChg chg="modSp new">
        <pc:chgData name="Zahid, Muhammad Zainul" userId="S::zahid1mz@cmich.edu::e5a50139-0a3d-47e1-b452-75f2d1509ee7" providerId="AD" clId="Web-{43DA1F4D-57C5-4745-8B82-C7F9062022DD}" dt="2024-02-17T23:28:24.689" v="64" actId="20577"/>
        <pc:sldMkLst>
          <pc:docMk/>
          <pc:sldMk cId="2081393640" sldId="260"/>
        </pc:sldMkLst>
        <pc:spChg chg="mod">
          <ac:chgData name="Zahid, Muhammad Zainul" userId="S::zahid1mz@cmich.edu::e5a50139-0a3d-47e1-b452-75f2d1509ee7" providerId="AD" clId="Web-{43DA1F4D-57C5-4745-8B82-C7F9062022DD}" dt="2024-02-17T23:26:31.484" v="57" actId="20577"/>
          <ac:spMkLst>
            <pc:docMk/>
            <pc:sldMk cId="2081393640" sldId="260"/>
            <ac:spMk id="2" creationId="{CB699294-9676-D339-DEE1-C85BC74A8833}"/>
          </ac:spMkLst>
        </pc:spChg>
        <pc:spChg chg="mod">
          <ac:chgData name="Zahid, Muhammad Zainul" userId="S::zahid1mz@cmich.edu::e5a50139-0a3d-47e1-b452-75f2d1509ee7" providerId="AD" clId="Web-{43DA1F4D-57C5-4745-8B82-C7F9062022DD}" dt="2024-02-17T23:28:24.689" v="64" actId="20577"/>
          <ac:spMkLst>
            <pc:docMk/>
            <pc:sldMk cId="2081393640" sldId="260"/>
            <ac:spMk id="3" creationId="{9BAD4576-A7E9-A41F-D0AF-E0AA66E24729}"/>
          </ac:spMkLst>
        </pc:spChg>
      </pc:sldChg>
      <pc:sldChg chg="modSp new">
        <pc:chgData name="Zahid, Muhammad Zainul" userId="S::zahid1mz@cmich.edu::e5a50139-0a3d-47e1-b452-75f2d1509ee7" providerId="AD" clId="Web-{43DA1F4D-57C5-4745-8B82-C7F9062022DD}" dt="2024-02-17T23:29:05.674" v="68" actId="20577"/>
        <pc:sldMkLst>
          <pc:docMk/>
          <pc:sldMk cId="1642366348" sldId="261"/>
        </pc:sldMkLst>
        <pc:spChg chg="mod">
          <ac:chgData name="Zahid, Muhammad Zainul" userId="S::zahid1mz@cmich.edu::e5a50139-0a3d-47e1-b452-75f2d1509ee7" providerId="AD" clId="Web-{43DA1F4D-57C5-4745-8B82-C7F9062022DD}" dt="2024-02-17T23:25:23.529" v="46" actId="20577"/>
          <ac:spMkLst>
            <pc:docMk/>
            <pc:sldMk cId="1642366348" sldId="261"/>
            <ac:spMk id="2" creationId="{890CFFB0-F2C5-2D1C-7BC2-5CFE08CC0BC6}"/>
          </ac:spMkLst>
        </pc:spChg>
        <pc:spChg chg="mod">
          <ac:chgData name="Zahid, Muhammad Zainul" userId="S::zahid1mz@cmich.edu::e5a50139-0a3d-47e1-b452-75f2d1509ee7" providerId="AD" clId="Web-{43DA1F4D-57C5-4745-8B82-C7F9062022DD}" dt="2024-02-17T23:29:05.674" v="68" actId="20577"/>
          <ac:spMkLst>
            <pc:docMk/>
            <pc:sldMk cId="1642366348" sldId="261"/>
            <ac:spMk id="3" creationId="{6F246468-2E8E-6DE6-9CD5-6F19BF549752}"/>
          </ac:spMkLst>
        </pc:spChg>
      </pc:sldChg>
      <pc:sldChg chg="modSp new">
        <pc:chgData name="Zahid, Muhammad Zainul" userId="S::zahid1mz@cmich.edu::e5a50139-0a3d-47e1-b452-75f2d1509ee7" providerId="AD" clId="Web-{43DA1F4D-57C5-4745-8B82-C7F9062022DD}" dt="2024-02-17T23:29:35.113" v="75" actId="20577"/>
        <pc:sldMkLst>
          <pc:docMk/>
          <pc:sldMk cId="3723256168" sldId="262"/>
        </pc:sldMkLst>
        <pc:spChg chg="mod">
          <ac:chgData name="Zahid, Muhammad Zainul" userId="S::zahid1mz@cmich.edu::e5a50139-0a3d-47e1-b452-75f2d1509ee7" providerId="AD" clId="Web-{43DA1F4D-57C5-4745-8B82-C7F9062022DD}" dt="2024-02-17T23:29:10.128" v="71" actId="20577"/>
          <ac:spMkLst>
            <pc:docMk/>
            <pc:sldMk cId="3723256168" sldId="262"/>
            <ac:spMk id="2" creationId="{4759BB78-BE04-5D24-051A-BAC6C7CDA54F}"/>
          </ac:spMkLst>
        </pc:spChg>
        <pc:spChg chg="mod">
          <ac:chgData name="Zahid, Muhammad Zainul" userId="S::zahid1mz@cmich.edu::e5a50139-0a3d-47e1-b452-75f2d1509ee7" providerId="AD" clId="Web-{43DA1F4D-57C5-4745-8B82-C7F9062022DD}" dt="2024-02-17T23:29:35.113" v="75" actId="20577"/>
          <ac:spMkLst>
            <pc:docMk/>
            <pc:sldMk cId="3723256168" sldId="262"/>
            <ac:spMk id="3" creationId="{B68D0C0C-9564-EDA2-8A5C-BF85000CEE7D}"/>
          </ac:spMkLst>
        </pc:spChg>
      </pc:sldChg>
      <pc:sldChg chg="modSp new">
        <pc:chgData name="Zahid, Muhammad Zainul" userId="S::zahid1mz@cmich.edu::e5a50139-0a3d-47e1-b452-75f2d1509ee7" providerId="AD" clId="Web-{43DA1F4D-57C5-4745-8B82-C7F9062022DD}" dt="2024-02-17T23:34:50.541" v="89" actId="20577"/>
        <pc:sldMkLst>
          <pc:docMk/>
          <pc:sldMk cId="162746423" sldId="263"/>
        </pc:sldMkLst>
        <pc:spChg chg="mod">
          <ac:chgData name="Zahid, Muhammad Zainul" userId="S::zahid1mz@cmich.edu::e5a50139-0a3d-47e1-b452-75f2d1509ee7" providerId="AD" clId="Web-{43DA1F4D-57C5-4745-8B82-C7F9062022DD}" dt="2024-02-17T23:34:48.291" v="88" actId="20577"/>
          <ac:spMkLst>
            <pc:docMk/>
            <pc:sldMk cId="162746423" sldId="263"/>
            <ac:spMk id="2" creationId="{52C46A86-5E28-0B6D-633D-726938355642}"/>
          </ac:spMkLst>
        </pc:spChg>
        <pc:spChg chg="mod">
          <ac:chgData name="Zahid, Muhammad Zainul" userId="S::zahid1mz@cmich.edu::e5a50139-0a3d-47e1-b452-75f2d1509ee7" providerId="AD" clId="Web-{43DA1F4D-57C5-4745-8B82-C7F9062022DD}" dt="2024-02-17T23:34:50.541" v="89" actId="20577"/>
          <ac:spMkLst>
            <pc:docMk/>
            <pc:sldMk cId="162746423" sldId="263"/>
            <ac:spMk id="3" creationId="{2CD027B3-EEFC-5D8F-373E-7A59029B600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0552C-7A4D-4B56-8F02-9716C8680143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8578686-B412-4D2A-80D7-A2B2D2BA8D49}">
      <dgm:prSet/>
      <dgm:spPr/>
      <dgm:t>
        <a:bodyPr/>
        <a:lstStyle/>
        <a:p>
          <a:r>
            <a:rPr lang="en-US" b="1"/>
            <a:t>Risk Description:</a:t>
          </a:r>
          <a:endParaRPr lang="en-US"/>
        </a:p>
      </dgm:t>
    </dgm:pt>
    <dgm:pt modelId="{9D3FDD77-7513-4E4F-90DF-D58D1A3131B8}" type="parTrans" cxnId="{091B7475-2ED2-424A-A923-93861848424F}">
      <dgm:prSet/>
      <dgm:spPr/>
      <dgm:t>
        <a:bodyPr/>
        <a:lstStyle/>
        <a:p>
          <a:endParaRPr lang="en-US"/>
        </a:p>
      </dgm:t>
    </dgm:pt>
    <dgm:pt modelId="{36650594-4E9C-41E7-9846-CEA5699A61AB}" type="sibTrans" cxnId="{091B7475-2ED2-424A-A923-93861848424F}">
      <dgm:prSet/>
      <dgm:spPr/>
      <dgm:t>
        <a:bodyPr/>
        <a:lstStyle/>
        <a:p>
          <a:endParaRPr lang="en-US"/>
        </a:p>
      </dgm:t>
    </dgm:pt>
    <dgm:pt modelId="{EFF0B5B2-86B1-4551-9600-8BAFE98FC57B}">
      <dgm:prSet/>
      <dgm:spPr/>
      <dgm:t>
        <a:bodyPr/>
        <a:lstStyle/>
        <a:p>
          <a:r>
            <a:rPr lang="en-US"/>
            <a:t>The integrity and confidentiality of financial information are at risk due to weak password policies, which raise the possibility of a data breach.</a:t>
          </a:r>
        </a:p>
      </dgm:t>
    </dgm:pt>
    <dgm:pt modelId="{21F3D30B-5933-4E25-B233-9FC4F7094C42}" type="parTrans" cxnId="{2A5C8C9B-6756-4CE1-8305-FA9460865596}">
      <dgm:prSet/>
      <dgm:spPr/>
      <dgm:t>
        <a:bodyPr/>
        <a:lstStyle/>
        <a:p>
          <a:endParaRPr lang="en-US"/>
        </a:p>
      </dgm:t>
    </dgm:pt>
    <dgm:pt modelId="{BC405957-84B0-4476-9315-CB8B411C3D6D}" type="sibTrans" cxnId="{2A5C8C9B-6756-4CE1-8305-FA9460865596}">
      <dgm:prSet/>
      <dgm:spPr/>
      <dgm:t>
        <a:bodyPr/>
        <a:lstStyle/>
        <a:p>
          <a:endParaRPr lang="en-US"/>
        </a:p>
      </dgm:t>
    </dgm:pt>
    <dgm:pt modelId="{264D4508-A37A-442E-9F3E-6A10170FDD1D}">
      <dgm:prSet/>
      <dgm:spPr/>
      <dgm:t>
        <a:bodyPr/>
        <a:lstStyle/>
        <a:p>
          <a:r>
            <a:rPr lang="en-US" b="1"/>
            <a:t>Potential Impact of the Risk on Financial Statements:</a:t>
          </a:r>
          <a:endParaRPr lang="en-US"/>
        </a:p>
      </dgm:t>
    </dgm:pt>
    <dgm:pt modelId="{5AB50A25-A687-46D9-AB25-6F36914080ED}" type="parTrans" cxnId="{5489FAD4-C7D5-48B6-ADDC-2A6AF83B3341}">
      <dgm:prSet/>
      <dgm:spPr/>
      <dgm:t>
        <a:bodyPr/>
        <a:lstStyle/>
        <a:p>
          <a:endParaRPr lang="en-US"/>
        </a:p>
      </dgm:t>
    </dgm:pt>
    <dgm:pt modelId="{386C8E06-1EF6-47A8-9C57-E8605AF5FBC1}" type="sibTrans" cxnId="{5489FAD4-C7D5-48B6-ADDC-2A6AF83B3341}">
      <dgm:prSet/>
      <dgm:spPr/>
      <dgm:t>
        <a:bodyPr/>
        <a:lstStyle/>
        <a:p>
          <a:endParaRPr lang="en-US"/>
        </a:p>
      </dgm:t>
    </dgm:pt>
    <dgm:pt modelId="{1CB49C20-5664-46F2-B02D-6828E4D0EE6F}">
      <dgm:prSet/>
      <dgm:spPr/>
      <dgm:t>
        <a:bodyPr/>
        <a:lstStyle/>
        <a:p>
          <a:r>
            <a:rPr lang="en-US"/>
            <a:t>Sensitive financial information may be revealed via a data breach, which could result in losses to one's reputation, legal repercussions, and financial hardship.</a:t>
          </a:r>
        </a:p>
      </dgm:t>
    </dgm:pt>
    <dgm:pt modelId="{AB41AECB-C6A4-4E27-B859-6A2F70E64C46}" type="parTrans" cxnId="{2A1F2459-3EA1-461F-804C-08E03CB5332B}">
      <dgm:prSet/>
      <dgm:spPr/>
      <dgm:t>
        <a:bodyPr/>
        <a:lstStyle/>
        <a:p>
          <a:endParaRPr lang="en-US"/>
        </a:p>
      </dgm:t>
    </dgm:pt>
    <dgm:pt modelId="{E95194EA-B6BB-4E24-8DDB-224AA1DA331B}" type="sibTrans" cxnId="{2A1F2459-3EA1-461F-804C-08E03CB5332B}">
      <dgm:prSet/>
      <dgm:spPr/>
      <dgm:t>
        <a:bodyPr/>
        <a:lstStyle/>
        <a:p>
          <a:endParaRPr lang="en-US"/>
        </a:p>
      </dgm:t>
    </dgm:pt>
    <dgm:pt modelId="{7DDF69F6-5E54-40BF-9E7F-1E21957CEF2C}">
      <dgm:prSet/>
      <dgm:spPr/>
      <dgm:t>
        <a:bodyPr/>
        <a:lstStyle/>
        <a:p>
          <a:r>
            <a:rPr lang="en-US" b="1"/>
            <a:t>Potential Test to Determine Exposure:</a:t>
          </a:r>
          <a:endParaRPr lang="en-US"/>
        </a:p>
      </dgm:t>
    </dgm:pt>
    <dgm:pt modelId="{F38D6A92-DAF7-4974-B822-1630726DAFF3}" type="parTrans" cxnId="{9429CA81-8E28-4693-A7A1-C52667352A27}">
      <dgm:prSet/>
      <dgm:spPr/>
      <dgm:t>
        <a:bodyPr/>
        <a:lstStyle/>
        <a:p>
          <a:endParaRPr lang="en-US"/>
        </a:p>
      </dgm:t>
    </dgm:pt>
    <dgm:pt modelId="{D507B116-1608-43A7-8F8D-5D3CCCA06D97}" type="sibTrans" cxnId="{9429CA81-8E28-4693-A7A1-C52667352A27}">
      <dgm:prSet/>
      <dgm:spPr/>
      <dgm:t>
        <a:bodyPr/>
        <a:lstStyle/>
        <a:p>
          <a:endParaRPr lang="en-US"/>
        </a:p>
      </dgm:t>
    </dgm:pt>
    <dgm:pt modelId="{9FC7DE0D-CA7C-4E4E-B51D-D9C64E59CE83}">
      <dgm:prSet/>
      <dgm:spPr/>
      <dgm:t>
        <a:bodyPr/>
        <a:lstStyle/>
        <a:p>
          <a:r>
            <a:rPr lang="en-US"/>
            <a:t>Conduct penetration testing to see how susceptible systems are to possible breaches and to gauge how well data encryption and access controls are working.</a:t>
          </a:r>
        </a:p>
      </dgm:t>
    </dgm:pt>
    <dgm:pt modelId="{35588CCF-F48D-41F3-893E-D5217744F13C}" type="parTrans" cxnId="{B7D483ED-9AC3-4935-B222-73259212884D}">
      <dgm:prSet/>
      <dgm:spPr/>
      <dgm:t>
        <a:bodyPr/>
        <a:lstStyle/>
        <a:p>
          <a:endParaRPr lang="en-US"/>
        </a:p>
      </dgm:t>
    </dgm:pt>
    <dgm:pt modelId="{60B60256-198A-46C8-8791-7DADF95DF406}" type="sibTrans" cxnId="{B7D483ED-9AC3-4935-B222-73259212884D}">
      <dgm:prSet/>
      <dgm:spPr/>
      <dgm:t>
        <a:bodyPr/>
        <a:lstStyle/>
        <a:p>
          <a:endParaRPr lang="en-US"/>
        </a:p>
      </dgm:t>
    </dgm:pt>
    <dgm:pt modelId="{76EF423F-FCFF-48EB-B885-FFDC450A120D}" type="pres">
      <dgm:prSet presAssocID="{25B0552C-7A4D-4B56-8F02-9716C8680143}" presName="Name0" presStyleCnt="0">
        <dgm:presLayoutVars>
          <dgm:dir/>
          <dgm:animLvl val="lvl"/>
          <dgm:resizeHandles val="exact"/>
        </dgm:presLayoutVars>
      </dgm:prSet>
      <dgm:spPr/>
    </dgm:pt>
    <dgm:pt modelId="{4F40D6FC-9CE0-4FEC-89A4-D3F6035B89C4}" type="pres">
      <dgm:prSet presAssocID="{7DDF69F6-5E54-40BF-9E7F-1E21957CEF2C}" presName="boxAndChildren" presStyleCnt="0"/>
      <dgm:spPr/>
    </dgm:pt>
    <dgm:pt modelId="{39E8A563-0909-496A-AFCA-168427E40E74}" type="pres">
      <dgm:prSet presAssocID="{7DDF69F6-5E54-40BF-9E7F-1E21957CEF2C}" presName="parentTextBox" presStyleLbl="node1" presStyleIdx="0" presStyleCnt="3"/>
      <dgm:spPr/>
    </dgm:pt>
    <dgm:pt modelId="{052D53F3-57B0-4C17-B585-EE940F305FC6}" type="pres">
      <dgm:prSet presAssocID="{7DDF69F6-5E54-40BF-9E7F-1E21957CEF2C}" presName="entireBox" presStyleLbl="node1" presStyleIdx="0" presStyleCnt="3"/>
      <dgm:spPr/>
    </dgm:pt>
    <dgm:pt modelId="{C43EE568-CA66-406F-9180-BCB1F6D4704D}" type="pres">
      <dgm:prSet presAssocID="{7DDF69F6-5E54-40BF-9E7F-1E21957CEF2C}" presName="descendantBox" presStyleCnt="0"/>
      <dgm:spPr/>
    </dgm:pt>
    <dgm:pt modelId="{0C09AB38-0BE1-46FD-BB7C-E66A619F0FF3}" type="pres">
      <dgm:prSet presAssocID="{9FC7DE0D-CA7C-4E4E-B51D-D9C64E59CE83}" presName="childTextBox" presStyleLbl="fgAccFollowNode1" presStyleIdx="0" presStyleCnt="3">
        <dgm:presLayoutVars>
          <dgm:bulletEnabled val="1"/>
        </dgm:presLayoutVars>
      </dgm:prSet>
      <dgm:spPr/>
    </dgm:pt>
    <dgm:pt modelId="{CABAD06E-63F3-4866-882E-4373A924056C}" type="pres">
      <dgm:prSet presAssocID="{386C8E06-1EF6-47A8-9C57-E8605AF5FBC1}" presName="sp" presStyleCnt="0"/>
      <dgm:spPr/>
    </dgm:pt>
    <dgm:pt modelId="{54D8B219-E6A9-4861-9CE6-14FA2741C88F}" type="pres">
      <dgm:prSet presAssocID="{264D4508-A37A-442E-9F3E-6A10170FDD1D}" presName="arrowAndChildren" presStyleCnt="0"/>
      <dgm:spPr/>
    </dgm:pt>
    <dgm:pt modelId="{2B4D65A2-4DF0-4B5D-B77F-A7A4D5DF2550}" type="pres">
      <dgm:prSet presAssocID="{264D4508-A37A-442E-9F3E-6A10170FDD1D}" presName="parentTextArrow" presStyleLbl="node1" presStyleIdx="0" presStyleCnt="3"/>
      <dgm:spPr/>
    </dgm:pt>
    <dgm:pt modelId="{2E3EB245-E198-4C53-A795-51A162A280D5}" type="pres">
      <dgm:prSet presAssocID="{264D4508-A37A-442E-9F3E-6A10170FDD1D}" presName="arrow" presStyleLbl="node1" presStyleIdx="1" presStyleCnt="3"/>
      <dgm:spPr/>
    </dgm:pt>
    <dgm:pt modelId="{89456791-A40E-4F1D-A4D2-E4D411290F66}" type="pres">
      <dgm:prSet presAssocID="{264D4508-A37A-442E-9F3E-6A10170FDD1D}" presName="descendantArrow" presStyleCnt="0"/>
      <dgm:spPr/>
    </dgm:pt>
    <dgm:pt modelId="{9C129F9E-8E41-47A1-8CEF-3B155FAFABBA}" type="pres">
      <dgm:prSet presAssocID="{1CB49C20-5664-46F2-B02D-6828E4D0EE6F}" presName="childTextArrow" presStyleLbl="fgAccFollowNode1" presStyleIdx="1" presStyleCnt="3">
        <dgm:presLayoutVars>
          <dgm:bulletEnabled val="1"/>
        </dgm:presLayoutVars>
      </dgm:prSet>
      <dgm:spPr/>
    </dgm:pt>
    <dgm:pt modelId="{DF9B9A60-CF75-44B5-9B87-6CB732324D80}" type="pres">
      <dgm:prSet presAssocID="{36650594-4E9C-41E7-9846-CEA5699A61AB}" presName="sp" presStyleCnt="0"/>
      <dgm:spPr/>
    </dgm:pt>
    <dgm:pt modelId="{669D0FDC-0E01-4F06-AC95-C3F6032FD195}" type="pres">
      <dgm:prSet presAssocID="{28578686-B412-4D2A-80D7-A2B2D2BA8D49}" presName="arrowAndChildren" presStyleCnt="0"/>
      <dgm:spPr/>
    </dgm:pt>
    <dgm:pt modelId="{FB9042FB-A4EE-431F-8324-3C3697DBD8D9}" type="pres">
      <dgm:prSet presAssocID="{28578686-B412-4D2A-80D7-A2B2D2BA8D49}" presName="parentTextArrow" presStyleLbl="node1" presStyleIdx="1" presStyleCnt="3"/>
      <dgm:spPr/>
    </dgm:pt>
    <dgm:pt modelId="{D2785B33-135F-4529-9556-BE1E368046EE}" type="pres">
      <dgm:prSet presAssocID="{28578686-B412-4D2A-80D7-A2B2D2BA8D49}" presName="arrow" presStyleLbl="node1" presStyleIdx="2" presStyleCnt="3"/>
      <dgm:spPr/>
    </dgm:pt>
    <dgm:pt modelId="{108CBFB0-67F2-4B78-A99E-BB4476AAF76C}" type="pres">
      <dgm:prSet presAssocID="{28578686-B412-4D2A-80D7-A2B2D2BA8D49}" presName="descendantArrow" presStyleCnt="0"/>
      <dgm:spPr/>
    </dgm:pt>
    <dgm:pt modelId="{F8FFEA73-A98F-4F99-AD18-5347F22E09AF}" type="pres">
      <dgm:prSet presAssocID="{EFF0B5B2-86B1-4551-9600-8BAFE98FC57B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7250631-F8A5-41AC-B8C3-19CD68A6FCA3}" type="presOf" srcId="{7DDF69F6-5E54-40BF-9E7F-1E21957CEF2C}" destId="{39E8A563-0909-496A-AFCA-168427E40E74}" srcOrd="0" destOrd="0" presId="urn:microsoft.com/office/officeart/2005/8/layout/process4"/>
    <dgm:cxn modelId="{AF3B304D-890D-4848-B61A-7E12CB998A29}" type="presOf" srcId="{1CB49C20-5664-46F2-B02D-6828E4D0EE6F}" destId="{9C129F9E-8E41-47A1-8CEF-3B155FAFABBA}" srcOrd="0" destOrd="0" presId="urn:microsoft.com/office/officeart/2005/8/layout/process4"/>
    <dgm:cxn modelId="{DEF17371-AB99-4968-A325-63E179BA883E}" type="presOf" srcId="{264D4508-A37A-442E-9F3E-6A10170FDD1D}" destId="{2B4D65A2-4DF0-4B5D-B77F-A7A4D5DF2550}" srcOrd="0" destOrd="0" presId="urn:microsoft.com/office/officeart/2005/8/layout/process4"/>
    <dgm:cxn modelId="{091B7475-2ED2-424A-A923-93861848424F}" srcId="{25B0552C-7A4D-4B56-8F02-9716C8680143}" destId="{28578686-B412-4D2A-80D7-A2B2D2BA8D49}" srcOrd="0" destOrd="0" parTransId="{9D3FDD77-7513-4E4F-90DF-D58D1A3131B8}" sibTransId="{36650594-4E9C-41E7-9846-CEA5699A61AB}"/>
    <dgm:cxn modelId="{742CD557-5310-4883-8CF6-C845893954D0}" type="presOf" srcId="{EFF0B5B2-86B1-4551-9600-8BAFE98FC57B}" destId="{F8FFEA73-A98F-4F99-AD18-5347F22E09AF}" srcOrd="0" destOrd="0" presId="urn:microsoft.com/office/officeart/2005/8/layout/process4"/>
    <dgm:cxn modelId="{2A1F2459-3EA1-461F-804C-08E03CB5332B}" srcId="{264D4508-A37A-442E-9F3E-6A10170FDD1D}" destId="{1CB49C20-5664-46F2-B02D-6828E4D0EE6F}" srcOrd="0" destOrd="0" parTransId="{AB41AECB-C6A4-4E27-B859-6A2F70E64C46}" sibTransId="{E95194EA-B6BB-4E24-8DDB-224AA1DA331B}"/>
    <dgm:cxn modelId="{9429CA81-8E28-4693-A7A1-C52667352A27}" srcId="{25B0552C-7A4D-4B56-8F02-9716C8680143}" destId="{7DDF69F6-5E54-40BF-9E7F-1E21957CEF2C}" srcOrd="2" destOrd="0" parTransId="{F38D6A92-DAF7-4974-B822-1630726DAFF3}" sibTransId="{D507B116-1608-43A7-8F8D-5D3CCCA06D97}"/>
    <dgm:cxn modelId="{E3B38897-41C2-48F9-8961-F9C37019553C}" type="presOf" srcId="{28578686-B412-4D2A-80D7-A2B2D2BA8D49}" destId="{FB9042FB-A4EE-431F-8324-3C3697DBD8D9}" srcOrd="0" destOrd="0" presId="urn:microsoft.com/office/officeart/2005/8/layout/process4"/>
    <dgm:cxn modelId="{2A5C8C9B-6756-4CE1-8305-FA9460865596}" srcId="{28578686-B412-4D2A-80D7-A2B2D2BA8D49}" destId="{EFF0B5B2-86B1-4551-9600-8BAFE98FC57B}" srcOrd="0" destOrd="0" parTransId="{21F3D30B-5933-4E25-B233-9FC4F7094C42}" sibTransId="{BC405957-84B0-4476-9315-CB8B411C3D6D}"/>
    <dgm:cxn modelId="{C1DFA5B6-BC9D-4753-8B21-4C656F84153A}" type="presOf" srcId="{264D4508-A37A-442E-9F3E-6A10170FDD1D}" destId="{2E3EB245-E198-4C53-A795-51A162A280D5}" srcOrd="1" destOrd="0" presId="urn:microsoft.com/office/officeart/2005/8/layout/process4"/>
    <dgm:cxn modelId="{0D1D36B8-73E0-4D9A-AC77-6CD420902CFF}" type="presOf" srcId="{7DDF69F6-5E54-40BF-9E7F-1E21957CEF2C}" destId="{052D53F3-57B0-4C17-B585-EE940F305FC6}" srcOrd="1" destOrd="0" presId="urn:microsoft.com/office/officeart/2005/8/layout/process4"/>
    <dgm:cxn modelId="{BE194FC5-B346-4EAE-B852-9B5BA5DCA953}" type="presOf" srcId="{25B0552C-7A4D-4B56-8F02-9716C8680143}" destId="{76EF423F-FCFF-48EB-B885-FFDC450A120D}" srcOrd="0" destOrd="0" presId="urn:microsoft.com/office/officeart/2005/8/layout/process4"/>
    <dgm:cxn modelId="{5489FAD4-C7D5-48B6-ADDC-2A6AF83B3341}" srcId="{25B0552C-7A4D-4B56-8F02-9716C8680143}" destId="{264D4508-A37A-442E-9F3E-6A10170FDD1D}" srcOrd="1" destOrd="0" parTransId="{5AB50A25-A687-46D9-AB25-6F36914080ED}" sibTransId="{386C8E06-1EF6-47A8-9C57-E8605AF5FBC1}"/>
    <dgm:cxn modelId="{5ED780EA-9088-45E8-BE4D-B56AB3E7DABD}" type="presOf" srcId="{28578686-B412-4D2A-80D7-A2B2D2BA8D49}" destId="{D2785B33-135F-4529-9556-BE1E368046EE}" srcOrd="1" destOrd="0" presId="urn:microsoft.com/office/officeart/2005/8/layout/process4"/>
    <dgm:cxn modelId="{B7D483ED-9AC3-4935-B222-73259212884D}" srcId="{7DDF69F6-5E54-40BF-9E7F-1E21957CEF2C}" destId="{9FC7DE0D-CA7C-4E4E-B51D-D9C64E59CE83}" srcOrd="0" destOrd="0" parTransId="{35588CCF-F48D-41F3-893E-D5217744F13C}" sibTransId="{60B60256-198A-46C8-8791-7DADF95DF406}"/>
    <dgm:cxn modelId="{A9B4CAED-DE43-4287-A3B6-8B49AA7E4F9F}" type="presOf" srcId="{9FC7DE0D-CA7C-4E4E-B51D-D9C64E59CE83}" destId="{0C09AB38-0BE1-46FD-BB7C-E66A619F0FF3}" srcOrd="0" destOrd="0" presId="urn:microsoft.com/office/officeart/2005/8/layout/process4"/>
    <dgm:cxn modelId="{EA10CB45-1A3F-46AC-A9ED-5EEC037A06E0}" type="presParOf" srcId="{76EF423F-FCFF-48EB-B885-FFDC450A120D}" destId="{4F40D6FC-9CE0-4FEC-89A4-D3F6035B89C4}" srcOrd="0" destOrd="0" presId="urn:microsoft.com/office/officeart/2005/8/layout/process4"/>
    <dgm:cxn modelId="{1B83E6B9-DA0B-48B3-8398-7A71425F3723}" type="presParOf" srcId="{4F40D6FC-9CE0-4FEC-89A4-D3F6035B89C4}" destId="{39E8A563-0909-496A-AFCA-168427E40E74}" srcOrd="0" destOrd="0" presId="urn:microsoft.com/office/officeart/2005/8/layout/process4"/>
    <dgm:cxn modelId="{EECB3E74-78D3-4233-9922-44B62AF1BF98}" type="presParOf" srcId="{4F40D6FC-9CE0-4FEC-89A4-D3F6035B89C4}" destId="{052D53F3-57B0-4C17-B585-EE940F305FC6}" srcOrd="1" destOrd="0" presId="urn:microsoft.com/office/officeart/2005/8/layout/process4"/>
    <dgm:cxn modelId="{EEAC4482-DF14-4273-88EE-2E4E0891B4B4}" type="presParOf" srcId="{4F40D6FC-9CE0-4FEC-89A4-D3F6035B89C4}" destId="{C43EE568-CA66-406F-9180-BCB1F6D4704D}" srcOrd="2" destOrd="0" presId="urn:microsoft.com/office/officeart/2005/8/layout/process4"/>
    <dgm:cxn modelId="{D0699639-8670-4AC3-86A6-9B82F80AD6A9}" type="presParOf" srcId="{C43EE568-CA66-406F-9180-BCB1F6D4704D}" destId="{0C09AB38-0BE1-46FD-BB7C-E66A619F0FF3}" srcOrd="0" destOrd="0" presId="urn:microsoft.com/office/officeart/2005/8/layout/process4"/>
    <dgm:cxn modelId="{DA20FD67-A2F7-4F67-A315-21E0CE5F4317}" type="presParOf" srcId="{76EF423F-FCFF-48EB-B885-FFDC450A120D}" destId="{CABAD06E-63F3-4866-882E-4373A924056C}" srcOrd="1" destOrd="0" presId="urn:microsoft.com/office/officeart/2005/8/layout/process4"/>
    <dgm:cxn modelId="{206DE48E-54C6-4528-967C-12FE636528A1}" type="presParOf" srcId="{76EF423F-FCFF-48EB-B885-FFDC450A120D}" destId="{54D8B219-E6A9-4861-9CE6-14FA2741C88F}" srcOrd="2" destOrd="0" presId="urn:microsoft.com/office/officeart/2005/8/layout/process4"/>
    <dgm:cxn modelId="{C1126DB6-79A4-4258-920C-D2B68DB40AA6}" type="presParOf" srcId="{54D8B219-E6A9-4861-9CE6-14FA2741C88F}" destId="{2B4D65A2-4DF0-4B5D-B77F-A7A4D5DF2550}" srcOrd="0" destOrd="0" presId="urn:microsoft.com/office/officeart/2005/8/layout/process4"/>
    <dgm:cxn modelId="{FEB5A2C8-5FDF-4DCE-AF63-C2B6CA2857D9}" type="presParOf" srcId="{54D8B219-E6A9-4861-9CE6-14FA2741C88F}" destId="{2E3EB245-E198-4C53-A795-51A162A280D5}" srcOrd="1" destOrd="0" presId="urn:microsoft.com/office/officeart/2005/8/layout/process4"/>
    <dgm:cxn modelId="{08BA6BFA-C2EA-4BF4-B520-DD6AD389A99A}" type="presParOf" srcId="{54D8B219-E6A9-4861-9CE6-14FA2741C88F}" destId="{89456791-A40E-4F1D-A4D2-E4D411290F66}" srcOrd="2" destOrd="0" presId="urn:microsoft.com/office/officeart/2005/8/layout/process4"/>
    <dgm:cxn modelId="{2DD5E50C-BAC8-4FEE-886B-A3EF9E92E51F}" type="presParOf" srcId="{89456791-A40E-4F1D-A4D2-E4D411290F66}" destId="{9C129F9E-8E41-47A1-8CEF-3B155FAFABBA}" srcOrd="0" destOrd="0" presId="urn:microsoft.com/office/officeart/2005/8/layout/process4"/>
    <dgm:cxn modelId="{4D03DF53-643D-4C0F-8F84-D0C0A3027262}" type="presParOf" srcId="{76EF423F-FCFF-48EB-B885-FFDC450A120D}" destId="{DF9B9A60-CF75-44B5-9B87-6CB732324D80}" srcOrd="3" destOrd="0" presId="urn:microsoft.com/office/officeart/2005/8/layout/process4"/>
    <dgm:cxn modelId="{E6CDDC51-D803-402C-8E51-6D82549617A6}" type="presParOf" srcId="{76EF423F-FCFF-48EB-B885-FFDC450A120D}" destId="{669D0FDC-0E01-4F06-AC95-C3F6032FD195}" srcOrd="4" destOrd="0" presId="urn:microsoft.com/office/officeart/2005/8/layout/process4"/>
    <dgm:cxn modelId="{AF9ED121-FFBF-4128-8949-A28E63D1587C}" type="presParOf" srcId="{669D0FDC-0E01-4F06-AC95-C3F6032FD195}" destId="{FB9042FB-A4EE-431F-8324-3C3697DBD8D9}" srcOrd="0" destOrd="0" presId="urn:microsoft.com/office/officeart/2005/8/layout/process4"/>
    <dgm:cxn modelId="{71F5A1BD-D8B0-4FDF-80DA-28F2571D4611}" type="presParOf" srcId="{669D0FDC-0E01-4F06-AC95-C3F6032FD195}" destId="{D2785B33-135F-4529-9556-BE1E368046EE}" srcOrd="1" destOrd="0" presId="urn:microsoft.com/office/officeart/2005/8/layout/process4"/>
    <dgm:cxn modelId="{E3E3D3F4-55B3-493A-B758-C9A147AA01A8}" type="presParOf" srcId="{669D0FDC-0E01-4F06-AC95-C3F6032FD195}" destId="{108CBFB0-67F2-4B78-A99E-BB4476AAF76C}" srcOrd="2" destOrd="0" presId="urn:microsoft.com/office/officeart/2005/8/layout/process4"/>
    <dgm:cxn modelId="{DBD64545-CCC8-464C-8D47-F1BEE6B5A8A2}" type="presParOf" srcId="{108CBFB0-67F2-4B78-A99E-BB4476AAF76C}" destId="{F8FFEA73-A98F-4F99-AD18-5347F22E09A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EC427-0B00-47C9-BEB8-90AC84E8549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9D932C-1FBA-4A36-BA6E-6049D0CE353F}">
      <dgm:prSet/>
      <dgm:spPr/>
      <dgm:t>
        <a:bodyPr/>
        <a:lstStyle/>
        <a:p>
          <a:r>
            <a:rPr lang="en-US" b="1"/>
            <a:t>Length of password:</a:t>
          </a:r>
          <a:endParaRPr lang="en-US"/>
        </a:p>
      </dgm:t>
    </dgm:pt>
    <dgm:pt modelId="{D2FDCA8A-2A16-4E92-A433-0BD0924C0599}" type="parTrans" cxnId="{EE765A78-86C0-4166-A467-9590011B7171}">
      <dgm:prSet/>
      <dgm:spPr/>
      <dgm:t>
        <a:bodyPr/>
        <a:lstStyle/>
        <a:p>
          <a:endParaRPr lang="en-US"/>
        </a:p>
      </dgm:t>
    </dgm:pt>
    <dgm:pt modelId="{BD9D7200-6275-4D09-A9B9-6C4B3E26B5B9}" type="sibTrans" cxnId="{EE765A78-86C0-4166-A467-9590011B7171}">
      <dgm:prSet/>
      <dgm:spPr/>
      <dgm:t>
        <a:bodyPr/>
        <a:lstStyle/>
        <a:p>
          <a:endParaRPr lang="en-US"/>
        </a:p>
      </dgm:t>
    </dgm:pt>
    <dgm:pt modelId="{C5DC954F-2EDE-497E-B198-7F28565E07EA}">
      <dgm:prSet/>
      <dgm:spPr/>
      <dgm:t>
        <a:bodyPr/>
        <a:lstStyle/>
        <a:p>
          <a:r>
            <a:rPr lang="en-US"/>
            <a:t>Recommend minimum 14 characters for non - MFA and 8 for MFA accounts</a:t>
          </a:r>
        </a:p>
      </dgm:t>
    </dgm:pt>
    <dgm:pt modelId="{4047212B-6559-4CDB-85A7-B3BC1BBE0E28}" type="parTrans" cxnId="{339F3D4A-DBA2-4EC6-AFD0-886153558697}">
      <dgm:prSet/>
      <dgm:spPr/>
      <dgm:t>
        <a:bodyPr/>
        <a:lstStyle/>
        <a:p>
          <a:endParaRPr lang="en-US"/>
        </a:p>
      </dgm:t>
    </dgm:pt>
    <dgm:pt modelId="{814BEC72-C684-420B-B5B4-1756F3BE78EF}" type="sibTrans" cxnId="{339F3D4A-DBA2-4EC6-AFD0-886153558697}">
      <dgm:prSet/>
      <dgm:spPr/>
      <dgm:t>
        <a:bodyPr/>
        <a:lstStyle/>
        <a:p>
          <a:endParaRPr lang="en-US"/>
        </a:p>
      </dgm:t>
    </dgm:pt>
    <dgm:pt modelId="{05B4AC71-5B56-4B9C-A816-F2D3B2E85A72}">
      <dgm:prSet/>
      <dgm:spPr/>
      <dgm:t>
        <a:bodyPr/>
        <a:lstStyle/>
        <a:p>
          <a:r>
            <a:rPr lang="en-US"/>
            <a:t>Longer passwords are more secure against brute force attacks and guessing</a:t>
          </a:r>
        </a:p>
      </dgm:t>
    </dgm:pt>
    <dgm:pt modelId="{D50A6367-69EF-4375-8B21-8EA5BD259A92}" type="parTrans" cxnId="{085B1CCF-3EA1-4874-A604-C323292AC1A0}">
      <dgm:prSet/>
      <dgm:spPr/>
      <dgm:t>
        <a:bodyPr/>
        <a:lstStyle/>
        <a:p>
          <a:endParaRPr lang="en-US"/>
        </a:p>
      </dgm:t>
    </dgm:pt>
    <dgm:pt modelId="{92AD9284-8F02-4A64-992E-154C6686C981}" type="sibTrans" cxnId="{085B1CCF-3EA1-4874-A604-C323292AC1A0}">
      <dgm:prSet/>
      <dgm:spPr/>
      <dgm:t>
        <a:bodyPr/>
        <a:lstStyle/>
        <a:p>
          <a:endParaRPr lang="en-US"/>
        </a:p>
      </dgm:t>
    </dgm:pt>
    <dgm:pt modelId="{7DF542C1-6A77-414B-9AC4-53146D20FF33}">
      <dgm:prSet/>
      <dgm:spPr/>
      <dgm:t>
        <a:bodyPr/>
        <a:lstStyle/>
        <a:p>
          <a:r>
            <a:rPr lang="en-US" b="1"/>
            <a:t>Special Character Requirements:</a:t>
          </a:r>
          <a:endParaRPr lang="en-US"/>
        </a:p>
      </dgm:t>
    </dgm:pt>
    <dgm:pt modelId="{6EB5E6CE-91A6-4617-880B-4E494D0881B0}" type="parTrans" cxnId="{6C103196-FF7A-420E-8F17-FB8213C831D8}">
      <dgm:prSet/>
      <dgm:spPr/>
      <dgm:t>
        <a:bodyPr/>
        <a:lstStyle/>
        <a:p>
          <a:endParaRPr lang="en-US"/>
        </a:p>
      </dgm:t>
    </dgm:pt>
    <dgm:pt modelId="{EA776DBF-0D4A-4A4B-B046-757EF6CF049A}" type="sibTrans" cxnId="{6C103196-FF7A-420E-8F17-FB8213C831D8}">
      <dgm:prSet/>
      <dgm:spPr/>
      <dgm:t>
        <a:bodyPr/>
        <a:lstStyle/>
        <a:p>
          <a:endParaRPr lang="en-US"/>
        </a:p>
      </dgm:t>
    </dgm:pt>
    <dgm:pt modelId="{106A0B4E-0366-4A74-8FDF-938708F67F34}">
      <dgm:prSet/>
      <dgm:spPr/>
      <dgm:t>
        <a:bodyPr/>
        <a:lstStyle/>
        <a:p>
          <a:r>
            <a:rPr lang="en-US"/>
            <a:t>At least 1 special character recommended for password composition.</a:t>
          </a:r>
        </a:p>
      </dgm:t>
    </dgm:pt>
    <dgm:pt modelId="{72F99A2A-B868-4C9A-98D1-0050E593B437}" type="parTrans" cxnId="{A5CCA8D6-C732-4835-AE68-4009391059B2}">
      <dgm:prSet/>
      <dgm:spPr/>
      <dgm:t>
        <a:bodyPr/>
        <a:lstStyle/>
        <a:p>
          <a:endParaRPr lang="en-US"/>
        </a:p>
      </dgm:t>
    </dgm:pt>
    <dgm:pt modelId="{3DE5F2CF-9484-4869-83D7-D7015C490AC1}" type="sibTrans" cxnId="{A5CCA8D6-C732-4835-AE68-4009391059B2}">
      <dgm:prSet/>
      <dgm:spPr/>
      <dgm:t>
        <a:bodyPr/>
        <a:lstStyle/>
        <a:p>
          <a:endParaRPr lang="en-US"/>
        </a:p>
      </dgm:t>
    </dgm:pt>
    <dgm:pt modelId="{AF5E7BDE-E8FD-4004-8131-904814EB23E6}">
      <dgm:prSet/>
      <dgm:spPr/>
      <dgm:t>
        <a:bodyPr/>
        <a:lstStyle/>
        <a:p>
          <a:r>
            <a:rPr lang="en-US"/>
            <a:t>Special characters increase complexity and unpredictability, enhancing password security.</a:t>
          </a:r>
        </a:p>
      </dgm:t>
    </dgm:pt>
    <dgm:pt modelId="{EE9F5F6D-9D65-4DB2-BCFF-1F13B812769C}" type="parTrans" cxnId="{72D38B3A-D056-4C3D-B26F-53FC7AC144FD}">
      <dgm:prSet/>
      <dgm:spPr/>
      <dgm:t>
        <a:bodyPr/>
        <a:lstStyle/>
        <a:p>
          <a:endParaRPr lang="en-US"/>
        </a:p>
      </dgm:t>
    </dgm:pt>
    <dgm:pt modelId="{F0D01720-CE02-4ACA-83FF-D477E5609CA6}" type="sibTrans" cxnId="{72D38B3A-D056-4C3D-B26F-53FC7AC144FD}">
      <dgm:prSet/>
      <dgm:spPr/>
      <dgm:t>
        <a:bodyPr/>
        <a:lstStyle/>
        <a:p>
          <a:endParaRPr lang="en-US"/>
        </a:p>
      </dgm:t>
    </dgm:pt>
    <dgm:pt modelId="{00149574-3E1A-49E4-9387-62338086E64D}" type="pres">
      <dgm:prSet presAssocID="{9D6EC427-0B00-47C9-BEB8-90AC84E85497}" presName="Name0" presStyleCnt="0">
        <dgm:presLayoutVars>
          <dgm:dir/>
          <dgm:animLvl val="lvl"/>
          <dgm:resizeHandles val="exact"/>
        </dgm:presLayoutVars>
      </dgm:prSet>
      <dgm:spPr/>
    </dgm:pt>
    <dgm:pt modelId="{5313463D-C5BA-41DB-8211-D0BCC560D549}" type="pres">
      <dgm:prSet presAssocID="{529D932C-1FBA-4A36-BA6E-6049D0CE353F}" presName="linNode" presStyleCnt="0"/>
      <dgm:spPr/>
    </dgm:pt>
    <dgm:pt modelId="{D0B1469C-3D9E-4228-B3BA-2E2DED5B35BD}" type="pres">
      <dgm:prSet presAssocID="{529D932C-1FBA-4A36-BA6E-6049D0CE353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6A9DEFCD-D364-4EE6-B1AC-159C3FCCC870}" type="pres">
      <dgm:prSet presAssocID="{529D932C-1FBA-4A36-BA6E-6049D0CE353F}" presName="descendantText" presStyleLbl="alignAccFollowNode1" presStyleIdx="0" presStyleCnt="2">
        <dgm:presLayoutVars>
          <dgm:bulletEnabled val="1"/>
        </dgm:presLayoutVars>
      </dgm:prSet>
      <dgm:spPr/>
    </dgm:pt>
    <dgm:pt modelId="{3D5E0195-DE0F-483A-AD16-3F31460E8B21}" type="pres">
      <dgm:prSet presAssocID="{BD9D7200-6275-4D09-A9B9-6C4B3E26B5B9}" presName="sp" presStyleCnt="0"/>
      <dgm:spPr/>
    </dgm:pt>
    <dgm:pt modelId="{02B84B60-00F9-4A30-A3AB-EF121D4D8A59}" type="pres">
      <dgm:prSet presAssocID="{7DF542C1-6A77-414B-9AC4-53146D20FF33}" presName="linNode" presStyleCnt="0"/>
      <dgm:spPr/>
    </dgm:pt>
    <dgm:pt modelId="{5812F298-8609-4D28-91CB-F8343E9A181E}" type="pres">
      <dgm:prSet presAssocID="{7DF542C1-6A77-414B-9AC4-53146D20FF3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59B75CA-3ADF-43DE-BEC7-73E17C6A9C54}" type="pres">
      <dgm:prSet presAssocID="{7DF542C1-6A77-414B-9AC4-53146D20FF3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BB6E629-1853-4B57-B179-E2F561401B65}" type="presOf" srcId="{C5DC954F-2EDE-497E-B198-7F28565E07EA}" destId="{6A9DEFCD-D364-4EE6-B1AC-159C3FCCC870}" srcOrd="0" destOrd="0" presId="urn:microsoft.com/office/officeart/2005/8/layout/vList5"/>
    <dgm:cxn modelId="{71584E34-4E27-4D68-A5B3-CA78EFAC5F41}" type="presOf" srcId="{AF5E7BDE-E8FD-4004-8131-904814EB23E6}" destId="{659B75CA-3ADF-43DE-BEC7-73E17C6A9C54}" srcOrd="0" destOrd="1" presId="urn:microsoft.com/office/officeart/2005/8/layout/vList5"/>
    <dgm:cxn modelId="{72D38B3A-D056-4C3D-B26F-53FC7AC144FD}" srcId="{7DF542C1-6A77-414B-9AC4-53146D20FF33}" destId="{AF5E7BDE-E8FD-4004-8131-904814EB23E6}" srcOrd="1" destOrd="0" parTransId="{EE9F5F6D-9D65-4DB2-BCFF-1F13B812769C}" sibTransId="{F0D01720-CE02-4ACA-83FF-D477E5609CA6}"/>
    <dgm:cxn modelId="{339F3D4A-DBA2-4EC6-AFD0-886153558697}" srcId="{529D932C-1FBA-4A36-BA6E-6049D0CE353F}" destId="{C5DC954F-2EDE-497E-B198-7F28565E07EA}" srcOrd="0" destOrd="0" parTransId="{4047212B-6559-4CDB-85A7-B3BC1BBE0E28}" sibTransId="{814BEC72-C684-420B-B5B4-1756F3BE78EF}"/>
    <dgm:cxn modelId="{EE765A78-86C0-4166-A467-9590011B7171}" srcId="{9D6EC427-0B00-47C9-BEB8-90AC84E85497}" destId="{529D932C-1FBA-4A36-BA6E-6049D0CE353F}" srcOrd="0" destOrd="0" parTransId="{D2FDCA8A-2A16-4E92-A433-0BD0924C0599}" sibTransId="{BD9D7200-6275-4D09-A9B9-6C4B3E26B5B9}"/>
    <dgm:cxn modelId="{6C103196-FF7A-420E-8F17-FB8213C831D8}" srcId="{9D6EC427-0B00-47C9-BEB8-90AC84E85497}" destId="{7DF542C1-6A77-414B-9AC4-53146D20FF33}" srcOrd="1" destOrd="0" parTransId="{6EB5E6CE-91A6-4617-880B-4E494D0881B0}" sibTransId="{EA776DBF-0D4A-4A4B-B046-757EF6CF049A}"/>
    <dgm:cxn modelId="{85F3E19C-F3D4-414F-9E45-B26CEB5942E3}" type="presOf" srcId="{7DF542C1-6A77-414B-9AC4-53146D20FF33}" destId="{5812F298-8609-4D28-91CB-F8343E9A181E}" srcOrd="0" destOrd="0" presId="urn:microsoft.com/office/officeart/2005/8/layout/vList5"/>
    <dgm:cxn modelId="{4E2D9EA6-8B02-461E-907D-E716AB1938A4}" type="presOf" srcId="{9D6EC427-0B00-47C9-BEB8-90AC84E85497}" destId="{00149574-3E1A-49E4-9387-62338086E64D}" srcOrd="0" destOrd="0" presId="urn:microsoft.com/office/officeart/2005/8/layout/vList5"/>
    <dgm:cxn modelId="{085B1CCF-3EA1-4874-A604-C323292AC1A0}" srcId="{529D932C-1FBA-4A36-BA6E-6049D0CE353F}" destId="{05B4AC71-5B56-4B9C-A816-F2D3B2E85A72}" srcOrd="1" destOrd="0" parTransId="{D50A6367-69EF-4375-8B21-8EA5BD259A92}" sibTransId="{92AD9284-8F02-4A64-992E-154C6686C981}"/>
    <dgm:cxn modelId="{A5CCA8D6-C732-4835-AE68-4009391059B2}" srcId="{7DF542C1-6A77-414B-9AC4-53146D20FF33}" destId="{106A0B4E-0366-4A74-8FDF-938708F67F34}" srcOrd="0" destOrd="0" parTransId="{72F99A2A-B868-4C9A-98D1-0050E593B437}" sibTransId="{3DE5F2CF-9484-4869-83D7-D7015C490AC1}"/>
    <dgm:cxn modelId="{A61EEBE2-CC97-4985-8C7D-7A4B679AE641}" type="presOf" srcId="{106A0B4E-0366-4A74-8FDF-938708F67F34}" destId="{659B75CA-3ADF-43DE-BEC7-73E17C6A9C54}" srcOrd="0" destOrd="0" presId="urn:microsoft.com/office/officeart/2005/8/layout/vList5"/>
    <dgm:cxn modelId="{04BD15E5-2F02-437C-9484-2F75F51F49E8}" type="presOf" srcId="{529D932C-1FBA-4A36-BA6E-6049D0CE353F}" destId="{D0B1469C-3D9E-4228-B3BA-2E2DED5B35BD}" srcOrd="0" destOrd="0" presId="urn:microsoft.com/office/officeart/2005/8/layout/vList5"/>
    <dgm:cxn modelId="{CF114EED-0AC6-4D6C-A4C5-976E50CBC786}" type="presOf" srcId="{05B4AC71-5B56-4B9C-A816-F2D3B2E85A72}" destId="{6A9DEFCD-D364-4EE6-B1AC-159C3FCCC870}" srcOrd="0" destOrd="1" presId="urn:microsoft.com/office/officeart/2005/8/layout/vList5"/>
    <dgm:cxn modelId="{838E5C54-63DA-4AF4-8D89-FC087CDF4403}" type="presParOf" srcId="{00149574-3E1A-49E4-9387-62338086E64D}" destId="{5313463D-C5BA-41DB-8211-D0BCC560D549}" srcOrd="0" destOrd="0" presId="urn:microsoft.com/office/officeart/2005/8/layout/vList5"/>
    <dgm:cxn modelId="{C4B226F5-67ED-4216-B16A-B3F81AC0E54D}" type="presParOf" srcId="{5313463D-C5BA-41DB-8211-D0BCC560D549}" destId="{D0B1469C-3D9E-4228-B3BA-2E2DED5B35BD}" srcOrd="0" destOrd="0" presId="urn:microsoft.com/office/officeart/2005/8/layout/vList5"/>
    <dgm:cxn modelId="{CE28BD5A-44BE-4591-8E95-ECF1011C2DBA}" type="presParOf" srcId="{5313463D-C5BA-41DB-8211-D0BCC560D549}" destId="{6A9DEFCD-D364-4EE6-B1AC-159C3FCCC870}" srcOrd="1" destOrd="0" presId="urn:microsoft.com/office/officeart/2005/8/layout/vList5"/>
    <dgm:cxn modelId="{83932378-4C05-445C-8671-59AD15A1D86C}" type="presParOf" srcId="{00149574-3E1A-49E4-9387-62338086E64D}" destId="{3D5E0195-DE0F-483A-AD16-3F31460E8B21}" srcOrd="1" destOrd="0" presId="urn:microsoft.com/office/officeart/2005/8/layout/vList5"/>
    <dgm:cxn modelId="{20304562-A0F3-420E-8140-848AD8BC7917}" type="presParOf" srcId="{00149574-3E1A-49E4-9387-62338086E64D}" destId="{02B84B60-00F9-4A30-A3AB-EF121D4D8A59}" srcOrd="2" destOrd="0" presId="urn:microsoft.com/office/officeart/2005/8/layout/vList5"/>
    <dgm:cxn modelId="{27AC6453-5B81-4B3B-8E1A-D1A23D0D88FB}" type="presParOf" srcId="{02B84B60-00F9-4A30-A3AB-EF121D4D8A59}" destId="{5812F298-8609-4D28-91CB-F8343E9A181E}" srcOrd="0" destOrd="0" presId="urn:microsoft.com/office/officeart/2005/8/layout/vList5"/>
    <dgm:cxn modelId="{C443BCBC-D419-4DAA-B418-1FE53235400D}" type="presParOf" srcId="{02B84B60-00F9-4A30-A3AB-EF121D4D8A59}" destId="{659B75CA-3ADF-43DE-BEC7-73E17C6A9C5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D53F3-57B0-4C17-B585-EE940F305FC6}">
      <dsp:nvSpPr>
        <dsp:cNvPr id="0" name=""/>
        <dsp:cNvSpPr/>
      </dsp:nvSpPr>
      <dsp:spPr>
        <a:xfrm>
          <a:off x="0" y="2721402"/>
          <a:ext cx="7201259" cy="893225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Potential Test to Determine Exposure:</a:t>
          </a:r>
          <a:endParaRPr lang="en-US" sz="1700" kern="1200"/>
        </a:p>
      </dsp:txBody>
      <dsp:txXfrm>
        <a:off x="0" y="2721402"/>
        <a:ext cx="7201259" cy="482341"/>
      </dsp:txXfrm>
    </dsp:sp>
    <dsp:sp modelId="{0C09AB38-0BE1-46FD-BB7C-E66A619F0FF3}">
      <dsp:nvSpPr>
        <dsp:cNvPr id="0" name=""/>
        <dsp:cNvSpPr/>
      </dsp:nvSpPr>
      <dsp:spPr>
        <a:xfrm>
          <a:off x="0" y="3185879"/>
          <a:ext cx="7201259" cy="410883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Conduct penetration testing to see how susceptible systems are to possible breaches and to gauge how well data encryption and access controls are working.</a:t>
          </a:r>
        </a:p>
      </dsp:txBody>
      <dsp:txXfrm>
        <a:off x="0" y="3185879"/>
        <a:ext cx="7201259" cy="410883"/>
      </dsp:txXfrm>
    </dsp:sp>
    <dsp:sp modelId="{2E3EB245-E198-4C53-A795-51A162A280D5}">
      <dsp:nvSpPr>
        <dsp:cNvPr id="0" name=""/>
        <dsp:cNvSpPr/>
      </dsp:nvSpPr>
      <dsp:spPr>
        <a:xfrm rot="10800000">
          <a:off x="0" y="1361020"/>
          <a:ext cx="7201259" cy="1373780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Potential Impact of the Risk on Financial Statements:</a:t>
          </a:r>
          <a:endParaRPr lang="en-US" sz="1700" kern="1200"/>
        </a:p>
      </dsp:txBody>
      <dsp:txXfrm rot="-10800000">
        <a:off x="0" y="1361020"/>
        <a:ext cx="7201259" cy="482196"/>
      </dsp:txXfrm>
    </dsp:sp>
    <dsp:sp modelId="{9C129F9E-8E41-47A1-8CEF-3B155FAFABBA}">
      <dsp:nvSpPr>
        <dsp:cNvPr id="0" name=""/>
        <dsp:cNvSpPr/>
      </dsp:nvSpPr>
      <dsp:spPr>
        <a:xfrm>
          <a:off x="0" y="1843217"/>
          <a:ext cx="7201259" cy="4107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Sensitive financial information may be revealed via a data breach, which could result in losses to one's reputation, legal repercussions, and financial hardship.</a:t>
          </a:r>
        </a:p>
      </dsp:txBody>
      <dsp:txXfrm>
        <a:off x="0" y="1843217"/>
        <a:ext cx="7201259" cy="410760"/>
      </dsp:txXfrm>
    </dsp:sp>
    <dsp:sp modelId="{D2785B33-135F-4529-9556-BE1E368046EE}">
      <dsp:nvSpPr>
        <dsp:cNvPr id="0" name=""/>
        <dsp:cNvSpPr/>
      </dsp:nvSpPr>
      <dsp:spPr>
        <a:xfrm rot="10800000">
          <a:off x="0" y="639"/>
          <a:ext cx="7201259" cy="1373780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Risk Description:</a:t>
          </a:r>
          <a:endParaRPr lang="en-US" sz="1700" kern="1200"/>
        </a:p>
      </dsp:txBody>
      <dsp:txXfrm rot="-10800000">
        <a:off x="0" y="639"/>
        <a:ext cx="7201259" cy="482196"/>
      </dsp:txXfrm>
    </dsp:sp>
    <dsp:sp modelId="{F8FFEA73-A98F-4F99-AD18-5347F22E09AF}">
      <dsp:nvSpPr>
        <dsp:cNvPr id="0" name=""/>
        <dsp:cNvSpPr/>
      </dsp:nvSpPr>
      <dsp:spPr>
        <a:xfrm>
          <a:off x="0" y="482835"/>
          <a:ext cx="7201259" cy="41076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integrity and confidentiality of financial information are at risk due to weak password policies, which raise the possibility of a data breach.</a:t>
          </a:r>
        </a:p>
      </dsp:txBody>
      <dsp:txXfrm>
        <a:off x="0" y="482835"/>
        <a:ext cx="7201259" cy="410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9DEFCD-D364-4EE6-B1AC-159C3FCCC870}">
      <dsp:nvSpPr>
        <dsp:cNvPr id="0" name=""/>
        <dsp:cNvSpPr/>
      </dsp:nvSpPr>
      <dsp:spPr>
        <a:xfrm rot="5400000">
          <a:off x="4191455" y="-1422607"/>
          <a:ext cx="1410801" cy="4608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Recommend minimum 14 characters for non - MFA and 8 for MFA accounts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Longer passwords are more secure against brute force attacks and guessing</a:t>
          </a:r>
        </a:p>
      </dsp:txBody>
      <dsp:txXfrm rot="-5400000">
        <a:off x="2592453" y="245265"/>
        <a:ext cx="4539935" cy="1273061"/>
      </dsp:txXfrm>
    </dsp:sp>
    <dsp:sp modelId="{D0B1469C-3D9E-4228-B3BA-2E2DED5B35BD}">
      <dsp:nvSpPr>
        <dsp:cNvPr id="0" name=""/>
        <dsp:cNvSpPr/>
      </dsp:nvSpPr>
      <dsp:spPr>
        <a:xfrm>
          <a:off x="0" y="44"/>
          <a:ext cx="2592453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Length of password:</a:t>
          </a:r>
          <a:endParaRPr lang="en-US" sz="2400" kern="1200"/>
        </a:p>
      </dsp:txBody>
      <dsp:txXfrm>
        <a:off x="86087" y="86131"/>
        <a:ext cx="2420279" cy="1591327"/>
      </dsp:txXfrm>
    </dsp:sp>
    <dsp:sp modelId="{659B75CA-3ADF-43DE-BEC7-73E17C6A9C54}">
      <dsp:nvSpPr>
        <dsp:cNvPr id="0" name=""/>
        <dsp:cNvSpPr/>
      </dsp:nvSpPr>
      <dsp:spPr>
        <a:xfrm rot="5400000">
          <a:off x="4191455" y="429069"/>
          <a:ext cx="1410801" cy="460880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At least 1 special character recommended for password composition.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Special characters increase complexity and unpredictability, enhancing password security.</a:t>
          </a:r>
        </a:p>
      </dsp:txBody>
      <dsp:txXfrm rot="-5400000">
        <a:off x="2592453" y="2096941"/>
        <a:ext cx="4539935" cy="1273061"/>
      </dsp:txXfrm>
    </dsp:sp>
    <dsp:sp modelId="{5812F298-8609-4D28-91CB-F8343E9A181E}">
      <dsp:nvSpPr>
        <dsp:cNvPr id="0" name=""/>
        <dsp:cNvSpPr/>
      </dsp:nvSpPr>
      <dsp:spPr>
        <a:xfrm>
          <a:off x="0" y="1851721"/>
          <a:ext cx="2592453" cy="1763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Special Character Requirements:</a:t>
          </a:r>
          <a:endParaRPr lang="en-US" sz="2400" kern="1200"/>
        </a:p>
      </dsp:txBody>
      <dsp:txXfrm>
        <a:off x="86087" y="1937808"/>
        <a:ext cx="2420279" cy="1591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82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574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5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857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91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2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58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8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0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8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1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6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13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oomers.com/password-generators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jgajdos.com/authenticating-users-in-single-page-applications-using-node-passport-react-and-redux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77B48D-7BF2-470D-876B-50CD5CC8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1F207-D920-1B4A-AEC2-0E920ABE5B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Group #2: Case Study report</a:t>
            </a:r>
            <a:br>
              <a:rPr lang="en-US"/>
            </a:b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EC765-2F5A-B372-7386-B6018D2FA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4816572" cy="1947333"/>
          </a:xfrm>
        </p:spPr>
        <p:txBody>
          <a:bodyPr>
            <a:normAutofit/>
          </a:bodyPr>
          <a:lstStyle/>
          <a:p>
            <a:r>
              <a:rPr lang="en-US"/>
              <a:t>By: Tyler Postma</a:t>
            </a:r>
          </a:p>
          <a:p>
            <a:r>
              <a:rPr lang="en-US"/>
              <a:t>Logan Lyons </a:t>
            </a:r>
          </a:p>
          <a:p>
            <a:r>
              <a:rPr lang="en-US"/>
              <a:t>Sai </a:t>
            </a:r>
            <a:r>
              <a:rPr lang="en-US" err="1"/>
              <a:t>Parwatha</a:t>
            </a:r>
            <a:endParaRPr lang="en-US"/>
          </a:p>
          <a:p>
            <a:r>
              <a:rPr lang="en-US"/>
              <a:t>Zane Zahid</a:t>
            </a:r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34D343AD-3314-F311-0EF8-6F20E2271F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1" r="22902" b="-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3DA8283-3FF4-47B3-9266-60768C743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EB65FF-EAD9-4242-80AE-A3FC7EB1E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8B5500-48F2-41FA-BD8C-3C2400F62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7B2E66-9934-4251-A5B0-A180C0CC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CDA1666-64EC-4838-B0E1-4D545ECEA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C99E35-6C12-4F89-8CDA-9FD8B3CEE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775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3B5F-6BFB-8E35-028D-D5004CE6B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Automated password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C717-63D8-D830-EAD2-85B25A8B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522226" cy="4112223"/>
          </a:xfrm>
        </p:spPr>
        <p:txBody>
          <a:bodyPr>
            <a:normAutofit/>
          </a:bodyPr>
          <a:lstStyle/>
          <a:p>
            <a:r>
              <a:rPr lang="en-US"/>
              <a:t>Python was utilized to look at a larger data set of passwords</a:t>
            </a:r>
          </a:p>
          <a:p>
            <a:pPr>
              <a:buClr>
                <a:srgbClr val="FFFFFF"/>
              </a:buClr>
            </a:pPr>
            <a:r>
              <a:rPr lang="en-US"/>
              <a:t>Tests were written to validate the following information:</a:t>
            </a:r>
          </a:p>
          <a:p>
            <a:pPr lvl="1">
              <a:buClr>
                <a:srgbClr val="FFFFFF"/>
              </a:buClr>
              <a:buFont typeface="Courier New" panose="05040102010807070707" pitchFamily="18" charset="2"/>
              <a:buChar char="o"/>
            </a:pPr>
            <a:r>
              <a:rPr lang="en-US"/>
              <a:t>Passwords with less than 8 characters in length</a:t>
            </a:r>
          </a:p>
          <a:p>
            <a:pPr lvl="1">
              <a:buClr>
                <a:srgbClr val="FFFFFF"/>
              </a:buClr>
              <a:buFont typeface="Courier New" panose="05040102010807070707" pitchFamily="18" charset="2"/>
              <a:buChar char="o"/>
            </a:pPr>
            <a:r>
              <a:rPr lang="en-US"/>
              <a:t>Passwords that only contained letters</a:t>
            </a:r>
          </a:p>
          <a:p>
            <a:pPr lvl="1">
              <a:buClr>
                <a:srgbClr val="FFFFFF"/>
              </a:buClr>
              <a:buFont typeface="Courier New" panose="05040102010807070707" pitchFamily="18" charset="2"/>
              <a:buChar char="o"/>
            </a:pPr>
            <a:r>
              <a:rPr lang="en-US"/>
              <a:t>Passwords that only contained upper- or lower-case letters</a:t>
            </a:r>
          </a:p>
          <a:p>
            <a:pPr lvl="1">
              <a:buClr>
                <a:srgbClr val="FFFFFF"/>
              </a:buClr>
              <a:buFont typeface="Courier New" panose="05040102010807070707" pitchFamily="18" charset="2"/>
              <a:buChar char="o"/>
            </a:pPr>
            <a:r>
              <a:rPr lang="en-US"/>
              <a:t>Passwords that were used by other users</a:t>
            </a:r>
          </a:p>
          <a:p>
            <a:pPr lvl="1">
              <a:buClr>
                <a:srgbClr val="FFFFFF"/>
              </a:buClr>
              <a:buFont typeface="Courier New" panose="05040102010807070707" pitchFamily="18" charset="2"/>
              <a:buChar char="o"/>
            </a:pPr>
            <a:r>
              <a:rPr lang="en-US"/>
              <a:t>Passwords that had not been changed by the user</a:t>
            </a:r>
          </a:p>
          <a:p>
            <a:pPr lvl="1">
              <a:buClr>
                <a:srgbClr val="FFFFFF"/>
              </a:buClr>
              <a:buFont typeface="Courier New" panose="05040102010807070707" pitchFamily="18" charset="2"/>
              <a:buChar char="o"/>
            </a:pPr>
            <a:r>
              <a:rPr lang="en-US"/>
              <a:t>Passwords that had not been changed within the last 90 days</a:t>
            </a:r>
          </a:p>
          <a:p>
            <a:pPr>
              <a:buClr>
                <a:srgbClr val="FFFFFF"/>
              </a:buClr>
            </a:pPr>
            <a:r>
              <a:rPr lang="en-US"/>
              <a:t>A test was also generated to compare the passwords against 2 million passwords discovered during breaches, as well as a list of "good" passwords.</a:t>
            </a:r>
          </a:p>
        </p:txBody>
      </p:sp>
    </p:spTree>
    <p:extLst>
      <p:ext uri="{BB962C8B-B14F-4D97-AF65-F5344CB8AC3E}">
        <p14:creationId xmlns:p14="http://schemas.microsoft.com/office/powerpoint/2010/main" val="1082605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31D2-51F7-24D1-0A3E-515325B9C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7" y="6089773"/>
            <a:ext cx="8534400" cy="767479"/>
          </a:xfrm>
        </p:spPr>
        <p:txBody>
          <a:bodyPr/>
          <a:lstStyle/>
          <a:p>
            <a:r>
              <a:rPr lang="en-US"/>
              <a:t>Automated analysis code demo.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D465071-571B-BDDD-9047-B8BE97572B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13" y="36490"/>
            <a:ext cx="8993036" cy="6052545"/>
          </a:xfrm>
        </p:spPr>
      </p:pic>
    </p:spTree>
    <p:extLst>
      <p:ext uri="{BB962C8B-B14F-4D97-AF65-F5344CB8AC3E}">
        <p14:creationId xmlns:p14="http://schemas.microsoft.com/office/powerpoint/2010/main" val="203526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D027-6AC7-A723-AEC1-162143A97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298880"/>
            <a:ext cx="8534400" cy="1507067"/>
          </a:xfrm>
        </p:spPr>
        <p:txBody>
          <a:bodyPr/>
          <a:lstStyle/>
          <a:p>
            <a:r>
              <a:rPr lang="en-US"/>
              <a:t>Main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BF0F4-F4F7-4AC2-4008-D56AEB3D6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>
                <a:solidFill>
                  <a:srgbClr val="0F496F"/>
                </a:solidFill>
                <a:latin typeface="Arial"/>
                <a:cs typeface="Arial"/>
              </a:rPr>
              <a:t>Repetition of Passwords</a:t>
            </a:r>
            <a:endParaRPr lang="en-US" sz="24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buClr>
                <a:srgbClr val="FFFFFF"/>
              </a:buClr>
            </a:pPr>
            <a:r>
              <a:rPr lang="en-US" sz="2400">
                <a:solidFill>
                  <a:srgbClr val="0F496F"/>
                </a:solidFill>
                <a:latin typeface="Arial"/>
                <a:cs typeface="Arial"/>
              </a:rPr>
              <a:t>Use of personal information in passwords</a:t>
            </a:r>
          </a:p>
          <a:p>
            <a:pPr>
              <a:buClr>
                <a:srgbClr val="FFFFFF"/>
              </a:buClr>
            </a:pPr>
            <a:r>
              <a:rPr lang="en-US" sz="2400">
                <a:solidFill>
                  <a:srgbClr val="0F496F"/>
                </a:solidFill>
                <a:latin typeface="Arial"/>
                <a:cs typeface="Arial"/>
              </a:rPr>
              <a:t>Weak passwords</a:t>
            </a:r>
          </a:p>
        </p:txBody>
      </p:sp>
      <p:pic>
        <p:nvPicPr>
          <p:cNvPr id="4" name="Graphic 3" descr="Lock with solid fill">
            <a:extLst>
              <a:ext uri="{FF2B5EF4-FFF2-40B4-BE49-F238E27FC236}">
                <a16:creationId xmlns:a16="http://schemas.microsoft.com/office/drawing/2014/main" id="{3532605A-625C-587C-D5F1-5691DFD70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6383" y="591295"/>
            <a:ext cx="3806536" cy="379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79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77A3-5DB7-D079-F12C-D9688EA4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33EC-F358-DF97-69FC-715E3C0D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Biggest takeaway</a:t>
            </a:r>
          </a:p>
          <a:p>
            <a:pPr>
              <a:buClr>
                <a:srgbClr val="FFFFFF"/>
              </a:buClr>
            </a:pPr>
            <a:r>
              <a:rPr lang="en-US"/>
              <a:t>Address the issue</a:t>
            </a:r>
          </a:p>
          <a:p>
            <a:pPr>
              <a:buClr>
                <a:srgbClr val="FFFFFF"/>
              </a:buClr>
            </a:pPr>
            <a:r>
              <a:rPr lang="en-US"/>
              <a:t>Real-world scenario </a:t>
            </a:r>
          </a:p>
        </p:txBody>
      </p:sp>
      <p:pic>
        <p:nvPicPr>
          <p:cNvPr id="4" name="Graphic 3" descr="Lightbulb with solid fill">
            <a:extLst>
              <a:ext uri="{FF2B5EF4-FFF2-40B4-BE49-F238E27FC236}">
                <a16:creationId xmlns:a16="http://schemas.microsoft.com/office/drawing/2014/main" id="{D5126321-5365-CD04-176E-C135787F2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8311" y="1145876"/>
            <a:ext cx="3574210" cy="353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42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E76E764-7D03-4403-9B9D-7FBE8FDAA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47FEF-4375-C877-1EB1-3EB54573B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008962"/>
            <a:ext cx="10838972" cy="1419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400">
                <a:solidFill>
                  <a:srgbClr val="FFFFFF"/>
                </a:solidFill>
              </a:rPr>
              <a:t>Risks Associated with Financial Statements Due to Failures in Password Policy</a:t>
            </a:r>
          </a:p>
        </p:txBody>
      </p:sp>
      <p:sp useBgFill="1">
        <p:nvSpPr>
          <p:cNvPr id="21" name="Snip Diagonal Corner Rectangle 6">
            <a:extLst>
              <a:ext uri="{FF2B5EF4-FFF2-40B4-BE49-F238E27FC236}">
                <a16:creationId xmlns:a16="http://schemas.microsoft.com/office/drawing/2014/main" id="{FCEE49A1-138E-4B5B-ACEB-C61A5C591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947" y="654449"/>
            <a:ext cx="5212106" cy="3199796"/>
          </a:xfrm>
          <a:prstGeom prst="snip2DiagRect">
            <a:avLst>
              <a:gd name="adj1" fmla="val 1575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assword Security Best Practices &amp; Compliance">
            <a:extLst>
              <a:ext uri="{FF2B5EF4-FFF2-40B4-BE49-F238E27FC236}">
                <a16:creationId xmlns:a16="http://schemas.microsoft.com/office/drawing/2014/main" id="{00C544CD-2DF4-253C-1DAF-3CAF389E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743" y="1161475"/>
            <a:ext cx="3330966" cy="221660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C5F9751-5C17-4A6E-B14B-E470DE730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27E3FD-D9DF-4992-B8FA-601F41037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9545A5-23B6-4BAD-BBD2-0DAA9C0A8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F03D121-7989-4398-BEE8-0208851A0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5D0FAB-D1B6-4544-836C-75FB75622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B23E85-CD62-4E51-96C9-ECCEFE8FF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4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E088D-079D-03DD-00B4-3271879B8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Breach of Confidentiality and Data Integrity</a:t>
            </a:r>
            <a:endParaRPr lang="en-US">
              <a:ea typeface="+mj-lt"/>
              <a:cs typeface="+mj-lt"/>
            </a:endParaRPr>
          </a:p>
          <a:p>
            <a:endParaRPr lang="en-US"/>
          </a:p>
        </p:txBody>
      </p:sp>
      <p:pic>
        <p:nvPicPr>
          <p:cNvPr id="4" name="Picture 3" descr="A blue lock and a login box&#10;&#10;Description automatically generated">
            <a:extLst>
              <a:ext uri="{FF2B5EF4-FFF2-40B4-BE49-F238E27FC236}">
                <a16:creationId xmlns:a16="http://schemas.microsoft.com/office/drawing/2014/main" id="{B9699625-2563-B3BF-A057-84C368EE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9504" y="1654113"/>
            <a:ext cx="3185108" cy="19850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E3352AE-7BA9-6A5E-8108-A1B22ECAB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192629"/>
              </p:ext>
            </p:extLst>
          </p:nvPr>
        </p:nvGraphicFramePr>
        <p:xfrm>
          <a:off x="684212" y="685800"/>
          <a:ext cx="7201259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374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1DD5-FEFF-148C-F084-1B27E9013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7350079" cy="1507067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Unauthorized Financial System Access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E5B4-BD18-1FDB-6166-64C3083AC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7350079" cy="3615267"/>
          </a:xfrm>
        </p:spPr>
        <p:txBody>
          <a:bodyPr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Describe the Risk:</a:t>
            </a:r>
            <a:endParaRPr lang="en-US" sz="170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1700">
                <a:ea typeface="+mn-lt"/>
                <a:cs typeface="+mn-lt"/>
              </a:rPr>
              <a:t>Unauthorized access to financial systems could result in the manipulation of financial data if password policies are lax.</a:t>
            </a:r>
          </a:p>
          <a:p>
            <a:r>
              <a:rPr lang="en-US" sz="1700" b="1">
                <a:ea typeface="+mn-lt"/>
                <a:cs typeface="+mn-lt"/>
              </a:rPr>
              <a:t>How the Risk Could Affect Financial Accounts:</a:t>
            </a:r>
            <a:endParaRPr lang="en-US" sz="170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1700">
                <a:ea typeface="+mn-lt"/>
                <a:cs typeface="+mn-lt"/>
              </a:rPr>
              <a:t>Unauthorized access can lead to financial manipulations such as fraudulent transactions, unapproved fund transfers, or other schemes that distort financial results.</a:t>
            </a:r>
          </a:p>
          <a:p>
            <a:r>
              <a:rPr lang="en-US" sz="1700" b="1">
                <a:ea typeface="+mn-lt"/>
                <a:cs typeface="+mn-lt"/>
              </a:rPr>
              <a:t>Potential Examination to Assess Exposure:</a:t>
            </a:r>
            <a:endParaRPr lang="en-US" sz="1700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 sz="1700">
                <a:ea typeface="+mn-lt"/>
                <a:cs typeface="+mn-lt"/>
              </a:rPr>
              <a:t>Examine access records and login logs, searching for any unwanted access attempts or odd user login habits.</a:t>
            </a:r>
          </a:p>
          <a:p>
            <a:pPr>
              <a:buClr>
                <a:srgbClr val="FFFFFF"/>
              </a:buClr>
            </a:pPr>
            <a:endParaRPr lang="en-US" sz="1700">
              <a:cs typeface="Arial"/>
            </a:endParaRPr>
          </a:p>
        </p:txBody>
      </p:sp>
      <p:pic>
        <p:nvPicPr>
          <p:cNvPr id="4" name="Picture 3" descr="A key with blue lights&#10;&#10;Description automatically generated">
            <a:extLst>
              <a:ext uri="{FF2B5EF4-FFF2-40B4-BE49-F238E27FC236}">
                <a16:creationId xmlns:a16="http://schemas.microsoft.com/office/drawing/2014/main" id="{86D46EFA-94F3-97B4-97F1-D0298BA5BC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68" r="25451" b="2"/>
          <a:stretch/>
        </p:blipFill>
        <p:spPr>
          <a:xfrm>
            <a:off x="8314288" y="732999"/>
            <a:ext cx="3239538" cy="4334450"/>
          </a:xfrm>
          <a:custGeom>
            <a:avLst/>
            <a:gdLst/>
            <a:ahLst/>
            <a:cxnLst/>
            <a:rect l="l" t="t" r="r" b="b"/>
            <a:pathLst>
              <a:path w="3239538" h="4334450">
                <a:moveTo>
                  <a:pt x="322464" y="0"/>
                </a:moveTo>
                <a:lnTo>
                  <a:pt x="3239538" y="0"/>
                </a:lnTo>
                <a:lnTo>
                  <a:pt x="3239538" y="4011987"/>
                </a:lnTo>
                <a:lnTo>
                  <a:pt x="2917075" y="4334450"/>
                </a:lnTo>
                <a:lnTo>
                  <a:pt x="0" y="4334450"/>
                </a:lnTo>
                <a:lnTo>
                  <a:pt x="0" y="322464"/>
                </a:lnTo>
                <a:close/>
              </a:path>
            </a:pathLst>
          </a:custGeom>
          <a:ln w="15875">
            <a:solidFill>
              <a:srgbClr val="FFFFFF">
                <a:alpha val="40000"/>
              </a:srgbClr>
            </a:soli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B975FEB-EB22-4265-87DB-98C8B1A03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59517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5F12FA-1912-4E22-A32D-0831ADB49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D85A33A-E141-4004-96FE-2B25852F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BF9A1-F02B-475F-8E25-E42F6005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4E10861-F5C5-4FCE-BB8E-126306C8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E8BD36-DC78-4FAA-AC76-FF2D4FAD3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749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73700-9FED-A3E6-31A4-CF4B9B79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Mitigation Strategies </a:t>
            </a:r>
          </a:p>
          <a:p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FA11AD14-E0D8-F5D9-DF36-DA4F31EC3E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01" r="32675" b="-2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AF70-F21F-9A35-640A-C349860AF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en-US" b="1">
                <a:ea typeface="+mn-lt"/>
                <a:cs typeface="+mn-lt"/>
              </a:rPr>
              <a:t>Mitigation Strategies:</a:t>
            </a:r>
            <a:endParaRPr lang="en-US">
              <a:ea typeface="+mn-lt"/>
              <a:cs typeface="+mn-lt"/>
            </a:endParaRP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Implement strong password policies.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Conduct regular security audits and penetration testing.</a:t>
            </a:r>
          </a:p>
          <a:p>
            <a:pPr lvl="1"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Educate employees on cybersecurity best practices.</a:t>
            </a:r>
          </a:p>
          <a:p>
            <a:pPr>
              <a:buClr>
                <a:srgbClr val="FFFFFF"/>
              </a:buClr>
            </a:pPr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393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CA6826-032C-4799-B079-15DB2A6C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1FAC0-E130-8A63-CA0F-1B58D9C6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n-US" b="1"/>
              <a:t>Password Policy Guidelines</a:t>
            </a:r>
          </a:p>
        </p:txBody>
      </p:sp>
      <p:graphicFrame>
        <p:nvGraphicFramePr>
          <p:cNvPr id="26" name="Content Placeholder 5">
            <a:extLst>
              <a:ext uri="{FF2B5EF4-FFF2-40B4-BE49-F238E27FC236}">
                <a16:creationId xmlns:a16="http://schemas.microsoft.com/office/drawing/2014/main" id="{AB24C79B-87B8-ACA3-3C20-EAB6170620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685800"/>
          <a:ext cx="7201259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phone with a lock on the screen&#10;&#10;Description automatically generated">
            <a:extLst>
              <a:ext uri="{FF2B5EF4-FFF2-40B4-BE49-F238E27FC236}">
                <a16:creationId xmlns:a16="http://schemas.microsoft.com/office/drawing/2014/main" id="{B4801D26-E03E-2229-8D19-21BBB3758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319504" y="1750844"/>
            <a:ext cx="3185108" cy="179162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D58A807-BD0E-4B1D-A523-2F20E7FE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33837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82FD88-0436-4D5C-B5A2-7B9019194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2706DBD-9DBD-49D6-80EB-C896096D2F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1C7442-3F0F-49E3-9389-D6B4BAE14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614368-43A5-4794-BA71-09F8585F9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42B96B-0C70-40CB-A027-175F2A165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935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D59F-BDC1-18D6-FD09-1F240961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654715" cy="5005582"/>
          </a:xfrm>
        </p:spPr>
        <p:txBody>
          <a:bodyPr/>
          <a:lstStyle/>
          <a:p>
            <a:r>
              <a:rPr lang="en-US" sz="1800" b="1">
                <a:ea typeface="+mn-lt"/>
                <a:cs typeface="+mn-lt"/>
              </a:rPr>
              <a:t>Capitalization Recommendations</a:t>
            </a:r>
            <a:r>
              <a:rPr lang="en-US" sz="1800" b="1">
                <a:solidFill>
                  <a:srgbClr val="E8E8E6"/>
                </a:solidFill>
                <a:ea typeface="+mn-lt"/>
                <a:cs typeface="+mn-lt"/>
              </a:rPr>
              <a:t>:</a:t>
            </a:r>
            <a:endParaRPr lang="en-US" sz="1800" b="1"/>
          </a:p>
          <a:p>
            <a:pPr lvl="1">
              <a:buClr>
                <a:srgbClr val="FFFFFF"/>
              </a:buClr>
            </a:pPr>
            <a:r>
              <a:rPr lang="en-US">
                <a:solidFill>
                  <a:srgbClr val="E8E8E6"/>
                </a:solidFill>
                <a:ea typeface="+mn-lt"/>
                <a:cs typeface="+mn-lt"/>
              </a:rPr>
              <a:t>Use at least 1 uppercase letter in passwords.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solidFill>
                  <a:srgbClr val="E8E8E6"/>
                </a:solidFill>
                <a:ea typeface="+mn-lt"/>
                <a:cs typeface="+mn-lt"/>
              </a:rPr>
              <a:t>Avoid predictable capitalization patterns to improve password security.</a:t>
            </a:r>
            <a:endParaRPr lang="en-US"/>
          </a:p>
          <a:p>
            <a:r>
              <a:rPr lang="en-US" sz="1800" b="1">
                <a:ea typeface="+mn-lt"/>
                <a:cs typeface="+mn-lt"/>
              </a:rPr>
              <a:t>Passwords on Deny Lists</a:t>
            </a:r>
            <a:r>
              <a:rPr lang="en-US" sz="1800" b="1">
                <a:solidFill>
                  <a:srgbClr val="E8E8E6"/>
                </a:solidFill>
                <a:ea typeface="+mn-lt"/>
                <a:cs typeface="+mn-lt"/>
              </a:rPr>
              <a:t>:</a:t>
            </a:r>
            <a:endParaRPr lang="en-US" sz="1800" b="1"/>
          </a:p>
          <a:p>
            <a:pPr lvl="1">
              <a:buClr>
                <a:srgbClr val="FFFFFF"/>
              </a:buClr>
            </a:pPr>
            <a:r>
              <a:rPr lang="en-US">
                <a:solidFill>
                  <a:srgbClr val="E8E8E6"/>
                </a:solidFill>
                <a:ea typeface="+mn-lt"/>
                <a:cs typeface="+mn-lt"/>
              </a:rPr>
              <a:t>Maintain a deny list of common or compromised passwords to prevent their use.</a:t>
            </a:r>
            <a:endParaRPr lang="en-US"/>
          </a:p>
          <a:p>
            <a:pPr lvl="1">
              <a:buClr>
                <a:srgbClr val="FFFFFF"/>
              </a:buClr>
            </a:pPr>
            <a:r>
              <a:rPr lang="en-US">
                <a:solidFill>
                  <a:srgbClr val="E8E8E6"/>
                </a:solidFill>
                <a:ea typeface="+mn-lt"/>
                <a:cs typeface="+mn-lt"/>
              </a:rPr>
              <a:t>Helps mitigate risks associated with easily guessed or previously compromised passwords.</a:t>
            </a:r>
            <a:endParaRPr lang="en-US"/>
          </a:p>
          <a:p>
            <a:pPr marL="0" indent="0">
              <a:buClr>
                <a:srgbClr val="FFFFFF"/>
              </a:buCl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90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circle with a lock&#10;&#10;Description automatically generated">
            <a:extLst>
              <a:ext uri="{FF2B5EF4-FFF2-40B4-BE49-F238E27FC236}">
                <a16:creationId xmlns:a16="http://schemas.microsoft.com/office/drawing/2014/main" id="{D7E56DBD-80DA-D0AD-54B3-4C99F41E0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1240" y="1561698"/>
            <a:ext cx="3185108" cy="191106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26AB6-4508-1E06-5DE0-C0A08D28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5696" y="733647"/>
            <a:ext cx="6593129" cy="35758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>
                <a:ea typeface="+mn-lt"/>
                <a:cs typeface="+mn-lt"/>
              </a:rPr>
              <a:t>Dictionary Words vs. Passphrases:</a:t>
            </a:r>
            <a:endParaRPr lang="en-US" b="1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Encourage the use of longer passphrases over single dictionary words.</a:t>
            </a:r>
            <a:endParaRPr lang="en-US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Passphrases offer higher entropy and security while remaining memorable for users.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>
                <a:ea typeface="+mn-lt"/>
                <a:cs typeface="+mn-lt"/>
              </a:rPr>
              <a:t>Multi-Factor Authentication (MFA):</a:t>
            </a:r>
            <a:endParaRPr lang="en-US" b="1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Highly recommended for enhanced account security.</a:t>
            </a:r>
            <a:endParaRPr lang="en-US"/>
          </a:p>
          <a:p>
            <a:pPr lvl="1">
              <a:lnSpc>
                <a:spcPct val="90000"/>
              </a:lnSpc>
              <a:buClr>
                <a:srgbClr val="FFFFFF"/>
              </a:buClr>
            </a:pPr>
            <a:r>
              <a:rPr lang="en-US">
                <a:ea typeface="+mn-lt"/>
                <a:cs typeface="+mn-lt"/>
              </a:rPr>
              <a:t>Combines multiple authentication factors to significantly increase the difficulty of unauthorized access.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4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367-CD62-183F-34FF-1B2F28B0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Password sample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AE81-DD8C-3E4E-AFEB-CE43F3060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Of the 30 sampled passwords only 12  (40%) of them met password complexity requirements.</a:t>
            </a:r>
          </a:p>
          <a:p>
            <a:pPr>
              <a:buClr>
                <a:srgbClr val="FFFFFF"/>
              </a:buClr>
            </a:pPr>
            <a:r>
              <a:rPr lang="en-US"/>
              <a:t>6 (20%) of the passwords could be easily found through brute force or dictionary attacks </a:t>
            </a:r>
          </a:p>
          <a:p>
            <a:pPr>
              <a:buClr>
                <a:srgbClr val="FFFFFF"/>
              </a:buClr>
            </a:pPr>
            <a:r>
              <a:rPr lang="en-US"/>
              <a:t>5 (~17%) of the passwords could be guessed with a combination of personal information and a dictionary attack.</a:t>
            </a:r>
          </a:p>
          <a:p>
            <a:pPr>
              <a:buClr>
                <a:srgbClr val="FFFFFF"/>
              </a:buClr>
            </a:pPr>
            <a:r>
              <a:rPr lang="en-US"/>
              <a:t>7 (~23%) of the passwords met certain complexity requirements, but may have missed length or special characters</a:t>
            </a:r>
          </a:p>
        </p:txBody>
      </p:sp>
    </p:spTree>
    <p:extLst>
      <p:ext uri="{BB962C8B-B14F-4D97-AF65-F5344CB8AC3E}">
        <p14:creationId xmlns:p14="http://schemas.microsoft.com/office/powerpoint/2010/main" val="90578569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Slice</vt:lpstr>
      <vt:lpstr>Group #2: Case Study report </vt:lpstr>
      <vt:lpstr>Risks Associated with Financial Statements Due to Failures in Password Policy</vt:lpstr>
      <vt:lpstr>Breach of Confidentiality and Data Integrity </vt:lpstr>
      <vt:lpstr>Unauthorized Financial System Access</vt:lpstr>
      <vt:lpstr>Mitigation Strategies  </vt:lpstr>
      <vt:lpstr>Password Policy Guidelines</vt:lpstr>
      <vt:lpstr>PowerPoint Presentation</vt:lpstr>
      <vt:lpstr>PowerPoint Presentation</vt:lpstr>
      <vt:lpstr>Password sample results</vt:lpstr>
      <vt:lpstr>Automated password analysis</vt:lpstr>
      <vt:lpstr>Automated analysis code demo.</vt:lpstr>
      <vt:lpstr>Main concerns</vt:lpstr>
      <vt:lpstr>Final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Lyons, Logan Ronald</dc:creator>
  <cp:revision>1</cp:revision>
  <dcterms:created xsi:type="dcterms:W3CDTF">2024-02-17T19:13:58Z</dcterms:created>
  <dcterms:modified xsi:type="dcterms:W3CDTF">2024-02-29T02:09:43Z</dcterms:modified>
</cp:coreProperties>
</file>