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ri Gtz P" initials="AGP" lastIdx="1" clrIdx="0">
    <p:extLst>
      <p:ext uri="{19B8F6BF-5375-455C-9EA6-DF929625EA0E}">
        <p15:presenceInfo xmlns:p15="http://schemas.microsoft.com/office/powerpoint/2012/main" userId="717fb9275ef3d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D025A-7DDB-4AF4-8032-39D34EC91CA7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3CC62-C33F-4607-A54F-5CCED095FA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61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1.- Lesiones y Homicidios</a:t>
            </a:r>
            <a:br>
              <a:rPr lang="es-MX" dirty="0"/>
            </a:br>
            <a:r>
              <a:rPr lang="es-MX" dirty="0"/>
              <a:t>2.- se observa una disminución de homicidios en los años 2020 y 2021 pero el incremento en lesiones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3CC62-C33F-4607-A54F-5CCED095FA9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90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Sí, se observa un incremente de víctimas en los meses de enero, marzo y diciembre relacionado con temporada vacacional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3CC62-C33F-4607-A54F-5CCED095FA9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99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adultos, pero hay un parte importante que esta catalogada como no especificado.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3CC62-C33F-4607-A54F-5CCED095FA9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5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hombres adultos son los más afectados (o los que mayormente tienen carpetas de investigación como víctimas)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3CC62-C33F-4607-A54F-5CCED095FA9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62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3A50D-1528-4F4D-8856-1EC6D6C8D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800" dirty="0">
                <a:latin typeface="Gadugi" panose="020B0502040204020203" pitchFamily="34" charset="0"/>
                <a:ea typeface="Gadugi" panose="020B0502040204020203" pitchFamily="34" charset="0"/>
              </a:rPr>
              <a:t>PROYECTO FINAL </a:t>
            </a:r>
            <a:br>
              <a:rPr lang="es-MX" sz="4800" dirty="0"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s-MX" sz="4800" dirty="0">
                <a:latin typeface="Gadugi" panose="020B0502040204020203" pitchFamily="34" charset="0"/>
                <a:ea typeface="Gadugi" panose="020B0502040204020203" pitchFamily="34" charset="0"/>
              </a:rPr>
              <a:t>DIPLOMADO Analítica y ciencia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65227-7222-46C6-804D-31D2263D0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61012"/>
            <a:ext cx="6831673" cy="981504"/>
          </a:xfrm>
        </p:spPr>
        <p:txBody>
          <a:bodyPr/>
          <a:lstStyle/>
          <a:p>
            <a:pPr algn="l"/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Integrantes: Alex Humberto Medina Vázquez</a:t>
            </a:r>
            <a:b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	        Zaira Monserrat Puente Zamora</a:t>
            </a:r>
          </a:p>
        </p:txBody>
      </p:sp>
    </p:spTree>
    <p:extLst>
      <p:ext uri="{BB962C8B-B14F-4D97-AF65-F5344CB8AC3E}">
        <p14:creationId xmlns:p14="http://schemas.microsoft.com/office/powerpoint/2010/main" val="31427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4FF3A-C5ED-4991-9DB4-5A166124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107576"/>
            <a:ext cx="9601200" cy="753035"/>
          </a:xfrm>
        </p:spPr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102ED-449C-472C-9BBD-516DA0E16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860611"/>
            <a:ext cx="10192871" cy="5006789"/>
          </a:xfrm>
        </p:spPr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El análisis fue realizado utilizando las siguientes herramientas:</a:t>
            </a:r>
          </a:p>
          <a:p>
            <a:endParaRPr lang="es-MX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lvl="1"/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R para la limpieza y manipulación de los datos utilizando las librerías: </a:t>
            </a:r>
          </a:p>
          <a:p>
            <a:pPr lvl="2"/>
            <a:r>
              <a:rPr lang="es-MX" dirty="0" err="1">
                <a:latin typeface="Gadugi" panose="020B0502040204020203" pitchFamily="34" charset="0"/>
                <a:ea typeface="Gadugi" panose="020B0502040204020203" pitchFamily="34" charset="0"/>
              </a:rPr>
              <a:t>Tidyvers</a:t>
            </a: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 y </a:t>
            </a:r>
            <a:r>
              <a:rPr lang="es-MX" dirty="0" err="1">
                <a:latin typeface="Gadugi" panose="020B0502040204020203" pitchFamily="34" charset="0"/>
                <a:ea typeface="Gadugi" panose="020B0502040204020203" pitchFamily="34" charset="0"/>
              </a:rPr>
              <a:t>openxlsx</a:t>
            </a: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</a:p>
          <a:p>
            <a:pPr lvl="1"/>
            <a:r>
              <a:rPr lang="es-MX" dirty="0" err="1">
                <a:latin typeface="Gadugi" panose="020B0502040204020203" pitchFamily="34" charset="0"/>
                <a:ea typeface="Gadugi" panose="020B0502040204020203" pitchFamily="34" charset="0"/>
              </a:rPr>
              <a:t>Power</a:t>
            </a: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 BI para las visualizaciones adicionales interactivas.</a:t>
            </a:r>
          </a:p>
          <a:p>
            <a:pPr lvl="1"/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Microsoft Excel, para validaciones y fuente de datos de </a:t>
            </a:r>
            <a:r>
              <a:rPr lang="es-MX" dirty="0" err="1">
                <a:latin typeface="Gadugi" panose="020B0502040204020203" pitchFamily="34" charset="0"/>
                <a:ea typeface="Gadugi" panose="020B0502040204020203" pitchFamily="34" charset="0"/>
              </a:rPr>
              <a:t>Power</a:t>
            </a: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 BI</a:t>
            </a:r>
          </a:p>
        </p:txBody>
      </p:sp>
    </p:spTree>
    <p:extLst>
      <p:ext uri="{BB962C8B-B14F-4D97-AF65-F5344CB8AC3E}">
        <p14:creationId xmlns:p14="http://schemas.microsoft.com/office/powerpoint/2010/main" val="252526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BCDB3-1B9F-4584-95FB-141983DD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0"/>
            <a:ext cx="9601200" cy="605118"/>
          </a:xfrm>
        </p:spPr>
        <p:txBody>
          <a:bodyPr>
            <a:noAutofit/>
          </a:bodyPr>
          <a:lstStyle/>
          <a:p>
            <a:r>
              <a:rPr lang="es-MX" sz="1800" dirty="0">
                <a:latin typeface="Gadugi" panose="020B0502040204020203" pitchFamily="34" charset="0"/>
                <a:ea typeface="Gadugi" panose="020B0502040204020203" pitchFamily="34" charset="0"/>
              </a:rPr>
              <a:t>¿Cuál es el tipo de delitos más frecuente por año? </a:t>
            </a:r>
            <a:br>
              <a:rPr lang="es-MX" sz="1800" dirty="0"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s-MX" sz="1800" dirty="0">
                <a:latin typeface="Gadugi" panose="020B0502040204020203" pitchFamily="34" charset="0"/>
                <a:ea typeface="Gadugi" panose="020B0502040204020203" pitchFamily="34" charset="0"/>
              </a:rPr>
              <a:t>¿Qué impacto tuvo la pandemia de COVID-19 en el número de víctimas?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83B40F-9BA7-49D5-B14D-B19E2201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9" y="574529"/>
            <a:ext cx="11214847" cy="6244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111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0B1E-BC00-4D98-A7D3-3EECF85F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13447"/>
            <a:ext cx="9601200" cy="457201"/>
          </a:xfrm>
        </p:spPr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Gadug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¿Existen patrones estacionales en el número de víctimas?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566C26-3FFF-4EA4-9ABF-95A05BE5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1" y="376519"/>
            <a:ext cx="11107270" cy="63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A601F-5D7B-4ACC-9478-28E65695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0"/>
            <a:ext cx="9601200" cy="363071"/>
          </a:xfrm>
        </p:spPr>
        <p:txBody>
          <a:bodyPr>
            <a:normAutofit/>
          </a:bodyPr>
          <a:lstStyle/>
          <a:p>
            <a:r>
              <a:rPr lang="es-MX" sz="1800" dirty="0">
                <a:latin typeface="Gadugi" panose="020B0502040204020203" pitchFamily="34" charset="0"/>
                <a:ea typeface="Gadugi" panose="020B0502040204020203" pitchFamily="34" charset="0"/>
              </a:rPr>
              <a:t>¿Qué grupos de edad son más vulnerables a ciertos delitos?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544BB1-EACB-400D-8FB3-EDF9EC2A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9" y="309283"/>
            <a:ext cx="11295530" cy="63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9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8F664-D397-4A90-B81F-1ED97C66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0"/>
            <a:ext cx="9601200" cy="322729"/>
          </a:xfrm>
        </p:spPr>
        <p:txBody>
          <a:bodyPr>
            <a:normAutofit fontScale="90000"/>
          </a:bodyPr>
          <a:lstStyle/>
          <a:p>
            <a:r>
              <a:rPr lang="es-MX" sz="1800" dirty="0">
                <a:latin typeface="Gadugi" panose="020B0502040204020203" pitchFamily="34" charset="0"/>
                <a:ea typeface="Gadugi" panose="020B0502040204020203" pitchFamily="34" charset="0"/>
              </a:rPr>
              <a:t>¿Cómo se distribuye el sexo de las víctimas en diferentes tipos de delitos?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DA9BCB-EE9E-4218-9A52-402190571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315025"/>
            <a:ext cx="11107270" cy="62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5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F39FB-66C1-49D5-8BA8-A3515BB3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121024"/>
            <a:ext cx="9601200" cy="726141"/>
          </a:xfrm>
        </p:spPr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Resultados del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5D070-529F-4D33-8747-7D5DA7BC1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106" y="847165"/>
            <a:ext cx="9601200" cy="3294529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1. Los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homicidios</a:t>
            </a: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 y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lesiones </a:t>
            </a: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son los delitos más frecuentes, afectando predominantemente a hombres adultos.</a:t>
            </a:r>
          </a:p>
          <a:p>
            <a:pPr marL="0" indent="0">
              <a:buNone/>
            </a:pP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2. Los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patrones estacionales </a:t>
            </a: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sugieren una mayor incidencia delictiva en los meses de enero, marzo y diciembre.</a:t>
            </a:r>
          </a:p>
          <a:p>
            <a:pPr marL="0" indent="0">
              <a:buNone/>
            </a:pP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3. La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pandemia de COVID-19 </a:t>
            </a: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tuvo un impacto significativo en la dinámica delictiva, con una caída temporal en los casos, seguida de un aumento en 2021.</a:t>
            </a:r>
          </a:p>
          <a:p>
            <a:pPr marL="0" indent="0">
              <a:buNone/>
            </a:pPr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4. Es crucial que se enfoquen medidas específicas de prevención en los meses y grupos más vulnerables.</a:t>
            </a:r>
          </a:p>
        </p:txBody>
      </p:sp>
    </p:spTree>
    <p:extLst>
      <p:ext uri="{BB962C8B-B14F-4D97-AF65-F5344CB8AC3E}">
        <p14:creationId xmlns:p14="http://schemas.microsoft.com/office/powerpoint/2010/main" val="213650867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127</TotalTime>
  <Words>307</Words>
  <Application>Microsoft Office PowerPoint</Application>
  <PresentationFormat>Panorámica</PresentationFormat>
  <Paragraphs>26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Gadugi</vt:lpstr>
      <vt:lpstr>Recorte</vt:lpstr>
      <vt:lpstr>PROYECTO FINAL  DIPLOMADO Analítica y ciencia de datos</vt:lpstr>
      <vt:lpstr>Herramientas utilizadas</vt:lpstr>
      <vt:lpstr>¿Cuál es el tipo de delitos más frecuente por año?  ¿Qué impacto tuvo la pandemia de COVID-19 en el número de víctimas?</vt:lpstr>
      <vt:lpstr>¿Existen patrones estacionales en el número de víctimas?</vt:lpstr>
      <vt:lpstr>¿Qué grupos de edad son más vulnerables a ciertos delitos?</vt:lpstr>
      <vt:lpstr>¿Cómo se distribuye el sexo de las víctimas en diferentes tipos de delitos?</vt:lpstr>
      <vt:lpstr>Resultados del análisis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 DIPLOMADO Analítica y ciencia de datos</dc:title>
  <dc:creator>GUTIERREZ PUENTE AKARI DANIELA</dc:creator>
  <cp:lastModifiedBy>Akari Gtz P</cp:lastModifiedBy>
  <cp:revision>11</cp:revision>
  <dcterms:created xsi:type="dcterms:W3CDTF">2024-10-12T14:28:56Z</dcterms:created>
  <dcterms:modified xsi:type="dcterms:W3CDTF">2024-10-12T16:36:20Z</dcterms:modified>
</cp:coreProperties>
</file>