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8" r:id="rId21"/>
    <p:sldId id="271" r:id="rId22"/>
    <p:sldId id="272" r:id="rId23"/>
    <p:sldId id="277" r:id="rId2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3437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55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936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420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999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1012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184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993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135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54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32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066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926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276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049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062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481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203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 Proposal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Connect the Color Dots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(An IQ Test Puzzle Game)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lang="en-US" sz="1400" b="1" dirty="0" smtClean="0">
              <a:solidFill>
                <a:schemeClr val="tx1"/>
              </a:solidFill>
            </a:endParaRP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400" b="1" dirty="0" smtClean="0">
                <a:solidFill>
                  <a:schemeClr val="tx1"/>
                </a:solidFill>
              </a:rPr>
              <a:t>Supervised </a:t>
            </a:r>
            <a:r>
              <a:rPr lang="en-US" sz="1400" b="1" dirty="0">
                <a:solidFill>
                  <a:schemeClr val="tx1"/>
                </a:solidFill>
              </a:rPr>
              <a:t>By: M</a:t>
            </a:r>
            <a:r>
              <a:rPr lang="en-US" sz="1400" b="1" dirty="0" smtClean="0">
                <a:solidFill>
                  <a:schemeClr val="tx1"/>
                </a:solidFill>
              </a:rPr>
              <a:t>ansoor Alam (professor)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ncorporating </a:t>
            </a:r>
            <a:r>
              <a:rPr lang="en-US" dirty="0">
                <a:solidFill>
                  <a:schemeClr val="tx1"/>
                </a:solidFill>
              </a:rPr>
              <a:t>new features </a:t>
            </a:r>
            <a:endParaRPr lang="en-US" dirty="0" smtClean="0">
              <a:solidFill>
                <a:schemeClr val="tx1"/>
              </a:solidFill>
            </a:endParaRP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nhance </a:t>
            </a:r>
            <a:r>
              <a:rPr lang="en-US" dirty="0">
                <a:solidFill>
                  <a:schemeClr val="tx1"/>
                </a:solidFill>
              </a:rPr>
              <a:t>users' skills </a:t>
            </a: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ogic-making </a:t>
            </a:r>
            <a:r>
              <a:rPr lang="en-US" dirty="0">
                <a:solidFill>
                  <a:schemeClr val="tx1"/>
                </a:solidFill>
              </a:rPr>
              <a:t>abilities.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49" y="118269"/>
            <a:ext cx="2966398" cy="3034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57200" y="750627"/>
            <a:ext cx="8229600" cy="489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/>
              <a:t>Challenges:</a:t>
            </a:r>
            <a:endParaRPr lang="en-US" sz="2400" dirty="0"/>
          </a:p>
          <a:p>
            <a:r>
              <a:rPr lang="en-US" sz="2400" dirty="0"/>
              <a:t>Puzzle-solving isn't universally accepted as an IQ measurement tool.</a:t>
            </a:r>
          </a:p>
          <a:p>
            <a:r>
              <a:rPr lang="en-US" sz="2400" dirty="0"/>
              <a:t>Difficult to demonstrate the value of our game without a direct IQ testing feature.</a:t>
            </a:r>
          </a:p>
          <a:p>
            <a:r>
              <a:rPr lang="en-US" sz="2400" b="1" dirty="0"/>
              <a:t>Solution:</a:t>
            </a:r>
            <a:endParaRPr lang="en-US" sz="2400" dirty="0"/>
          </a:p>
          <a:p>
            <a:r>
              <a:rPr lang="en-US" sz="2400" dirty="0"/>
              <a:t>Integrate IQ testing directly into our game.</a:t>
            </a:r>
          </a:p>
          <a:p>
            <a:r>
              <a:rPr lang="en-US" sz="2400" dirty="0"/>
              <a:t>Players can conveniently assess their IQ while playing, eliminating the need for a separate app.</a:t>
            </a:r>
          </a:p>
          <a:p>
            <a:r>
              <a:rPr lang="en-US" sz="2400" b="1" dirty="0"/>
              <a:t>Added Value:</a:t>
            </a:r>
            <a:endParaRPr lang="en-US" sz="2400" dirty="0"/>
          </a:p>
          <a:p>
            <a:r>
              <a:rPr lang="en-US" sz="2400" dirty="0"/>
              <a:t>Saves time and device storage for users.</a:t>
            </a:r>
          </a:p>
          <a:p>
            <a:r>
              <a:rPr lang="en-US" sz="2400" dirty="0"/>
              <a:t>New features enhance user entertainment and engagement.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 AND METHODOLOGY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1" y="316884"/>
            <a:ext cx="7945272" cy="4090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245660"/>
            <a:ext cx="8229600" cy="588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Objective: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game estimating IQ from puzzle completion.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Utilize established IQ scale for scoring.</a:t>
            </a:r>
          </a:p>
          <a:p>
            <a:r>
              <a:rPr lang="en-US" b="1" dirty="0"/>
              <a:t>Implementation: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 puzzles varying in complexity.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 completion percentiles to IQ scores.</a:t>
            </a:r>
          </a:p>
          <a:p>
            <a:r>
              <a:rPr lang="en-US" b="1" dirty="0"/>
              <a:t>Innovation and Expansion: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Regularly update with new puzzles and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game remains engaging for user retention.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764275"/>
            <a:ext cx="8229600" cy="413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Define the boundaries of the </a:t>
            </a:r>
            <a:r>
              <a:rPr lang="en-US" sz="2800" dirty="0" smtClean="0"/>
              <a:t>project.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I</a:t>
            </a:r>
            <a:r>
              <a:rPr lang="en-US" sz="2800" dirty="0" smtClean="0"/>
              <a:t>ncluding </a:t>
            </a:r>
            <a:r>
              <a:rPr lang="en-US" sz="2800" dirty="0"/>
              <a:t>the target audience of users of all </a:t>
            </a:r>
            <a:r>
              <a:rPr lang="en-US" sz="2800" dirty="0" smtClean="0"/>
              <a:t>ages.</a:t>
            </a:r>
            <a:endParaRPr lang="en-US"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F</a:t>
            </a:r>
            <a:r>
              <a:rPr lang="en-US" sz="2800" dirty="0" smtClean="0"/>
              <a:t>ocus </a:t>
            </a:r>
            <a:r>
              <a:rPr lang="en-US" sz="2800" dirty="0"/>
              <a:t>on enhancing skills and logic through puzzle </a:t>
            </a:r>
            <a:r>
              <a:rPr lang="en-US" sz="2800" dirty="0" smtClean="0"/>
              <a:t>games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27798"/>
            <a:ext cx="8229600" cy="4981432"/>
          </a:xfrm>
        </p:spPr>
        <p:txBody>
          <a:bodyPr/>
          <a:lstStyle/>
          <a:p>
            <a:r>
              <a:rPr lang="en-US" b="1" dirty="0"/>
              <a:t>Break </a:t>
            </a:r>
            <a:r>
              <a:rPr lang="en-US" b="1" dirty="0" smtClean="0"/>
              <a:t>down of  </a:t>
            </a:r>
            <a:r>
              <a:rPr lang="en-US" b="1" dirty="0"/>
              <a:t>the project </a:t>
            </a:r>
            <a:r>
              <a:rPr lang="en-US" b="1" dirty="0" smtClean="0"/>
              <a:t>is into two parts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sz="2800" dirty="0" smtClean="0"/>
              <a:t>Our project will be done in two phases Documentation and Development.</a:t>
            </a:r>
          </a:p>
          <a:p>
            <a:pPr algn="just"/>
            <a:r>
              <a:rPr lang="en-US" sz="2800" dirty="0" smtClean="0"/>
              <a:t>Documentation will be done in first phase of FYP_1 where we gathered our requirements and development will be done in second phase of FYP_2.</a:t>
            </a:r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23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Documentation </a:t>
            </a:r>
          </a:p>
          <a:p>
            <a:pPr marL="44450" lvl="0" indent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Development </a:t>
            </a:r>
          </a:p>
        </p:txBody>
      </p:sp>
    </p:spTree>
    <p:extLst>
      <p:ext uri="{BB962C8B-B14F-4D97-AF65-F5344CB8AC3E}">
        <p14:creationId xmlns:p14="http://schemas.microsoft.com/office/powerpoint/2010/main" val="11757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2263"/>
            <a:ext cx="8229600" cy="5593900"/>
          </a:xfrm>
        </p:spPr>
        <p:txBody>
          <a:bodyPr/>
          <a:lstStyle/>
          <a:p>
            <a:pPr algn="just"/>
            <a:r>
              <a:rPr lang="en-US" sz="2800" dirty="0" smtClean="0"/>
              <a:t>UI/UX </a:t>
            </a:r>
            <a:r>
              <a:rPr lang="en-US" sz="2800" dirty="0" smtClean="0"/>
              <a:t>design </a:t>
            </a:r>
            <a:endParaRPr lang="en-US" sz="2800" dirty="0" smtClean="0"/>
          </a:p>
          <a:p>
            <a:pPr algn="just"/>
            <a:r>
              <a:rPr lang="en-US" sz="2800" dirty="0" smtClean="0"/>
              <a:t>Documentation 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D</a:t>
            </a:r>
            <a:r>
              <a:rPr lang="en-US" sz="2800" dirty="0" smtClean="0"/>
              <a:t>evelopment </a:t>
            </a:r>
          </a:p>
          <a:p>
            <a:pPr marL="114300" indent="0" algn="just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Muhammad Nofal Ullah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(29409)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Sulman Siddique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(22816)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 smtClean="0"/>
              <a:t>Uzair Asif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smtClean="0"/>
              <a:t>    (22664)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848" y="464025"/>
            <a:ext cx="8229600" cy="5621196"/>
          </a:xfrm>
        </p:spPr>
        <p:txBody>
          <a:bodyPr/>
          <a:lstStyle/>
          <a:p>
            <a:r>
              <a:rPr lang="en-US" b="1" dirty="0" smtClean="0"/>
              <a:t>Model , Algorithms and Tools</a:t>
            </a:r>
          </a:p>
          <a:p>
            <a:r>
              <a:rPr lang="en-US" sz="2800" dirty="0" smtClean="0"/>
              <a:t>Using Agile Model</a:t>
            </a:r>
          </a:p>
          <a:p>
            <a:r>
              <a:rPr lang="en-US" sz="2800" dirty="0" smtClean="0"/>
              <a:t>Unity 3D for developing </a:t>
            </a:r>
          </a:p>
          <a:p>
            <a:r>
              <a:rPr lang="en-US" sz="2800" dirty="0" smtClean="0"/>
              <a:t>Adobe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llustrator </a:t>
            </a:r>
            <a:r>
              <a:rPr lang="en-US" sz="2800" dirty="0" smtClean="0"/>
              <a:t>for UI and UX </a:t>
            </a:r>
            <a:endParaRPr lang="en-US" sz="2800" b="1" dirty="0" smtClean="0"/>
          </a:p>
          <a:p>
            <a:r>
              <a:rPr lang="en-US" sz="2800" dirty="0" smtClean="0"/>
              <a:t>Round Robbin and A*(star)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84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378278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CONSTRAINTS AND LIMITATIONS</a:t>
            </a:r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20722" y="559558"/>
            <a:ext cx="8229600" cy="52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IQ Assessment Requirement: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Complete first level for IQ check.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Incomplete first level prevents IQ assessment.</a:t>
            </a:r>
          </a:p>
          <a:p>
            <a:pPr algn="just"/>
            <a:r>
              <a:rPr lang="en-US" b="1" dirty="0"/>
              <a:t>Matrix Completion Constraint: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Fill entire grid to advance.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Failure to fill grid halts game progression.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824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9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Literature Review and Summary Table</a:t>
            </a:r>
            <a:endParaRPr dirty="0"/>
          </a:p>
          <a:p>
            <a:pPr marL="342900" lvl="0" indent="-254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Gap Analysis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Problem Statement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Proposed Solution &amp; Methodology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Scope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Work Breakdown Structure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Roles and Responsibilities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Android base Application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Test IQ level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Enhance cognitive Abilities 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97" y="0"/>
            <a:ext cx="3196203" cy="2866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423081"/>
            <a:ext cx="8229600" cy="570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/>
              <a:t>Overview:</a:t>
            </a:r>
            <a:endParaRPr lang="en-US" sz="2800" dirty="0"/>
          </a:p>
          <a:p>
            <a:r>
              <a:rPr lang="en-US" sz="2800" dirty="0"/>
              <a:t>Android app for IQ assessment via puzzle game.</a:t>
            </a:r>
          </a:p>
          <a:p>
            <a:r>
              <a:rPr lang="en-US" sz="2800" dirty="0"/>
              <a:t>Connect dots of same color to solve puzzles, increasing in complexity.</a:t>
            </a:r>
          </a:p>
          <a:p>
            <a:r>
              <a:rPr lang="en-US" sz="2800" b="1" dirty="0"/>
              <a:t>Benefits:</a:t>
            </a:r>
            <a:endParaRPr lang="en-US" sz="2800" dirty="0"/>
          </a:p>
          <a:p>
            <a:r>
              <a:rPr lang="en-US" sz="2800" dirty="0"/>
              <a:t>Users receive estimated IQ scores post-level completion.</a:t>
            </a:r>
          </a:p>
          <a:p>
            <a:r>
              <a:rPr lang="en-US" sz="2800" dirty="0"/>
              <a:t>Enhances analytical and problem-solving skills.</a:t>
            </a:r>
          </a:p>
          <a:p>
            <a:r>
              <a:rPr lang="en-US" sz="2800" b="1" dirty="0"/>
              <a:t>Features:</a:t>
            </a:r>
            <a:endParaRPr lang="en-US" sz="2800" dirty="0"/>
          </a:p>
          <a:p>
            <a:r>
              <a:rPr lang="en-US" sz="2800" dirty="0"/>
              <a:t>Diverse features to maintain user engagement.</a:t>
            </a:r>
          </a:p>
          <a:p>
            <a:r>
              <a:rPr lang="en-US" sz="2800" dirty="0"/>
              <a:t>Prevents boredom during gameplay.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LITERATURE REVIEW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Simple Connect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ots games</a:t>
            </a:r>
          </a:p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odern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eatures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0"/>
            <a:ext cx="3429000" cy="322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1779"/>
              </p:ext>
            </p:extLst>
          </p:nvPr>
        </p:nvGraphicFramePr>
        <p:xfrm>
          <a:off x="0" y="-1"/>
          <a:ext cx="9143999" cy="5936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818"/>
                <a:gridCol w="1151881"/>
                <a:gridCol w="1462250"/>
                <a:gridCol w="1150601"/>
                <a:gridCol w="1151242"/>
                <a:gridCol w="1150601"/>
                <a:gridCol w="1317606"/>
              </a:tblGrid>
              <a:tr h="74827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Paper</a:t>
                      </a:r>
                    </a:p>
                    <a:p>
                      <a:pPr algn="just">
                        <a:buNone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Efficiency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Advantage’s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Disadvantages</a:t>
                      </a:r>
                    </a:p>
                  </a:txBody>
                  <a:tcPr/>
                </a:tc>
              </a:tr>
              <a:tr h="518849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Effects of Dot-Based Puzzle Games on Working Memory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Kuo et 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Testing,</a:t>
                      </a:r>
                    </a:p>
                    <a:p>
                      <a:pPr algn="just">
                        <a:buNone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 plan,</a:t>
                      </a:r>
                    </a:p>
                    <a:p>
                      <a:pPr algn="just">
                        <a:buNone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Quantitative</a:t>
                      </a:r>
                    </a:p>
                    <a:p>
                      <a:pPr algn="just">
                        <a:buNone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qualitative analysis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Playing </a:t>
                      </a: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dot-based puzzle games improved working memory performance compared to non-gaming controls.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Efficient but still has some limitations to 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Developing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new skills ,</a:t>
                      </a:r>
                    </a:p>
                    <a:p>
                      <a:pPr algn="just">
                        <a:buNone/>
                      </a:pP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Building IQ level ,</a:t>
                      </a:r>
                    </a:p>
                    <a:p>
                      <a:pPr algn="just">
                        <a:buNone/>
                      </a:pPr>
                      <a:r>
                        <a:rPr lang="en-US" sz="1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enhancing cognitive ideas .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Playing connect the color dots games too much can hurt your hands and stop you from doing other things. Remember to take breaks and do other stuff too.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3739487"/>
            <a:ext cx="7772400" cy="202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dirty="0" smtClean="0"/>
              <a:t>Logic building </a:t>
            </a:r>
            <a:br>
              <a:rPr lang="en-US" sz="2000" b="0" dirty="0" smtClean="0"/>
            </a:br>
            <a:r>
              <a:rPr lang="en-US" sz="2000" b="0" dirty="0" smtClean="0"/>
              <a:t>Mathematically strong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Gap </a:t>
            </a:r>
            <a:r>
              <a:rPr lang="en-US" dirty="0"/>
              <a:t>Analysis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10" y="0"/>
            <a:ext cx="4940490" cy="3705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504968"/>
            <a:ext cx="8229600" cy="472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Although many puzzle games claim to enhance cognitive abilities, most fail to directly link gameplay to IQ scores</a:t>
            </a:r>
            <a:r>
              <a:rPr lang="en-US" sz="2800" dirty="0" smtClean="0"/>
              <a:t>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endParaRPr lang="en-US" sz="2800" dirty="0"/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/>
              <a:t>Most well-known puzzle games use the same ideas and designs, without introducing anything new or inventive.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565</Words>
  <Application>Microsoft Office PowerPoint</Application>
  <PresentationFormat>On-screen Show (4:3)</PresentationFormat>
  <Paragraphs>111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Final Year Project Proposal</vt:lpstr>
      <vt:lpstr>Project Team</vt:lpstr>
      <vt:lpstr>Table of Content</vt:lpstr>
      <vt:lpstr>INTRODUCTION AND BACKGROUND</vt:lpstr>
      <vt:lpstr>PowerPoint Presentation</vt:lpstr>
      <vt:lpstr>LITERATURE REVIEW</vt:lpstr>
      <vt:lpstr>PowerPoint Presentation</vt:lpstr>
      <vt:lpstr>Logic building  Mathematically strong Gap Analysis</vt:lpstr>
      <vt:lpstr>PowerPoint Presentation</vt:lpstr>
      <vt:lpstr>PROBLEM STATEMENT</vt:lpstr>
      <vt:lpstr>PowerPoint Presentation</vt:lpstr>
      <vt:lpstr>PROPOSED SOLUTION AND METHODOLOGY</vt:lpstr>
      <vt:lpstr>PowerPoint Presentation</vt:lpstr>
      <vt:lpstr>PROJECT SCOPE</vt:lpstr>
      <vt:lpstr>PowerPoint Presentation</vt:lpstr>
      <vt:lpstr>Work Breakdown Structure </vt:lpstr>
      <vt:lpstr>PowerPoint Presentation</vt:lpstr>
      <vt:lpstr>Roles and Responsibilities </vt:lpstr>
      <vt:lpstr>PowerPoint Presentation</vt:lpstr>
      <vt:lpstr>PowerPoint Presentation</vt:lpstr>
      <vt:lpstr>CONSTRAINTS AND LIMITATIONS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Nofal Ullah</cp:lastModifiedBy>
  <cp:revision>29</cp:revision>
  <dcterms:created xsi:type="dcterms:W3CDTF">2013-01-22T07:04:44Z</dcterms:created>
  <dcterms:modified xsi:type="dcterms:W3CDTF">2024-03-02T19:00:19Z</dcterms:modified>
</cp:coreProperties>
</file>