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ti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73" r:id="rId3"/>
    <p:sldId id="264" r:id="rId4"/>
    <p:sldId id="265" r:id="rId5"/>
    <p:sldId id="266" r:id="rId6"/>
    <p:sldId id="267" r:id="rId7"/>
    <p:sldId id="274" r:id="rId8"/>
    <p:sldId id="268" r:id="rId9"/>
    <p:sldId id="272" r:id="rId10"/>
    <p:sldId id="269" r:id="rId11"/>
    <p:sldId id="275" r:id="rId12"/>
    <p:sldId id="276" r:id="rId13"/>
    <p:sldId id="260" r:id="rId14"/>
    <p:sldId id="277" r:id="rId15"/>
    <p:sldId id="278" r:id="rId16"/>
    <p:sldId id="261" r:id="rId17"/>
    <p:sldId id="271"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xin Cui" initials="YC" lastIdx="1" clrIdx="0">
    <p:extLst>
      <p:ext uri="{19B8F6BF-5375-455C-9EA6-DF929625EA0E}">
        <p15:presenceInfo xmlns:p15="http://schemas.microsoft.com/office/powerpoint/2012/main" userId="Yaxin Cu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5B9BD5"/>
    <a:srgbClr val="0000FF"/>
    <a:srgbClr val="00FF00"/>
    <a:srgbClr val="FF0000"/>
    <a:srgbClr val="245B45"/>
    <a:srgbClr val="03A24B"/>
    <a:srgbClr val="6273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99267-BD14-4D21-8914-A3A47D22E1AA}" v="512" dt="2020-08-16T09:55:10.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85" autoAdjust="0"/>
    <p:restoredTop sz="80964" autoAdjust="0"/>
  </p:normalViewPr>
  <p:slideViewPr>
    <p:cSldViewPr snapToGrid="0">
      <p:cViewPr>
        <p:scale>
          <a:sx n="75" d="100"/>
          <a:sy n="75" d="100"/>
        </p:scale>
        <p:origin x="16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xin Cui" userId="6b811758-4c9a-4ceb-a70e-539837c15813" providerId="ADAL" clId="{52099267-BD14-4D21-8914-A3A47D22E1AA}"/>
    <pc:docChg chg="undo redo custSel addSld delSld modSld sldOrd">
      <pc:chgData name="Yaxin Cui" userId="6b811758-4c9a-4ceb-a70e-539837c15813" providerId="ADAL" clId="{52099267-BD14-4D21-8914-A3A47D22E1AA}" dt="2020-08-16T09:58:02.088" v="5630" actId="27107"/>
      <pc:docMkLst>
        <pc:docMk/>
      </pc:docMkLst>
      <pc:sldChg chg="modSp mod">
        <pc:chgData name="Yaxin Cui" userId="6b811758-4c9a-4ceb-a70e-539837c15813" providerId="ADAL" clId="{52099267-BD14-4D21-8914-A3A47D22E1AA}" dt="2020-08-16T09:15:02.744" v="4404" actId="20577"/>
        <pc:sldMkLst>
          <pc:docMk/>
          <pc:sldMk cId="3143787529" sldId="257"/>
        </pc:sldMkLst>
        <pc:spChg chg="mod">
          <ac:chgData name="Yaxin Cui" userId="6b811758-4c9a-4ceb-a70e-539837c15813" providerId="ADAL" clId="{52099267-BD14-4D21-8914-A3A47D22E1AA}" dt="2020-08-16T09:14:40.936" v="4359" actId="313"/>
          <ac:spMkLst>
            <pc:docMk/>
            <pc:sldMk cId="3143787529" sldId="257"/>
            <ac:spMk id="2" creationId="{18CB15E6-E20C-2644-BDC7-0DDF532FBB92}"/>
          </ac:spMkLst>
        </pc:spChg>
        <pc:spChg chg="mod">
          <ac:chgData name="Yaxin Cui" userId="6b811758-4c9a-4ceb-a70e-539837c15813" providerId="ADAL" clId="{52099267-BD14-4D21-8914-A3A47D22E1AA}" dt="2020-08-16T09:15:02.744" v="4404" actId="20577"/>
          <ac:spMkLst>
            <pc:docMk/>
            <pc:sldMk cId="3143787529" sldId="257"/>
            <ac:spMk id="3" creationId="{CE66CADD-2850-CB40-84C2-92FF5618A378}"/>
          </ac:spMkLst>
        </pc:spChg>
      </pc:sldChg>
      <pc:sldChg chg="del">
        <pc:chgData name="Yaxin Cui" userId="6b811758-4c9a-4ceb-a70e-539837c15813" providerId="ADAL" clId="{52099267-BD14-4D21-8914-A3A47D22E1AA}" dt="2020-08-16T09:13:48.135" v="4279" actId="47"/>
        <pc:sldMkLst>
          <pc:docMk/>
          <pc:sldMk cId="1920341686" sldId="258"/>
        </pc:sldMkLst>
      </pc:sldChg>
      <pc:sldChg chg="del">
        <pc:chgData name="Yaxin Cui" userId="6b811758-4c9a-4ceb-a70e-539837c15813" providerId="ADAL" clId="{52099267-BD14-4D21-8914-A3A47D22E1AA}" dt="2020-08-16T06:44:14.340" v="3228" actId="47"/>
        <pc:sldMkLst>
          <pc:docMk/>
          <pc:sldMk cId="1580523621" sldId="259"/>
        </pc:sldMkLst>
      </pc:sldChg>
      <pc:sldChg chg="addSp delSp modSp mod">
        <pc:chgData name="Yaxin Cui" userId="6b811758-4c9a-4ceb-a70e-539837c15813" providerId="ADAL" clId="{52099267-BD14-4D21-8914-A3A47D22E1AA}" dt="2020-08-16T09:35:34.496" v="4926" actId="20577"/>
        <pc:sldMkLst>
          <pc:docMk/>
          <pc:sldMk cId="455744336" sldId="260"/>
        </pc:sldMkLst>
        <pc:spChg chg="add del mod">
          <ac:chgData name="Yaxin Cui" userId="6b811758-4c9a-4ceb-a70e-539837c15813" providerId="ADAL" clId="{52099267-BD14-4D21-8914-A3A47D22E1AA}" dt="2020-08-16T08:13:59.729" v="4190" actId="478"/>
          <ac:spMkLst>
            <pc:docMk/>
            <pc:sldMk cId="455744336" sldId="260"/>
            <ac:spMk id="3" creationId="{3AB4C131-5640-4410-8E5C-1EFA89B217CA}"/>
          </ac:spMkLst>
        </pc:spChg>
        <pc:spChg chg="del">
          <ac:chgData name="Yaxin Cui" userId="6b811758-4c9a-4ceb-a70e-539837c15813" providerId="ADAL" clId="{52099267-BD14-4D21-8914-A3A47D22E1AA}" dt="2020-08-16T08:13:56.698" v="4189" actId="478"/>
          <ac:spMkLst>
            <pc:docMk/>
            <pc:sldMk cId="455744336" sldId="260"/>
            <ac:spMk id="4" creationId="{BF626BA3-B54D-024F-9F0F-DFC207882607}"/>
          </ac:spMkLst>
        </pc:spChg>
        <pc:spChg chg="mod">
          <ac:chgData name="Yaxin Cui" userId="6b811758-4c9a-4ceb-a70e-539837c15813" providerId="ADAL" clId="{52099267-BD14-4D21-8914-A3A47D22E1AA}" dt="2020-08-16T09:35:34.496" v="4926" actId="20577"/>
          <ac:spMkLst>
            <pc:docMk/>
            <pc:sldMk cId="455744336" sldId="260"/>
            <ac:spMk id="5" creationId="{29CB39AB-E220-5144-9287-1CCBF1F454BE}"/>
          </ac:spMkLst>
        </pc:spChg>
      </pc:sldChg>
      <pc:sldChg chg="addSp delSp modSp mod">
        <pc:chgData name="Yaxin Cui" userId="6b811758-4c9a-4ceb-a70e-539837c15813" providerId="ADAL" clId="{52099267-BD14-4D21-8914-A3A47D22E1AA}" dt="2020-08-16T09:58:02.088" v="5630" actId="27107"/>
        <pc:sldMkLst>
          <pc:docMk/>
          <pc:sldMk cId="3620610259" sldId="261"/>
        </pc:sldMkLst>
        <pc:spChg chg="add del mod">
          <ac:chgData name="Yaxin Cui" userId="6b811758-4c9a-4ceb-a70e-539837c15813" providerId="ADAL" clId="{52099267-BD14-4D21-8914-A3A47D22E1AA}" dt="2020-08-16T09:48:23.493" v="5079" actId="478"/>
          <ac:spMkLst>
            <pc:docMk/>
            <pc:sldMk cId="3620610259" sldId="261"/>
            <ac:spMk id="3" creationId="{7850CED1-1F9C-4BCB-8D78-E20E20D491D9}"/>
          </ac:spMkLst>
        </pc:spChg>
        <pc:spChg chg="del">
          <ac:chgData name="Yaxin Cui" userId="6b811758-4c9a-4ceb-a70e-539837c15813" providerId="ADAL" clId="{52099267-BD14-4D21-8914-A3A47D22E1AA}" dt="2020-08-16T09:48:20.046" v="5078" actId="478"/>
          <ac:spMkLst>
            <pc:docMk/>
            <pc:sldMk cId="3620610259" sldId="261"/>
            <ac:spMk id="4" creationId="{BF626BA3-B54D-024F-9F0F-DFC207882607}"/>
          </ac:spMkLst>
        </pc:spChg>
        <pc:spChg chg="mod">
          <ac:chgData name="Yaxin Cui" userId="6b811758-4c9a-4ceb-a70e-539837c15813" providerId="ADAL" clId="{52099267-BD14-4D21-8914-A3A47D22E1AA}" dt="2020-08-16T09:58:02.088" v="5630" actId="27107"/>
          <ac:spMkLst>
            <pc:docMk/>
            <pc:sldMk cId="3620610259" sldId="261"/>
            <ac:spMk id="5" creationId="{29CB39AB-E220-5144-9287-1CCBF1F454BE}"/>
          </ac:spMkLst>
        </pc:spChg>
        <pc:spChg chg="add del">
          <ac:chgData name="Yaxin Cui" userId="6b811758-4c9a-4ceb-a70e-539837c15813" providerId="ADAL" clId="{52099267-BD14-4D21-8914-A3A47D22E1AA}" dt="2020-08-16T09:55:10.102" v="5606"/>
          <ac:spMkLst>
            <pc:docMk/>
            <pc:sldMk cId="3620610259" sldId="261"/>
            <ac:spMk id="6" creationId="{B69B0825-D8FF-4804-A91C-E155AF2F4064}"/>
          </ac:spMkLst>
        </pc:spChg>
      </pc:sldChg>
      <pc:sldChg chg="addSp delSp modSp mod modAnim modNotesTx">
        <pc:chgData name="Yaxin Cui" userId="6b811758-4c9a-4ceb-a70e-539837c15813" providerId="ADAL" clId="{52099267-BD14-4D21-8914-A3A47D22E1AA}" dt="2020-08-16T06:27:19.104" v="2934" actId="20577"/>
        <pc:sldMkLst>
          <pc:docMk/>
          <pc:sldMk cId="646743509" sldId="264"/>
        </pc:sldMkLst>
        <pc:spChg chg="del mod">
          <ac:chgData name="Yaxin Cui" userId="6b811758-4c9a-4ceb-a70e-539837c15813" providerId="ADAL" clId="{52099267-BD14-4D21-8914-A3A47D22E1AA}" dt="2020-08-16T05:14:18.615" v="1674" actId="478"/>
          <ac:spMkLst>
            <pc:docMk/>
            <pc:sldMk cId="646743509" sldId="264"/>
            <ac:spMk id="4" creationId="{BF626BA3-B54D-024F-9F0F-DFC207882607}"/>
          </ac:spMkLst>
        </pc:spChg>
        <pc:spChg chg="mod">
          <ac:chgData name="Yaxin Cui" userId="6b811758-4c9a-4ceb-a70e-539837c15813" providerId="ADAL" clId="{52099267-BD14-4D21-8914-A3A47D22E1AA}" dt="2020-08-16T05:36:24.596" v="2292" actId="1038"/>
          <ac:spMkLst>
            <pc:docMk/>
            <pc:sldMk cId="646743509" sldId="264"/>
            <ac:spMk id="5" creationId="{29CB39AB-E220-5144-9287-1CCBF1F454BE}"/>
          </ac:spMkLst>
        </pc:spChg>
        <pc:spChg chg="add mod">
          <ac:chgData name="Yaxin Cui" userId="6b811758-4c9a-4ceb-a70e-539837c15813" providerId="ADAL" clId="{52099267-BD14-4D21-8914-A3A47D22E1AA}" dt="2020-08-16T05:27:02.055" v="1818" actId="1036"/>
          <ac:spMkLst>
            <pc:docMk/>
            <pc:sldMk cId="646743509" sldId="264"/>
            <ac:spMk id="6" creationId="{F8BDDBA0-4FF0-4635-A398-FB2EA181A6E7}"/>
          </ac:spMkLst>
        </pc:spChg>
        <pc:spChg chg="add mod">
          <ac:chgData name="Yaxin Cui" userId="6b811758-4c9a-4ceb-a70e-539837c15813" providerId="ADAL" clId="{52099267-BD14-4D21-8914-A3A47D22E1AA}" dt="2020-08-16T05:27:02.055" v="1818" actId="1036"/>
          <ac:spMkLst>
            <pc:docMk/>
            <pc:sldMk cId="646743509" sldId="264"/>
            <ac:spMk id="7" creationId="{1AA13CA6-87AD-469E-8F6A-42118265A805}"/>
          </ac:spMkLst>
        </pc:spChg>
        <pc:spChg chg="add mod">
          <ac:chgData name="Yaxin Cui" userId="6b811758-4c9a-4ceb-a70e-539837c15813" providerId="ADAL" clId="{52099267-BD14-4D21-8914-A3A47D22E1AA}" dt="2020-08-16T05:19:18.314" v="1729" actId="404"/>
          <ac:spMkLst>
            <pc:docMk/>
            <pc:sldMk cId="646743509" sldId="264"/>
            <ac:spMk id="8" creationId="{F0598F27-AC6B-41AF-950B-E1FA27AC86F9}"/>
          </ac:spMkLst>
        </pc:spChg>
        <pc:spChg chg="add del mod">
          <ac:chgData name="Yaxin Cui" userId="6b811758-4c9a-4ceb-a70e-539837c15813" providerId="ADAL" clId="{52099267-BD14-4D21-8914-A3A47D22E1AA}" dt="2020-08-16T05:14:22.391" v="1675" actId="478"/>
          <ac:spMkLst>
            <pc:docMk/>
            <pc:sldMk cId="646743509" sldId="264"/>
            <ac:spMk id="11" creationId="{02FD15D7-3BE4-4789-BB12-27E4358CD981}"/>
          </ac:spMkLst>
        </pc:spChg>
        <pc:spChg chg="add mod">
          <ac:chgData name="Yaxin Cui" userId="6b811758-4c9a-4ceb-a70e-539837c15813" providerId="ADAL" clId="{52099267-BD14-4D21-8914-A3A47D22E1AA}" dt="2020-08-16T05:21:16.012" v="1738" actId="571"/>
          <ac:spMkLst>
            <pc:docMk/>
            <pc:sldMk cId="646743509" sldId="264"/>
            <ac:spMk id="14" creationId="{C7863868-AFBC-4881-A937-8A7044585F83}"/>
          </ac:spMkLst>
        </pc:spChg>
        <pc:picChg chg="add mod">
          <ac:chgData name="Yaxin Cui" userId="6b811758-4c9a-4ceb-a70e-539837c15813" providerId="ADAL" clId="{52099267-BD14-4D21-8914-A3A47D22E1AA}" dt="2020-08-16T05:27:02.055" v="1818" actId="1036"/>
          <ac:picMkLst>
            <pc:docMk/>
            <pc:sldMk cId="646743509" sldId="264"/>
            <ac:picMk id="3" creationId="{EF766E73-CA6C-4C75-A032-BD7887B283AC}"/>
          </ac:picMkLst>
        </pc:picChg>
        <pc:picChg chg="mod">
          <ac:chgData name="Yaxin Cui" userId="6b811758-4c9a-4ceb-a70e-539837c15813" providerId="ADAL" clId="{52099267-BD14-4D21-8914-A3A47D22E1AA}" dt="2020-08-16T05:27:02.055" v="1818" actId="1036"/>
          <ac:picMkLst>
            <pc:docMk/>
            <pc:sldMk cId="646743509" sldId="264"/>
            <ac:picMk id="1026" creationId="{0EE6EA19-D9E1-4671-9319-F80152B65230}"/>
          </ac:picMkLst>
        </pc:picChg>
        <pc:picChg chg="del mod">
          <ac:chgData name="Yaxin Cui" userId="6b811758-4c9a-4ceb-a70e-539837c15813" providerId="ADAL" clId="{52099267-BD14-4D21-8914-A3A47D22E1AA}" dt="2020-08-15T22:06:40.892" v="1545" actId="478"/>
          <ac:picMkLst>
            <pc:docMk/>
            <pc:sldMk cId="646743509" sldId="264"/>
            <ac:picMk id="1028" creationId="{25A8BE6E-19F6-40CE-AA03-E99F44D511B2}"/>
          </ac:picMkLst>
        </pc:picChg>
      </pc:sldChg>
      <pc:sldChg chg="addSp delSp modSp mod modNotesTx">
        <pc:chgData name="Yaxin Cui" userId="6b811758-4c9a-4ceb-a70e-539837c15813" providerId="ADAL" clId="{52099267-BD14-4D21-8914-A3A47D22E1AA}" dt="2020-08-16T06:11:06.522" v="2721" actId="20577"/>
        <pc:sldMkLst>
          <pc:docMk/>
          <pc:sldMk cId="1018528009" sldId="265"/>
        </pc:sldMkLst>
        <pc:spChg chg="add del">
          <ac:chgData name="Yaxin Cui" userId="6b811758-4c9a-4ceb-a70e-539837c15813" providerId="ADAL" clId="{52099267-BD14-4D21-8914-A3A47D22E1AA}" dt="2020-08-15T03:45:32.883" v="855"/>
          <ac:spMkLst>
            <pc:docMk/>
            <pc:sldMk cId="1018528009" sldId="265"/>
            <ac:spMk id="3" creationId="{F842AE43-2DFC-4857-8A94-3C2FEE421EAF}"/>
          </ac:spMkLst>
        </pc:spChg>
        <pc:spChg chg="del">
          <ac:chgData name="Yaxin Cui" userId="6b811758-4c9a-4ceb-a70e-539837c15813" providerId="ADAL" clId="{52099267-BD14-4D21-8914-A3A47D22E1AA}" dt="2020-08-16T06:00:30.098" v="2440" actId="478"/>
          <ac:spMkLst>
            <pc:docMk/>
            <pc:sldMk cId="1018528009" sldId="265"/>
            <ac:spMk id="4" creationId="{BF626BA3-B54D-024F-9F0F-DFC207882607}"/>
          </ac:spMkLst>
        </pc:spChg>
        <pc:spChg chg="mod">
          <ac:chgData name="Yaxin Cui" userId="6b811758-4c9a-4ceb-a70e-539837c15813" providerId="ADAL" clId="{52099267-BD14-4D21-8914-A3A47D22E1AA}" dt="2020-08-16T06:08:43.832" v="2546" actId="20577"/>
          <ac:spMkLst>
            <pc:docMk/>
            <pc:sldMk cId="1018528009" sldId="265"/>
            <ac:spMk id="5" creationId="{29CB39AB-E220-5144-9287-1CCBF1F454BE}"/>
          </ac:spMkLst>
        </pc:spChg>
        <pc:spChg chg="add del">
          <ac:chgData name="Yaxin Cui" userId="6b811758-4c9a-4ceb-a70e-539837c15813" providerId="ADAL" clId="{52099267-BD14-4D21-8914-A3A47D22E1AA}" dt="2020-08-16T05:07:15.787" v="1650"/>
          <ac:spMkLst>
            <pc:docMk/>
            <pc:sldMk cId="1018528009" sldId="265"/>
            <ac:spMk id="6" creationId="{66F8817A-5A5A-49A3-BC13-A772A30595E8}"/>
          </ac:spMkLst>
        </pc:spChg>
        <pc:spChg chg="add del">
          <ac:chgData name="Yaxin Cui" userId="6b811758-4c9a-4ceb-a70e-539837c15813" providerId="ADAL" clId="{52099267-BD14-4D21-8914-A3A47D22E1AA}" dt="2020-08-15T03:45:39.015" v="857" actId="478"/>
          <ac:spMkLst>
            <pc:docMk/>
            <pc:sldMk cId="1018528009" sldId="265"/>
            <ac:spMk id="7" creationId="{11A14107-CD8D-4497-B6A6-2149D73F0DF2}"/>
          </ac:spMkLst>
        </pc:spChg>
        <pc:spChg chg="add del mod">
          <ac:chgData name="Yaxin Cui" userId="6b811758-4c9a-4ceb-a70e-539837c15813" providerId="ADAL" clId="{52099267-BD14-4D21-8914-A3A47D22E1AA}" dt="2020-08-16T05:07:15.401" v="1649"/>
          <ac:spMkLst>
            <pc:docMk/>
            <pc:sldMk cId="1018528009" sldId="265"/>
            <ac:spMk id="7" creationId="{FFB66BEF-1C59-4865-8F0C-509001013661}"/>
          </ac:spMkLst>
        </pc:spChg>
        <pc:spChg chg="add del mod">
          <ac:chgData name="Yaxin Cui" userId="6b811758-4c9a-4ceb-a70e-539837c15813" providerId="ADAL" clId="{52099267-BD14-4D21-8914-A3A47D22E1AA}" dt="2020-08-16T06:00:33.571" v="2441" actId="478"/>
          <ac:spMkLst>
            <pc:docMk/>
            <pc:sldMk cId="1018528009" sldId="265"/>
            <ac:spMk id="16" creationId="{D6BA3B63-92C6-4920-ADAE-17E1D6CCAFD0}"/>
          </ac:spMkLst>
        </pc:spChg>
        <pc:spChg chg="add del mod">
          <ac:chgData name="Yaxin Cui" userId="6b811758-4c9a-4ceb-a70e-539837c15813" providerId="ADAL" clId="{52099267-BD14-4D21-8914-A3A47D22E1AA}" dt="2020-08-16T06:04:05.818" v="2463" actId="478"/>
          <ac:spMkLst>
            <pc:docMk/>
            <pc:sldMk cId="1018528009" sldId="265"/>
            <ac:spMk id="18" creationId="{01FB5AF3-A84E-4322-8994-7A08F340B34C}"/>
          </ac:spMkLst>
        </pc:spChg>
        <pc:spChg chg="add mod">
          <ac:chgData name="Yaxin Cui" userId="6b811758-4c9a-4ceb-a70e-539837c15813" providerId="ADAL" clId="{52099267-BD14-4D21-8914-A3A47D22E1AA}" dt="2020-08-16T06:07:18.145" v="2528" actId="1076"/>
          <ac:spMkLst>
            <pc:docMk/>
            <pc:sldMk cId="1018528009" sldId="265"/>
            <ac:spMk id="19" creationId="{3BECE55C-7A06-413E-B87C-86145FC86B22}"/>
          </ac:spMkLst>
        </pc:spChg>
        <pc:spChg chg="add mod">
          <ac:chgData name="Yaxin Cui" userId="6b811758-4c9a-4ceb-a70e-539837c15813" providerId="ADAL" clId="{52099267-BD14-4D21-8914-A3A47D22E1AA}" dt="2020-08-16T06:07:18.145" v="2528" actId="1076"/>
          <ac:spMkLst>
            <pc:docMk/>
            <pc:sldMk cId="1018528009" sldId="265"/>
            <ac:spMk id="20" creationId="{FF474B57-F59E-4996-A77F-09EA044EEEC4}"/>
          </ac:spMkLst>
        </pc:spChg>
        <pc:spChg chg="add del mod">
          <ac:chgData name="Yaxin Cui" userId="6b811758-4c9a-4ceb-a70e-539837c15813" providerId="ADAL" clId="{52099267-BD14-4D21-8914-A3A47D22E1AA}" dt="2020-08-16T06:06:15.398" v="2496" actId="478"/>
          <ac:spMkLst>
            <pc:docMk/>
            <pc:sldMk cId="1018528009" sldId="265"/>
            <ac:spMk id="22" creationId="{CDF5EB01-6C56-4A5E-8C5E-6A5394AE89D7}"/>
          </ac:spMkLst>
        </pc:spChg>
        <pc:spChg chg="add mod">
          <ac:chgData name="Yaxin Cui" userId="6b811758-4c9a-4ceb-a70e-539837c15813" providerId="ADAL" clId="{52099267-BD14-4D21-8914-A3A47D22E1AA}" dt="2020-08-16T06:07:18.145" v="2528" actId="1076"/>
          <ac:spMkLst>
            <pc:docMk/>
            <pc:sldMk cId="1018528009" sldId="265"/>
            <ac:spMk id="24" creationId="{12F81EBE-DE62-4FCC-88E4-6C781D9AE567}"/>
          </ac:spMkLst>
        </pc:spChg>
        <pc:spChg chg="add mod">
          <ac:chgData name="Yaxin Cui" userId="6b811758-4c9a-4ceb-a70e-539837c15813" providerId="ADAL" clId="{52099267-BD14-4D21-8914-A3A47D22E1AA}" dt="2020-08-16T06:07:18.145" v="2528" actId="1076"/>
          <ac:spMkLst>
            <pc:docMk/>
            <pc:sldMk cId="1018528009" sldId="265"/>
            <ac:spMk id="26" creationId="{5A1D42FA-0E37-4685-A4A5-E0F3CEB32CA4}"/>
          </ac:spMkLst>
        </pc:spChg>
        <pc:spChg chg="add mod">
          <ac:chgData name="Yaxin Cui" userId="6b811758-4c9a-4ceb-a70e-539837c15813" providerId="ADAL" clId="{52099267-BD14-4D21-8914-A3A47D22E1AA}" dt="2020-08-16T06:07:18.145" v="2528" actId="1076"/>
          <ac:spMkLst>
            <pc:docMk/>
            <pc:sldMk cId="1018528009" sldId="265"/>
            <ac:spMk id="28" creationId="{B025BA8F-5029-46DC-8D46-0B853A02587F}"/>
          </ac:spMkLst>
        </pc:spChg>
        <pc:spChg chg="add mod">
          <ac:chgData name="Yaxin Cui" userId="6b811758-4c9a-4ceb-a70e-539837c15813" providerId="ADAL" clId="{52099267-BD14-4D21-8914-A3A47D22E1AA}" dt="2020-08-16T06:07:18.145" v="2528" actId="1076"/>
          <ac:spMkLst>
            <pc:docMk/>
            <pc:sldMk cId="1018528009" sldId="265"/>
            <ac:spMk id="30" creationId="{651F4D4E-34E5-4917-BCB3-82A7C0B141CB}"/>
          </ac:spMkLst>
        </pc:spChg>
        <pc:spChg chg="add mod">
          <ac:chgData name="Yaxin Cui" userId="6b811758-4c9a-4ceb-a70e-539837c15813" providerId="ADAL" clId="{52099267-BD14-4D21-8914-A3A47D22E1AA}" dt="2020-08-16T06:09:51.297" v="2597" actId="1076"/>
          <ac:spMkLst>
            <pc:docMk/>
            <pc:sldMk cId="1018528009" sldId="265"/>
            <ac:spMk id="31" creationId="{0075EAC4-CACD-451B-99B4-EF6DB160B6C2}"/>
          </ac:spMkLst>
        </pc:spChg>
        <pc:spChg chg="add mod">
          <ac:chgData name="Yaxin Cui" userId="6b811758-4c9a-4ceb-a70e-539837c15813" providerId="ADAL" clId="{52099267-BD14-4D21-8914-A3A47D22E1AA}" dt="2020-08-16T06:10:11.516" v="2617" actId="20577"/>
          <ac:spMkLst>
            <pc:docMk/>
            <pc:sldMk cId="1018528009" sldId="265"/>
            <ac:spMk id="33" creationId="{88A4EDD5-719C-468C-8410-8603DCB4F890}"/>
          </ac:spMkLst>
        </pc:spChg>
        <pc:spChg chg="add mod">
          <ac:chgData name="Yaxin Cui" userId="6b811758-4c9a-4ceb-a70e-539837c15813" providerId="ADAL" clId="{52099267-BD14-4D21-8914-A3A47D22E1AA}" dt="2020-08-16T06:10:24.180" v="2628" actId="20577"/>
          <ac:spMkLst>
            <pc:docMk/>
            <pc:sldMk cId="1018528009" sldId="265"/>
            <ac:spMk id="35" creationId="{B35104C5-4282-4064-BCE0-EC3BF186B2BD}"/>
          </ac:spMkLst>
        </pc:spChg>
        <pc:graphicFrameChg chg="del">
          <ac:chgData name="Yaxin Cui" userId="6b811758-4c9a-4ceb-a70e-539837c15813" providerId="ADAL" clId="{52099267-BD14-4D21-8914-A3A47D22E1AA}" dt="2020-08-15T00:12:52.140" v="756" actId="478"/>
          <ac:graphicFrameMkLst>
            <pc:docMk/>
            <pc:sldMk cId="1018528009" sldId="265"/>
            <ac:graphicFrameMk id="6" creationId="{868D8A6A-EFF2-4D02-9CA8-DEE5E412BC25}"/>
          </ac:graphicFrameMkLst>
        </pc:graphicFrameChg>
        <pc:picChg chg="add del mod">
          <ac:chgData name="Yaxin Cui" userId="6b811758-4c9a-4ceb-a70e-539837c15813" providerId="ADAL" clId="{52099267-BD14-4D21-8914-A3A47D22E1AA}" dt="2020-08-15T03:43:40.371" v="769" actId="478"/>
          <ac:picMkLst>
            <pc:docMk/>
            <pc:sldMk cId="1018528009" sldId="265"/>
            <ac:picMk id="2" creationId="{7C661FD7-4323-4CDC-82E6-BEDDBA8A894C}"/>
          </ac:picMkLst>
        </pc:picChg>
        <pc:picChg chg="add del mod">
          <ac:chgData name="Yaxin Cui" userId="6b811758-4c9a-4ceb-a70e-539837c15813" providerId="ADAL" clId="{52099267-BD14-4D21-8914-A3A47D22E1AA}" dt="2020-08-16T05:08:50.767" v="1651" actId="478"/>
          <ac:picMkLst>
            <pc:docMk/>
            <pc:sldMk cId="1018528009" sldId="265"/>
            <ac:picMk id="2" creationId="{CE2899EC-9ACF-4AFB-AC01-2885D9662972}"/>
          </ac:picMkLst>
        </pc:picChg>
        <pc:picChg chg="add del mod">
          <ac:chgData name="Yaxin Cui" userId="6b811758-4c9a-4ceb-a70e-539837c15813" providerId="ADAL" clId="{52099267-BD14-4D21-8914-A3A47D22E1AA}" dt="2020-08-16T05:08:52.339" v="1652" actId="478"/>
          <ac:picMkLst>
            <pc:docMk/>
            <pc:sldMk cId="1018528009" sldId="265"/>
            <ac:picMk id="3" creationId="{317C92F5-64F4-4D66-83B0-C175604156C7}"/>
          </ac:picMkLst>
        </pc:picChg>
        <pc:picChg chg="add del mod">
          <ac:chgData name="Yaxin Cui" userId="6b811758-4c9a-4ceb-a70e-539837c15813" providerId="ADAL" clId="{52099267-BD14-4D21-8914-A3A47D22E1AA}" dt="2020-08-15T03:48:33.690" v="874" actId="478"/>
          <ac:picMkLst>
            <pc:docMk/>
            <pc:sldMk cId="1018528009" sldId="265"/>
            <ac:picMk id="9" creationId="{8B179A7F-D99E-44CC-905B-68513290F0F9}"/>
          </ac:picMkLst>
        </pc:picChg>
        <pc:picChg chg="add mod">
          <ac:chgData name="Yaxin Cui" userId="6b811758-4c9a-4ceb-a70e-539837c15813" providerId="ADAL" clId="{52099267-BD14-4D21-8914-A3A47D22E1AA}" dt="2020-08-16T06:07:18.145" v="2528" actId="1076"/>
          <ac:picMkLst>
            <pc:docMk/>
            <pc:sldMk cId="1018528009" sldId="265"/>
            <ac:picMk id="9" creationId="{E0A7B4B0-1C5A-464F-9EE3-31617C441445}"/>
          </ac:picMkLst>
        </pc:picChg>
        <pc:picChg chg="add del mod">
          <ac:chgData name="Yaxin Cui" userId="6b811758-4c9a-4ceb-a70e-539837c15813" providerId="ADAL" clId="{52099267-BD14-4D21-8914-A3A47D22E1AA}" dt="2020-08-16T05:07:11.451" v="1646" actId="478"/>
          <ac:picMkLst>
            <pc:docMk/>
            <pc:sldMk cId="1018528009" sldId="265"/>
            <ac:picMk id="10" creationId="{EE1DC26B-1317-4C39-A6F9-632E81457C42}"/>
          </ac:picMkLst>
        </pc:picChg>
        <pc:picChg chg="add mod">
          <ac:chgData name="Yaxin Cui" userId="6b811758-4c9a-4ceb-a70e-539837c15813" providerId="ADAL" clId="{52099267-BD14-4D21-8914-A3A47D22E1AA}" dt="2020-08-16T06:07:18.145" v="2528" actId="1076"/>
          <ac:picMkLst>
            <pc:docMk/>
            <pc:sldMk cId="1018528009" sldId="265"/>
            <ac:picMk id="12" creationId="{A7A83064-04A6-41C0-AB6A-66DAC6437111}"/>
          </ac:picMkLst>
        </pc:picChg>
        <pc:picChg chg="add del mod">
          <ac:chgData name="Yaxin Cui" userId="6b811758-4c9a-4ceb-a70e-539837c15813" providerId="ADAL" clId="{52099267-BD14-4D21-8914-A3A47D22E1AA}" dt="2020-08-16T06:03:12.630" v="2456" actId="478"/>
          <ac:picMkLst>
            <pc:docMk/>
            <pc:sldMk cId="1018528009" sldId="265"/>
            <ac:picMk id="14" creationId="{4B92C7B3-F373-41C6-AE6C-A0B81330884B}"/>
          </ac:picMkLst>
        </pc:picChg>
        <pc:picChg chg="add del mod">
          <ac:chgData name="Yaxin Cui" userId="6b811758-4c9a-4ceb-a70e-539837c15813" providerId="ADAL" clId="{52099267-BD14-4D21-8914-A3A47D22E1AA}" dt="2020-08-16T06:07:18.145" v="2528" actId="1076"/>
          <ac:picMkLst>
            <pc:docMk/>
            <pc:sldMk cId="1018528009" sldId="265"/>
            <ac:picMk id="17" creationId="{A3C58224-4383-44BD-A0C2-34F2D00002CC}"/>
          </ac:picMkLst>
        </pc:picChg>
      </pc:sldChg>
      <pc:sldChg chg="addSp delSp modSp mod modAnim modNotesTx">
        <pc:chgData name="Yaxin Cui" userId="6b811758-4c9a-4ceb-a70e-539837c15813" providerId="ADAL" clId="{52099267-BD14-4D21-8914-A3A47D22E1AA}" dt="2020-08-16T07:43:54.522" v="3402" actId="1076"/>
        <pc:sldMkLst>
          <pc:docMk/>
          <pc:sldMk cId="2362472767" sldId="266"/>
        </pc:sldMkLst>
        <pc:spChg chg="del">
          <ac:chgData name="Yaxin Cui" userId="6b811758-4c9a-4ceb-a70e-539837c15813" providerId="ADAL" clId="{52099267-BD14-4D21-8914-A3A47D22E1AA}" dt="2020-08-16T06:00:44.255" v="2442" actId="478"/>
          <ac:spMkLst>
            <pc:docMk/>
            <pc:sldMk cId="2362472767" sldId="266"/>
            <ac:spMk id="4" creationId="{BF626BA3-B54D-024F-9F0F-DFC207882607}"/>
          </ac:spMkLst>
        </pc:spChg>
        <pc:spChg chg="mod">
          <ac:chgData name="Yaxin Cui" userId="6b811758-4c9a-4ceb-a70e-539837c15813" providerId="ADAL" clId="{52099267-BD14-4D21-8914-A3A47D22E1AA}" dt="2020-08-16T06:23:52.306" v="2827" actId="20577"/>
          <ac:spMkLst>
            <pc:docMk/>
            <pc:sldMk cId="2362472767" sldId="266"/>
            <ac:spMk id="5" creationId="{29CB39AB-E220-5144-9287-1CCBF1F454BE}"/>
          </ac:spMkLst>
        </pc:spChg>
        <pc:spChg chg="add del mod">
          <ac:chgData name="Yaxin Cui" userId="6b811758-4c9a-4ceb-a70e-539837c15813" providerId="ADAL" clId="{52099267-BD14-4D21-8914-A3A47D22E1AA}" dt="2020-08-16T06:00:46.629" v="2443" actId="478"/>
          <ac:spMkLst>
            <pc:docMk/>
            <pc:sldMk cId="2362472767" sldId="266"/>
            <ac:spMk id="7" creationId="{1E2F7D35-489D-4257-88B5-D4F084091E67}"/>
          </ac:spMkLst>
        </pc:spChg>
        <pc:spChg chg="add mod">
          <ac:chgData name="Yaxin Cui" userId="6b811758-4c9a-4ceb-a70e-539837c15813" providerId="ADAL" clId="{52099267-BD14-4D21-8914-A3A47D22E1AA}" dt="2020-08-16T06:27:28.397" v="2935" actId="20577"/>
          <ac:spMkLst>
            <pc:docMk/>
            <pc:sldMk cId="2362472767" sldId="266"/>
            <ac:spMk id="9" creationId="{FD7EED1D-45E9-4DBD-91A7-B9D8B12B3F6E}"/>
          </ac:spMkLst>
        </pc:spChg>
        <pc:spChg chg="add mod">
          <ac:chgData name="Yaxin Cui" userId="6b811758-4c9a-4ceb-a70e-539837c15813" providerId="ADAL" clId="{52099267-BD14-4D21-8914-A3A47D22E1AA}" dt="2020-08-16T06:28:02.871" v="2995" actId="1076"/>
          <ac:spMkLst>
            <pc:docMk/>
            <pc:sldMk cId="2362472767" sldId="266"/>
            <ac:spMk id="11" creationId="{8415FF08-E69C-42C7-9B38-614B0839CD4F}"/>
          </ac:spMkLst>
        </pc:spChg>
        <pc:spChg chg="add mod">
          <ac:chgData name="Yaxin Cui" userId="6b811758-4c9a-4ceb-a70e-539837c15813" providerId="ADAL" clId="{52099267-BD14-4D21-8914-A3A47D22E1AA}" dt="2020-08-16T07:43:54.522" v="3402" actId="1076"/>
          <ac:spMkLst>
            <pc:docMk/>
            <pc:sldMk cId="2362472767" sldId="266"/>
            <ac:spMk id="12" creationId="{71AF838A-3AB2-45EC-9A51-8CFF45AE14DC}"/>
          </ac:spMkLst>
        </pc:spChg>
        <pc:picChg chg="mod">
          <ac:chgData name="Yaxin Cui" userId="6b811758-4c9a-4ceb-a70e-539837c15813" providerId="ADAL" clId="{52099267-BD14-4D21-8914-A3A47D22E1AA}" dt="2020-08-16T06:12:15.451" v="2745" actId="1076"/>
          <ac:picMkLst>
            <pc:docMk/>
            <pc:sldMk cId="2362472767" sldId="266"/>
            <ac:picMk id="2" creationId="{1581B130-7D2B-4C7A-A689-CA692E1A7774}"/>
          </ac:picMkLst>
        </pc:picChg>
        <pc:picChg chg="mod">
          <ac:chgData name="Yaxin Cui" userId="6b811758-4c9a-4ceb-a70e-539837c15813" providerId="ADAL" clId="{52099267-BD14-4D21-8914-A3A47D22E1AA}" dt="2020-08-16T06:23:27.299" v="2810" actId="14100"/>
          <ac:picMkLst>
            <pc:docMk/>
            <pc:sldMk cId="2362472767" sldId="266"/>
            <ac:picMk id="3" creationId="{0CEE0E9F-8A15-49E2-8F9C-00F1E45AC1E4}"/>
          </ac:picMkLst>
        </pc:picChg>
      </pc:sldChg>
      <pc:sldChg chg="addSp delSp modSp add del mod modAnim modNotesTx">
        <pc:chgData name="Yaxin Cui" userId="6b811758-4c9a-4ceb-a70e-539837c15813" providerId="ADAL" clId="{52099267-BD14-4D21-8914-A3A47D22E1AA}" dt="2020-08-16T09:16:32.549" v="4479" actId="20577"/>
        <pc:sldMkLst>
          <pc:docMk/>
          <pc:sldMk cId="1394482864" sldId="267"/>
        </pc:sldMkLst>
        <pc:spChg chg="add mod topLvl">
          <ac:chgData name="Yaxin Cui" userId="6b811758-4c9a-4ceb-a70e-539837c15813" providerId="ADAL" clId="{52099267-BD14-4D21-8914-A3A47D22E1AA}" dt="2020-08-16T09:15:52.396" v="4405" actId="165"/>
          <ac:spMkLst>
            <pc:docMk/>
            <pc:sldMk cId="1394482864" sldId="267"/>
            <ac:spMk id="2" creationId="{AFA5A4DB-2E74-4FD4-B3A1-6A708D1542B5}"/>
          </ac:spMkLst>
        </pc:spChg>
        <pc:spChg chg="add mod topLvl">
          <ac:chgData name="Yaxin Cui" userId="6b811758-4c9a-4ceb-a70e-539837c15813" providerId="ADAL" clId="{52099267-BD14-4D21-8914-A3A47D22E1AA}" dt="2020-08-16T09:15:52.396" v="4405" actId="165"/>
          <ac:spMkLst>
            <pc:docMk/>
            <pc:sldMk cId="1394482864" sldId="267"/>
            <ac:spMk id="3" creationId="{C8BE1B29-6034-48D9-9358-50C0C85F32B2}"/>
          </ac:spMkLst>
        </pc:spChg>
        <pc:spChg chg="mod">
          <ac:chgData name="Yaxin Cui" userId="6b811758-4c9a-4ceb-a70e-539837c15813" providerId="ADAL" clId="{52099267-BD14-4D21-8914-A3A47D22E1AA}" dt="2020-08-16T06:41:43.479" v="3125" actId="14100"/>
          <ac:spMkLst>
            <pc:docMk/>
            <pc:sldMk cId="1394482864" sldId="267"/>
            <ac:spMk id="5" creationId="{29CB39AB-E220-5144-9287-1CCBF1F454BE}"/>
          </ac:spMkLst>
        </pc:spChg>
        <pc:spChg chg="add mod">
          <ac:chgData name="Yaxin Cui" userId="6b811758-4c9a-4ceb-a70e-539837c15813" providerId="ADAL" clId="{52099267-BD14-4D21-8914-A3A47D22E1AA}" dt="2020-08-16T06:43:32.010" v="3212" actId="2711"/>
          <ac:spMkLst>
            <pc:docMk/>
            <pc:sldMk cId="1394482864" sldId="267"/>
            <ac:spMk id="7" creationId="{0C619945-B093-400A-A125-DEFA29C0B754}"/>
          </ac:spMkLst>
        </pc:spChg>
        <pc:spChg chg="add mod topLvl">
          <ac:chgData name="Yaxin Cui" userId="6b811758-4c9a-4ceb-a70e-539837c15813" providerId="ADAL" clId="{52099267-BD14-4D21-8914-A3A47D22E1AA}" dt="2020-08-16T09:15:52.396" v="4405" actId="165"/>
          <ac:spMkLst>
            <pc:docMk/>
            <pc:sldMk cId="1394482864" sldId="267"/>
            <ac:spMk id="8" creationId="{33148A1C-DAF8-41CB-94BB-B3C4E7B8A2B8}"/>
          </ac:spMkLst>
        </pc:spChg>
        <pc:spChg chg="add mod topLvl">
          <ac:chgData name="Yaxin Cui" userId="6b811758-4c9a-4ceb-a70e-539837c15813" providerId="ADAL" clId="{52099267-BD14-4D21-8914-A3A47D22E1AA}" dt="2020-08-16T09:15:52.396" v="4405" actId="165"/>
          <ac:spMkLst>
            <pc:docMk/>
            <pc:sldMk cId="1394482864" sldId="267"/>
            <ac:spMk id="9" creationId="{EED1D60B-0D23-499E-A715-EAADAD7674F5}"/>
          </ac:spMkLst>
        </pc:spChg>
        <pc:spChg chg="add mod topLvl">
          <ac:chgData name="Yaxin Cui" userId="6b811758-4c9a-4ceb-a70e-539837c15813" providerId="ADAL" clId="{52099267-BD14-4D21-8914-A3A47D22E1AA}" dt="2020-08-16T09:15:52.396" v="4405" actId="165"/>
          <ac:spMkLst>
            <pc:docMk/>
            <pc:sldMk cId="1394482864" sldId="267"/>
            <ac:spMk id="11" creationId="{EAB03217-8A6F-4227-9839-05131954F4FE}"/>
          </ac:spMkLst>
        </pc:spChg>
        <pc:spChg chg="add del">
          <ac:chgData name="Yaxin Cui" userId="6b811758-4c9a-4ceb-a70e-539837c15813" providerId="ADAL" clId="{52099267-BD14-4D21-8914-A3A47D22E1AA}" dt="2020-08-14T23:26:53.111" v="313" actId="478"/>
          <ac:spMkLst>
            <pc:docMk/>
            <pc:sldMk cId="1394482864" sldId="267"/>
            <ac:spMk id="12" creationId="{85920D8F-DBAC-49CD-B1CC-BA83A814F100}"/>
          </ac:spMkLst>
        </pc:spChg>
        <pc:spChg chg="add mod topLvl">
          <ac:chgData name="Yaxin Cui" userId="6b811758-4c9a-4ceb-a70e-539837c15813" providerId="ADAL" clId="{52099267-BD14-4D21-8914-A3A47D22E1AA}" dt="2020-08-16T09:15:52.396" v="4405" actId="165"/>
          <ac:spMkLst>
            <pc:docMk/>
            <pc:sldMk cId="1394482864" sldId="267"/>
            <ac:spMk id="13" creationId="{EEEB1033-3FDF-4E07-9935-933B7BF9503F}"/>
          </ac:spMkLst>
        </pc:spChg>
        <pc:spChg chg="add mod">
          <ac:chgData name="Yaxin Cui" userId="6b811758-4c9a-4ceb-a70e-539837c15813" providerId="ADAL" clId="{52099267-BD14-4D21-8914-A3A47D22E1AA}" dt="2020-08-16T06:42:17.302" v="3130" actId="14100"/>
          <ac:spMkLst>
            <pc:docMk/>
            <pc:sldMk cId="1394482864" sldId="267"/>
            <ac:spMk id="14" creationId="{914EB95B-273C-4D6C-A213-B3A65275D5A2}"/>
          </ac:spMkLst>
        </pc:spChg>
        <pc:spChg chg="add del mod">
          <ac:chgData name="Yaxin Cui" userId="6b811758-4c9a-4ceb-a70e-539837c15813" providerId="ADAL" clId="{52099267-BD14-4D21-8914-A3A47D22E1AA}" dt="2020-08-14T23:27:32.877" v="321" actId="478"/>
          <ac:spMkLst>
            <pc:docMk/>
            <pc:sldMk cId="1394482864" sldId="267"/>
            <ac:spMk id="15" creationId="{9FE01ACB-49DE-4080-9C1E-C2D1FFE2DA84}"/>
          </ac:spMkLst>
        </pc:spChg>
        <pc:grpChg chg="add del mod">
          <ac:chgData name="Yaxin Cui" userId="6b811758-4c9a-4ceb-a70e-539837c15813" providerId="ADAL" clId="{52099267-BD14-4D21-8914-A3A47D22E1AA}" dt="2020-08-16T09:15:52.396" v="4405" actId="165"/>
          <ac:grpSpMkLst>
            <pc:docMk/>
            <pc:sldMk cId="1394482864" sldId="267"/>
            <ac:grpSpMk id="18" creationId="{03734DC0-EE50-4D5A-A677-ECC2C275E50B}"/>
          </ac:grpSpMkLst>
        </pc:grpChg>
        <pc:cxnChg chg="add mod topLvl">
          <ac:chgData name="Yaxin Cui" userId="6b811758-4c9a-4ceb-a70e-539837c15813" providerId="ADAL" clId="{52099267-BD14-4D21-8914-A3A47D22E1AA}" dt="2020-08-16T09:15:52.396" v="4405" actId="165"/>
          <ac:cxnSpMkLst>
            <pc:docMk/>
            <pc:sldMk cId="1394482864" sldId="267"/>
            <ac:cxnSpMk id="17" creationId="{2BE7561E-2D30-4C6A-BC5B-385BF7535A6B}"/>
          </ac:cxnSpMkLst>
        </pc:cxnChg>
      </pc:sldChg>
      <pc:sldChg chg="addSp delSp modSp mod modNotesTx">
        <pc:chgData name="Yaxin Cui" userId="6b811758-4c9a-4ceb-a70e-539837c15813" providerId="ADAL" clId="{52099267-BD14-4D21-8914-A3A47D22E1AA}" dt="2020-08-16T09:17:51.474" v="4550" actId="14100"/>
        <pc:sldMkLst>
          <pc:docMk/>
          <pc:sldMk cId="3396341298" sldId="268"/>
        </pc:sldMkLst>
        <pc:spChg chg="mod">
          <ac:chgData name="Yaxin Cui" userId="6b811758-4c9a-4ceb-a70e-539837c15813" providerId="ADAL" clId="{52099267-BD14-4D21-8914-A3A47D22E1AA}" dt="2020-08-16T07:38:05.424" v="3377" actId="1076"/>
          <ac:spMkLst>
            <pc:docMk/>
            <pc:sldMk cId="3396341298" sldId="268"/>
            <ac:spMk id="3" creationId="{4DCE198F-D9DE-4BD0-9E8D-3BD887860A78}"/>
          </ac:spMkLst>
        </pc:spChg>
        <pc:spChg chg="del">
          <ac:chgData name="Yaxin Cui" userId="6b811758-4c9a-4ceb-a70e-539837c15813" providerId="ADAL" clId="{52099267-BD14-4D21-8914-A3A47D22E1AA}" dt="2020-08-16T06:45:15.259" v="3229" actId="478"/>
          <ac:spMkLst>
            <pc:docMk/>
            <pc:sldMk cId="3396341298" sldId="268"/>
            <ac:spMk id="4" creationId="{BF626BA3-B54D-024F-9F0F-DFC207882607}"/>
          </ac:spMkLst>
        </pc:spChg>
        <pc:spChg chg="mod">
          <ac:chgData name="Yaxin Cui" userId="6b811758-4c9a-4ceb-a70e-539837c15813" providerId="ADAL" clId="{52099267-BD14-4D21-8914-A3A47D22E1AA}" dt="2020-08-16T07:59:16.815" v="3570" actId="20577"/>
          <ac:spMkLst>
            <pc:docMk/>
            <pc:sldMk cId="3396341298" sldId="268"/>
            <ac:spMk id="5" creationId="{29CB39AB-E220-5144-9287-1CCBF1F454BE}"/>
          </ac:spMkLst>
        </pc:spChg>
        <pc:spChg chg="add del mod">
          <ac:chgData name="Yaxin Cui" userId="6b811758-4c9a-4ceb-a70e-539837c15813" providerId="ADAL" clId="{52099267-BD14-4D21-8914-A3A47D22E1AA}" dt="2020-08-16T06:45:17.391" v="3230" actId="478"/>
          <ac:spMkLst>
            <pc:docMk/>
            <pc:sldMk cId="3396341298" sldId="268"/>
            <ac:spMk id="6" creationId="{70299A90-0E0B-4BB3-B1AC-8FD83ADEF61B}"/>
          </ac:spMkLst>
        </pc:spChg>
        <pc:spChg chg="mod">
          <ac:chgData name="Yaxin Cui" userId="6b811758-4c9a-4ceb-a70e-539837c15813" providerId="ADAL" clId="{52099267-BD14-4D21-8914-A3A47D22E1AA}" dt="2020-08-16T07:38:09.573" v="3378" actId="1076"/>
          <ac:spMkLst>
            <pc:docMk/>
            <pc:sldMk cId="3396341298" sldId="268"/>
            <ac:spMk id="7" creationId="{15F7F5C5-6378-42C8-A1AB-3F6BF410F19F}"/>
          </ac:spMkLst>
        </pc:spChg>
        <pc:spChg chg="mod">
          <ac:chgData name="Yaxin Cui" userId="6b811758-4c9a-4ceb-a70e-539837c15813" providerId="ADAL" clId="{52099267-BD14-4D21-8914-A3A47D22E1AA}" dt="2020-08-16T09:17:51.474" v="4550" actId="14100"/>
          <ac:spMkLst>
            <pc:docMk/>
            <pc:sldMk cId="3396341298" sldId="268"/>
            <ac:spMk id="8" creationId="{247C134A-6E8C-4933-840F-915C7C9758A4}"/>
          </ac:spMkLst>
        </pc:spChg>
        <pc:spChg chg="mod">
          <ac:chgData name="Yaxin Cui" userId="6b811758-4c9a-4ceb-a70e-539837c15813" providerId="ADAL" clId="{52099267-BD14-4D21-8914-A3A47D22E1AA}" dt="2020-08-16T09:17:46.956" v="4549" actId="1076"/>
          <ac:spMkLst>
            <pc:docMk/>
            <pc:sldMk cId="3396341298" sldId="268"/>
            <ac:spMk id="9" creationId="{4ACC659F-6F13-4B84-9B88-D0CE6198333A}"/>
          </ac:spMkLst>
        </pc:spChg>
        <pc:spChg chg="del mod">
          <ac:chgData name="Yaxin Cui" userId="6b811758-4c9a-4ceb-a70e-539837c15813" providerId="ADAL" clId="{52099267-BD14-4D21-8914-A3A47D22E1AA}" dt="2020-08-16T06:45:38.761" v="3235" actId="478"/>
          <ac:spMkLst>
            <pc:docMk/>
            <pc:sldMk cId="3396341298" sldId="268"/>
            <ac:spMk id="17" creationId="{5F22FE2D-4A61-4975-9E5E-F0EB62AFC045}"/>
          </ac:spMkLst>
        </pc:spChg>
        <pc:spChg chg="mod">
          <ac:chgData name="Yaxin Cui" userId="6b811758-4c9a-4ceb-a70e-539837c15813" providerId="ADAL" clId="{52099267-BD14-4D21-8914-A3A47D22E1AA}" dt="2020-08-16T07:38:46.425" v="3386" actId="14861"/>
          <ac:spMkLst>
            <pc:docMk/>
            <pc:sldMk cId="3396341298" sldId="268"/>
            <ac:spMk id="19" creationId="{432A7078-909E-4D7B-BE2C-90219A1B4332}"/>
          </ac:spMkLst>
        </pc:spChg>
        <pc:spChg chg="mod">
          <ac:chgData name="Yaxin Cui" userId="6b811758-4c9a-4ceb-a70e-539837c15813" providerId="ADAL" clId="{52099267-BD14-4D21-8914-A3A47D22E1AA}" dt="2020-08-16T07:37:56.594" v="3374" actId="14100"/>
          <ac:spMkLst>
            <pc:docMk/>
            <pc:sldMk cId="3396341298" sldId="268"/>
            <ac:spMk id="22" creationId="{E169EC72-F2D8-4DD9-A23F-060B9B562124}"/>
          </ac:spMkLst>
        </pc:spChg>
        <pc:spChg chg="mod">
          <ac:chgData name="Yaxin Cui" userId="6b811758-4c9a-4ceb-a70e-539837c15813" providerId="ADAL" clId="{52099267-BD14-4D21-8914-A3A47D22E1AA}" dt="2020-08-16T07:38:12.582" v="3380" actId="1037"/>
          <ac:spMkLst>
            <pc:docMk/>
            <pc:sldMk cId="3396341298" sldId="268"/>
            <ac:spMk id="23" creationId="{8CD4B725-C8B2-44C7-BF84-71564433B1B9}"/>
          </ac:spMkLst>
        </pc:spChg>
        <pc:spChg chg="mod">
          <ac:chgData name="Yaxin Cui" userId="6b811758-4c9a-4ceb-a70e-539837c15813" providerId="ADAL" clId="{52099267-BD14-4D21-8914-A3A47D22E1AA}" dt="2020-08-16T07:37:56.594" v="3374" actId="14100"/>
          <ac:spMkLst>
            <pc:docMk/>
            <pc:sldMk cId="3396341298" sldId="268"/>
            <ac:spMk id="25" creationId="{5126B640-5967-422C-B1BB-3723B5302DCB}"/>
          </ac:spMkLst>
        </pc:spChg>
        <pc:spChg chg="mod">
          <ac:chgData name="Yaxin Cui" userId="6b811758-4c9a-4ceb-a70e-539837c15813" providerId="ADAL" clId="{52099267-BD14-4D21-8914-A3A47D22E1AA}" dt="2020-08-16T07:37:56.594" v="3374" actId="14100"/>
          <ac:spMkLst>
            <pc:docMk/>
            <pc:sldMk cId="3396341298" sldId="268"/>
            <ac:spMk id="27" creationId="{87560DDA-1B83-4CF9-8399-CB098C99A6FE}"/>
          </ac:spMkLst>
        </pc:spChg>
        <pc:spChg chg="mod">
          <ac:chgData name="Yaxin Cui" userId="6b811758-4c9a-4ceb-a70e-539837c15813" providerId="ADAL" clId="{52099267-BD14-4D21-8914-A3A47D22E1AA}" dt="2020-08-16T08:12:17.775" v="4131" actId="1076"/>
          <ac:spMkLst>
            <pc:docMk/>
            <pc:sldMk cId="3396341298" sldId="268"/>
            <ac:spMk id="31" creationId="{3BFACB33-16FA-41B6-8E15-CADA15DA0BC1}"/>
          </ac:spMkLst>
        </pc:spChg>
        <pc:spChg chg="mod">
          <ac:chgData name="Yaxin Cui" userId="6b811758-4c9a-4ceb-a70e-539837c15813" providerId="ADAL" clId="{52099267-BD14-4D21-8914-A3A47D22E1AA}" dt="2020-08-16T07:37:56.594" v="3374" actId="14100"/>
          <ac:spMkLst>
            <pc:docMk/>
            <pc:sldMk cId="3396341298" sldId="268"/>
            <ac:spMk id="2051" creationId="{BD2681E3-44C3-42AA-A4EE-B59CD0BE9744}"/>
          </ac:spMkLst>
        </pc:spChg>
        <pc:spChg chg="mod">
          <ac:chgData name="Yaxin Cui" userId="6b811758-4c9a-4ceb-a70e-539837c15813" providerId="ADAL" clId="{52099267-BD14-4D21-8914-A3A47D22E1AA}" dt="2020-08-16T07:42:29.228" v="3396" actId="14100"/>
          <ac:spMkLst>
            <pc:docMk/>
            <pc:sldMk cId="3396341298" sldId="268"/>
            <ac:spMk id="2053" creationId="{29B7B590-3A4F-4E2F-B3A1-D2DE42BA1D6D}"/>
          </ac:spMkLst>
        </pc:spChg>
        <pc:spChg chg="mod">
          <ac:chgData name="Yaxin Cui" userId="6b811758-4c9a-4ceb-a70e-539837c15813" providerId="ADAL" clId="{52099267-BD14-4D21-8914-A3A47D22E1AA}" dt="2020-08-16T07:37:56.594" v="3374" actId="14100"/>
          <ac:spMkLst>
            <pc:docMk/>
            <pc:sldMk cId="3396341298" sldId="268"/>
            <ac:spMk id="2056" creationId="{227AADB3-BC41-41B5-9EA8-8C46E90C2314}"/>
          </ac:spMkLst>
        </pc:spChg>
        <pc:spChg chg="mod">
          <ac:chgData name="Yaxin Cui" userId="6b811758-4c9a-4ceb-a70e-539837c15813" providerId="ADAL" clId="{52099267-BD14-4D21-8914-A3A47D22E1AA}" dt="2020-08-16T07:37:56.594" v="3374" actId="14100"/>
          <ac:spMkLst>
            <pc:docMk/>
            <pc:sldMk cId="3396341298" sldId="268"/>
            <ac:spMk id="2057" creationId="{6A021BF7-029B-4085-B358-CE7AAD9946A5}"/>
          </ac:spMkLst>
        </pc:spChg>
        <pc:spChg chg="mod">
          <ac:chgData name="Yaxin Cui" userId="6b811758-4c9a-4ceb-a70e-539837c15813" providerId="ADAL" clId="{52099267-BD14-4D21-8914-A3A47D22E1AA}" dt="2020-08-16T07:37:56.594" v="3374" actId="14100"/>
          <ac:spMkLst>
            <pc:docMk/>
            <pc:sldMk cId="3396341298" sldId="268"/>
            <ac:spMk id="2058" creationId="{69E703C4-27E6-40FB-839B-8CE2B8D563BA}"/>
          </ac:spMkLst>
        </pc:spChg>
        <pc:picChg chg="del mod">
          <ac:chgData name="Yaxin Cui" userId="6b811758-4c9a-4ceb-a70e-539837c15813" providerId="ADAL" clId="{52099267-BD14-4D21-8914-A3A47D22E1AA}" dt="2020-08-16T09:17:21.284" v="4542" actId="478"/>
          <ac:picMkLst>
            <pc:docMk/>
            <pc:sldMk cId="3396341298" sldId="268"/>
            <ac:picMk id="11" creationId="{26DB2218-4BEE-4EA7-9164-E24D08884BCF}"/>
          </ac:picMkLst>
        </pc:picChg>
        <pc:picChg chg="del mod">
          <ac:chgData name="Yaxin Cui" userId="6b811758-4c9a-4ceb-a70e-539837c15813" providerId="ADAL" clId="{52099267-BD14-4D21-8914-A3A47D22E1AA}" dt="2020-08-16T09:17:22.627" v="4543" actId="478"/>
          <ac:picMkLst>
            <pc:docMk/>
            <pc:sldMk cId="3396341298" sldId="268"/>
            <ac:picMk id="13" creationId="{D9AAD8A4-2442-4EF9-A21C-FFE7762BAFA6}"/>
          </ac:picMkLst>
        </pc:picChg>
        <pc:picChg chg="del mod">
          <ac:chgData name="Yaxin Cui" userId="6b811758-4c9a-4ceb-a70e-539837c15813" providerId="ADAL" clId="{52099267-BD14-4D21-8914-A3A47D22E1AA}" dt="2020-08-16T09:17:19.575" v="4541" actId="478"/>
          <ac:picMkLst>
            <pc:docMk/>
            <pc:sldMk cId="3396341298" sldId="268"/>
            <ac:picMk id="15" creationId="{4B8C4CEE-1EBD-47AE-B6E0-DD1F2954CFCF}"/>
          </ac:picMkLst>
        </pc:picChg>
        <pc:picChg chg="add mod">
          <ac:chgData name="Yaxin Cui" userId="6b811758-4c9a-4ceb-a70e-539837c15813" providerId="ADAL" clId="{52099267-BD14-4D21-8914-A3A47D22E1AA}" dt="2020-08-16T09:17:41.440" v="4548" actId="1076"/>
          <ac:picMkLst>
            <pc:docMk/>
            <pc:sldMk cId="3396341298" sldId="268"/>
            <ac:picMk id="21" creationId="{8D69F28C-F853-48AC-8202-83C88875C799}"/>
          </ac:picMkLst>
        </pc:picChg>
        <pc:picChg chg="add mod">
          <ac:chgData name="Yaxin Cui" userId="6b811758-4c9a-4ceb-a70e-539837c15813" providerId="ADAL" clId="{52099267-BD14-4D21-8914-A3A47D22E1AA}" dt="2020-08-16T09:17:39.034" v="4547" actId="1076"/>
          <ac:picMkLst>
            <pc:docMk/>
            <pc:sldMk cId="3396341298" sldId="268"/>
            <ac:picMk id="24" creationId="{7C4888FF-CD53-4B73-A6F3-B08E04870FD0}"/>
          </ac:picMkLst>
        </pc:picChg>
        <pc:picChg chg="add mod">
          <ac:chgData name="Yaxin Cui" userId="6b811758-4c9a-4ceb-a70e-539837c15813" providerId="ADAL" clId="{52099267-BD14-4D21-8914-A3A47D22E1AA}" dt="2020-08-16T09:17:35.358" v="4546" actId="1076"/>
          <ac:picMkLst>
            <pc:docMk/>
            <pc:sldMk cId="3396341298" sldId="268"/>
            <ac:picMk id="26" creationId="{9EED721A-985A-49E4-ADED-EB7B5395C540}"/>
          </ac:picMkLst>
        </pc:picChg>
        <pc:picChg chg="mod">
          <ac:chgData name="Yaxin Cui" userId="6b811758-4c9a-4ceb-a70e-539837c15813" providerId="ADAL" clId="{52099267-BD14-4D21-8914-A3A47D22E1AA}" dt="2020-08-16T08:12:14.837" v="4130" actId="1076"/>
          <ac:picMkLst>
            <pc:docMk/>
            <pc:sldMk cId="3396341298" sldId="268"/>
            <ac:picMk id="2049" creationId="{611246A6-AEB3-4E88-81A5-EE7BCE7B6246}"/>
          </ac:picMkLst>
        </pc:picChg>
        <pc:picChg chg="add mod">
          <ac:chgData name="Yaxin Cui" userId="6b811758-4c9a-4ceb-a70e-539837c15813" providerId="ADAL" clId="{52099267-BD14-4D21-8914-A3A47D22E1AA}" dt="2020-08-16T07:37:56.594" v="3374" actId="14100"/>
          <ac:picMkLst>
            <pc:docMk/>
            <pc:sldMk cId="3396341298" sldId="268"/>
            <ac:picMk id="2050" creationId="{83C4323D-E9D5-4E25-928C-675F13B6ED72}"/>
          </ac:picMkLst>
        </pc:picChg>
        <pc:cxnChg chg="mod">
          <ac:chgData name="Yaxin Cui" userId="6b811758-4c9a-4ceb-a70e-539837c15813" providerId="ADAL" clId="{52099267-BD14-4D21-8914-A3A47D22E1AA}" dt="2020-08-16T07:37:56.594" v="3374" actId="14100"/>
          <ac:cxnSpMkLst>
            <pc:docMk/>
            <pc:sldMk cId="3396341298" sldId="268"/>
            <ac:cxnSpMk id="51" creationId="{7BC905F1-42A8-448D-9427-7DDBE006FC0A}"/>
          </ac:cxnSpMkLst>
        </pc:cxnChg>
        <pc:cxnChg chg="mod">
          <ac:chgData name="Yaxin Cui" userId="6b811758-4c9a-4ceb-a70e-539837c15813" providerId="ADAL" clId="{52099267-BD14-4D21-8914-A3A47D22E1AA}" dt="2020-08-16T07:37:56.594" v="3374" actId="14100"/>
          <ac:cxnSpMkLst>
            <pc:docMk/>
            <pc:sldMk cId="3396341298" sldId="268"/>
            <ac:cxnSpMk id="2060" creationId="{87A55460-7F89-4E6C-8513-CC8D1C2E30CF}"/>
          </ac:cxnSpMkLst>
        </pc:cxnChg>
      </pc:sldChg>
      <pc:sldChg chg="addSp delSp modSp mod modAnim modNotesTx">
        <pc:chgData name="Yaxin Cui" userId="6b811758-4c9a-4ceb-a70e-539837c15813" providerId="ADAL" clId="{52099267-BD14-4D21-8914-A3A47D22E1AA}" dt="2020-08-16T09:26:32.261" v="4888" actId="20577"/>
        <pc:sldMkLst>
          <pc:docMk/>
          <pc:sldMk cId="3905796019" sldId="269"/>
        </pc:sldMkLst>
        <pc:spChg chg="add del mod">
          <ac:chgData name="Yaxin Cui" userId="6b811758-4c9a-4ceb-a70e-539837c15813" providerId="ADAL" clId="{52099267-BD14-4D21-8914-A3A47D22E1AA}" dt="2020-08-16T08:02:06.816" v="3671" actId="478"/>
          <ac:spMkLst>
            <pc:docMk/>
            <pc:sldMk cId="3905796019" sldId="269"/>
            <ac:spMk id="3" creationId="{A2A689B4-5386-4062-BE99-292FD026B7FC}"/>
          </ac:spMkLst>
        </pc:spChg>
        <pc:spChg chg="del">
          <ac:chgData name="Yaxin Cui" userId="6b811758-4c9a-4ceb-a70e-539837c15813" providerId="ADAL" clId="{52099267-BD14-4D21-8914-A3A47D22E1AA}" dt="2020-08-16T08:02:04.848" v="3670" actId="478"/>
          <ac:spMkLst>
            <pc:docMk/>
            <pc:sldMk cId="3905796019" sldId="269"/>
            <ac:spMk id="4" creationId="{BF626BA3-B54D-024F-9F0F-DFC207882607}"/>
          </ac:spMkLst>
        </pc:spChg>
        <pc:spChg chg="mod">
          <ac:chgData name="Yaxin Cui" userId="6b811758-4c9a-4ceb-a70e-539837c15813" providerId="ADAL" clId="{52099267-BD14-4D21-8914-A3A47D22E1AA}" dt="2020-08-16T08:11:49.558" v="4126" actId="20577"/>
          <ac:spMkLst>
            <pc:docMk/>
            <pc:sldMk cId="3905796019" sldId="269"/>
            <ac:spMk id="5" creationId="{29CB39AB-E220-5144-9287-1CCBF1F454BE}"/>
          </ac:spMkLst>
        </pc:spChg>
        <pc:spChg chg="add mod">
          <ac:chgData name="Yaxin Cui" userId="6b811758-4c9a-4ceb-a70e-539837c15813" providerId="ADAL" clId="{52099267-BD14-4D21-8914-A3A47D22E1AA}" dt="2020-08-16T09:21:27.479" v="4832" actId="20577"/>
          <ac:spMkLst>
            <pc:docMk/>
            <pc:sldMk cId="3905796019" sldId="269"/>
            <ac:spMk id="8" creationId="{53B03AF4-EF9E-480F-924B-47C21D5A6156}"/>
          </ac:spMkLst>
        </pc:spChg>
        <pc:spChg chg="add mod">
          <ac:chgData name="Yaxin Cui" userId="6b811758-4c9a-4ceb-a70e-539837c15813" providerId="ADAL" clId="{52099267-BD14-4D21-8914-A3A47D22E1AA}" dt="2020-08-16T09:25:33.905" v="4880" actId="1582"/>
          <ac:spMkLst>
            <pc:docMk/>
            <pc:sldMk cId="3905796019" sldId="269"/>
            <ac:spMk id="9" creationId="{DD8C8825-D3B7-4DA0-AEEF-EADC1538F929}"/>
          </ac:spMkLst>
        </pc:spChg>
        <pc:spChg chg="add del mod">
          <ac:chgData name="Yaxin Cui" userId="6b811758-4c9a-4ceb-a70e-539837c15813" providerId="ADAL" clId="{52099267-BD14-4D21-8914-A3A47D22E1AA}" dt="2020-08-16T09:22:28.283" v="4852" actId="478"/>
          <ac:spMkLst>
            <pc:docMk/>
            <pc:sldMk cId="3905796019" sldId="269"/>
            <ac:spMk id="11" creationId="{108A160C-7982-4D60-8997-AD19EC818429}"/>
          </ac:spMkLst>
        </pc:spChg>
        <pc:spChg chg="add del mod">
          <ac:chgData name="Yaxin Cui" userId="6b811758-4c9a-4ceb-a70e-539837c15813" providerId="ADAL" clId="{52099267-BD14-4D21-8914-A3A47D22E1AA}" dt="2020-08-16T09:22:25.405" v="4850" actId="22"/>
          <ac:spMkLst>
            <pc:docMk/>
            <pc:sldMk cId="3905796019" sldId="269"/>
            <ac:spMk id="13" creationId="{22873BC0-F3B0-4C8C-A6F3-695585B67DA1}"/>
          </ac:spMkLst>
        </pc:spChg>
        <pc:spChg chg="add del mod">
          <ac:chgData name="Yaxin Cui" userId="6b811758-4c9a-4ceb-a70e-539837c15813" providerId="ADAL" clId="{52099267-BD14-4D21-8914-A3A47D22E1AA}" dt="2020-08-16T09:22:24.209" v="4848" actId="22"/>
          <ac:spMkLst>
            <pc:docMk/>
            <pc:sldMk cId="3905796019" sldId="269"/>
            <ac:spMk id="15" creationId="{9B889A03-EDDB-44B8-8D99-9836093A40D5}"/>
          </ac:spMkLst>
        </pc:spChg>
        <pc:spChg chg="add del mod">
          <ac:chgData name="Yaxin Cui" userId="6b811758-4c9a-4ceb-a70e-539837c15813" providerId="ADAL" clId="{52099267-BD14-4D21-8914-A3A47D22E1AA}" dt="2020-08-16T09:22:24.209" v="4848" actId="22"/>
          <ac:spMkLst>
            <pc:docMk/>
            <pc:sldMk cId="3905796019" sldId="269"/>
            <ac:spMk id="17" creationId="{3BCB8891-FE44-4068-8B64-54C1DF1EDE7E}"/>
          </ac:spMkLst>
        </pc:spChg>
        <pc:spChg chg="add del mod">
          <ac:chgData name="Yaxin Cui" userId="6b811758-4c9a-4ceb-a70e-539837c15813" providerId="ADAL" clId="{52099267-BD14-4D21-8914-A3A47D22E1AA}" dt="2020-08-16T09:22:24.209" v="4848" actId="22"/>
          <ac:spMkLst>
            <pc:docMk/>
            <pc:sldMk cId="3905796019" sldId="269"/>
            <ac:spMk id="19" creationId="{9DD6185A-5CD2-4542-A843-DC572EF0FACC}"/>
          </ac:spMkLst>
        </pc:spChg>
        <pc:spChg chg="add del mod">
          <ac:chgData name="Yaxin Cui" userId="6b811758-4c9a-4ceb-a70e-539837c15813" providerId="ADAL" clId="{52099267-BD14-4D21-8914-A3A47D22E1AA}" dt="2020-08-16T09:22:23.667" v="4846" actId="22"/>
          <ac:spMkLst>
            <pc:docMk/>
            <pc:sldMk cId="3905796019" sldId="269"/>
            <ac:spMk id="21" creationId="{C567F6EF-E5BB-40EB-8868-64F790A96170}"/>
          </ac:spMkLst>
        </pc:spChg>
        <pc:spChg chg="add del mod">
          <ac:chgData name="Yaxin Cui" userId="6b811758-4c9a-4ceb-a70e-539837c15813" providerId="ADAL" clId="{52099267-BD14-4D21-8914-A3A47D22E1AA}" dt="2020-08-16T09:22:23.667" v="4846" actId="22"/>
          <ac:spMkLst>
            <pc:docMk/>
            <pc:sldMk cId="3905796019" sldId="269"/>
            <ac:spMk id="23" creationId="{EB3BC025-C4A2-4D0C-8237-D2AC55F1AE6C}"/>
          </ac:spMkLst>
        </pc:spChg>
        <pc:spChg chg="add del mod">
          <ac:chgData name="Yaxin Cui" userId="6b811758-4c9a-4ceb-a70e-539837c15813" providerId="ADAL" clId="{52099267-BD14-4D21-8914-A3A47D22E1AA}" dt="2020-08-16T09:22:23.667" v="4846" actId="22"/>
          <ac:spMkLst>
            <pc:docMk/>
            <pc:sldMk cId="3905796019" sldId="269"/>
            <ac:spMk id="25" creationId="{2EF499BC-AE86-4B7C-A56D-DA75ECF598FB}"/>
          </ac:spMkLst>
        </pc:spChg>
        <pc:grpChg chg="add mod">
          <ac:chgData name="Yaxin Cui" userId="6b811758-4c9a-4ceb-a70e-539837c15813" providerId="ADAL" clId="{52099267-BD14-4D21-8914-A3A47D22E1AA}" dt="2020-08-16T09:26:02.142" v="4885" actId="1076"/>
          <ac:grpSpMkLst>
            <pc:docMk/>
            <pc:sldMk cId="3905796019" sldId="269"/>
            <ac:grpSpMk id="34" creationId="{97A1F583-A53B-4827-B63F-91630845A70B}"/>
          </ac:grpSpMkLst>
        </pc:grpChg>
        <pc:picChg chg="add mod">
          <ac:chgData name="Yaxin Cui" userId="6b811758-4c9a-4ceb-a70e-539837c15813" providerId="ADAL" clId="{52099267-BD14-4D21-8914-A3A47D22E1AA}" dt="2020-08-16T08:04:35.221" v="3720" actId="1076"/>
          <ac:picMkLst>
            <pc:docMk/>
            <pc:sldMk cId="3905796019" sldId="269"/>
            <ac:picMk id="7" creationId="{1F0E52B3-0E83-4889-ACFC-6BE27FD89883}"/>
          </ac:picMkLst>
        </pc:picChg>
        <pc:cxnChg chg="add mod">
          <ac:chgData name="Yaxin Cui" userId="6b811758-4c9a-4ceb-a70e-539837c15813" providerId="ADAL" clId="{52099267-BD14-4D21-8914-A3A47D22E1AA}" dt="2020-08-16T09:25:11.444" v="4878" actId="1582"/>
          <ac:cxnSpMkLst>
            <pc:docMk/>
            <pc:sldMk cId="3905796019" sldId="269"/>
            <ac:cxnSpMk id="27" creationId="{D1715E18-D1B0-4030-ADF3-6801E2FFEAAC}"/>
          </ac:cxnSpMkLst>
        </pc:cxnChg>
        <pc:cxnChg chg="add mod">
          <ac:chgData name="Yaxin Cui" userId="6b811758-4c9a-4ceb-a70e-539837c15813" providerId="ADAL" clId="{52099267-BD14-4D21-8914-A3A47D22E1AA}" dt="2020-08-16T09:25:11.444" v="4878" actId="1582"/>
          <ac:cxnSpMkLst>
            <pc:docMk/>
            <pc:sldMk cId="3905796019" sldId="269"/>
            <ac:cxnSpMk id="30" creationId="{F7FEDC2A-17A4-4E3C-98DD-15A51A3890D2}"/>
          </ac:cxnSpMkLst>
        </pc:cxnChg>
        <pc:cxnChg chg="add mod">
          <ac:chgData name="Yaxin Cui" userId="6b811758-4c9a-4ceb-a70e-539837c15813" providerId="ADAL" clId="{52099267-BD14-4D21-8914-A3A47D22E1AA}" dt="2020-08-16T09:25:11.444" v="4878" actId="1582"/>
          <ac:cxnSpMkLst>
            <pc:docMk/>
            <pc:sldMk cId="3905796019" sldId="269"/>
            <ac:cxnSpMk id="31" creationId="{DA4C8ADD-BDB6-4F5C-BD30-349825868D92}"/>
          </ac:cxnSpMkLst>
        </pc:cxnChg>
        <pc:cxnChg chg="add del mod">
          <ac:chgData name="Yaxin Cui" userId="6b811758-4c9a-4ceb-a70e-539837c15813" providerId="ADAL" clId="{52099267-BD14-4D21-8914-A3A47D22E1AA}" dt="2020-08-16T09:23:25.524" v="4869"/>
          <ac:cxnSpMkLst>
            <pc:docMk/>
            <pc:sldMk cId="3905796019" sldId="269"/>
            <ac:cxnSpMk id="32" creationId="{F86446C3-237B-45A7-9239-7B208A1CB9AB}"/>
          </ac:cxnSpMkLst>
        </pc:cxnChg>
        <pc:cxnChg chg="add mod">
          <ac:chgData name="Yaxin Cui" userId="6b811758-4c9a-4ceb-a70e-539837c15813" providerId="ADAL" clId="{52099267-BD14-4D21-8914-A3A47D22E1AA}" dt="2020-08-16T09:25:11.444" v="4878" actId="1582"/>
          <ac:cxnSpMkLst>
            <pc:docMk/>
            <pc:sldMk cId="3905796019" sldId="269"/>
            <ac:cxnSpMk id="33" creationId="{314CE5A1-C749-489C-905F-1193675DE5C8}"/>
          </ac:cxnSpMkLst>
        </pc:cxnChg>
      </pc:sldChg>
      <pc:sldChg chg="modSp del mod">
        <pc:chgData name="Yaxin Cui" userId="6b811758-4c9a-4ceb-a70e-539837c15813" providerId="ADAL" clId="{52099267-BD14-4D21-8914-A3A47D22E1AA}" dt="2020-08-16T09:48:12.938" v="5077" actId="47"/>
        <pc:sldMkLst>
          <pc:docMk/>
          <pc:sldMk cId="1982238721" sldId="270"/>
        </pc:sldMkLst>
        <pc:spChg chg="mod">
          <ac:chgData name="Yaxin Cui" userId="6b811758-4c9a-4ceb-a70e-539837c15813" providerId="ADAL" clId="{52099267-BD14-4D21-8914-A3A47D22E1AA}" dt="2020-08-14T23:32:02.350" v="526" actId="20577"/>
          <ac:spMkLst>
            <pc:docMk/>
            <pc:sldMk cId="1982238721" sldId="270"/>
            <ac:spMk id="5" creationId="{29CB39AB-E220-5144-9287-1CCBF1F454BE}"/>
          </ac:spMkLst>
        </pc:spChg>
      </pc:sldChg>
      <pc:sldChg chg="modSp add mod">
        <pc:chgData name="Yaxin Cui" userId="6b811758-4c9a-4ceb-a70e-539837c15813" providerId="ADAL" clId="{52099267-BD14-4D21-8914-A3A47D22E1AA}" dt="2020-08-14T23:36:11.127" v="754" actId="20577"/>
        <pc:sldMkLst>
          <pc:docMk/>
          <pc:sldMk cId="3186388657" sldId="271"/>
        </pc:sldMkLst>
        <pc:spChg chg="mod">
          <ac:chgData name="Yaxin Cui" userId="6b811758-4c9a-4ceb-a70e-539837c15813" providerId="ADAL" clId="{52099267-BD14-4D21-8914-A3A47D22E1AA}" dt="2020-08-14T23:36:11.127" v="754" actId="20577"/>
          <ac:spMkLst>
            <pc:docMk/>
            <pc:sldMk cId="3186388657" sldId="271"/>
            <ac:spMk id="5" creationId="{29CB39AB-E220-5144-9287-1CCBF1F454BE}"/>
          </ac:spMkLst>
        </pc:spChg>
      </pc:sldChg>
      <pc:sldChg chg="addSp delSp modSp add del mod modAnim modNotesTx">
        <pc:chgData name="Yaxin Cui" userId="6b811758-4c9a-4ceb-a70e-539837c15813" providerId="ADAL" clId="{52099267-BD14-4D21-8914-A3A47D22E1AA}" dt="2020-08-16T09:19:22.837" v="4677" actId="20577"/>
        <pc:sldMkLst>
          <pc:docMk/>
          <pc:sldMk cId="3762883732" sldId="272"/>
        </pc:sldMkLst>
        <pc:spChg chg="add mod">
          <ac:chgData name="Yaxin Cui" userId="6b811758-4c9a-4ceb-a70e-539837c15813" providerId="ADAL" clId="{52099267-BD14-4D21-8914-A3A47D22E1AA}" dt="2020-08-16T08:10:59.068" v="4113" actId="164"/>
          <ac:spMkLst>
            <pc:docMk/>
            <pc:sldMk cId="3762883732" sldId="272"/>
            <ac:spMk id="2" creationId="{A6B26396-951F-4F10-929B-7BB26DADD0F6}"/>
          </ac:spMkLst>
        </pc:spChg>
        <pc:spChg chg="add mod">
          <ac:chgData name="Yaxin Cui" userId="6b811758-4c9a-4ceb-a70e-539837c15813" providerId="ADAL" clId="{52099267-BD14-4D21-8914-A3A47D22E1AA}" dt="2020-08-16T08:10:59.068" v="4113" actId="164"/>
          <ac:spMkLst>
            <pc:docMk/>
            <pc:sldMk cId="3762883732" sldId="272"/>
            <ac:spMk id="3" creationId="{2A1C4D7C-6DA5-4404-83D4-C0BED669B033}"/>
          </ac:spMkLst>
        </pc:spChg>
        <pc:spChg chg="del">
          <ac:chgData name="Yaxin Cui" userId="6b811758-4c9a-4ceb-a70e-539837c15813" providerId="ADAL" clId="{52099267-BD14-4D21-8914-A3A47D22E1AA}" dt="2020-08-15T04:52:07.076" v="927" actId="478"/>
          <ac:spMkLst>
            <pc:docMk/>
            <pc:sldMk cId="3762883732" sldId="272"/>
            <ac:spMk id="3" creationId="{4DCE198F-D9DE-4BD0-9E8D-3BD887860A78}"/>
          </ac:spMkLst>
        </pc:spChg>
        <pc:spChg chg="del">
          <ac:chgData name="Yaxin Cui" userId="6b811758-4c9a-4ceb-a70e-539837c15813" providerId="ADAL" clId="{52099267-BD14-4D21-8914-A3A47D22E1AA}" dt="2020-08-16T07:45:41.860" v="3479" actId="478"/>
          <ac:spMkLst>
            <pc:docMk/>
            <pc:sldMk cId="3762883732" sldId="272"/>
            <ac:spMk id="4" creationId="{BF626BA3-B54D-024F-9F0F-DFC207882607}"/>
          </ac:spMkLst>
        </pc:spChg>
        <pc:spChg chg="mod">
          <ac:chgData name="Yaxin Cui" userId="6b811758-4c9a-4ceb-a70e-539837c15813" providerId="ADAL" clId="{52099267-BD14-4D21-8914-A3A47D22E1AA}" dt="2020-08-16T08:10:51.735" v="4112" actId="1076"/>
          <ac:spMkLst>
            <pc:docMk/>
            <pc:sldMk cId="3762883732" sldId="272"/>
            <ac:spMk id="5" creationId="{29CB39AB-E220-5144-9287-1CCBF1F454BE}"/>
          </ac:spMkLst>
        </pc:spChg>
        <pc:spChg chg="del">
          <ac:chgData name="Yaxin Cui" userId="6b811758-4c9a-4ceb-a70e-539837c15813" providerId="ADAL" clId="{52099267-BD14-4D21-8914-A3A47D22E1AA}" dt="2020-08-15T04:52:07.076" v="927" actId="478"/>
          <ac:spMkLst>
            <pc:docMk/>
            <pc:sldMk cId="3762883732" sldId="272"/>
            <ac:spMk id="7" creationId="{15F7F5C5-6378-42C8-A1AB-3F6BF410F19F}"/>
          </ac:spMkLst>
        </pc:spChg>
        <pc:spChg chg="add del mod">
          <ac:chgData name="Yaxin Cui" userId="6b811758-4c9a-4ceb-a70e-539837c15813" providerId="ADAL" clId="{52099267-BD14-4D21-8914-A3A47D22E1AA}" dt="2020-08-16T07:45:43.493" v="3480" actId="478"/>
          <ac:spMkLst>
            <pc:docMk/>
            <pc:sldMk cId="3762883732" sldId="272"/>
            <ac:spMk id="7" creationId="{28DE4744-D77A-454C-88FD-26BBCDCA7224}"/>
          </ac:spMkLst>
        </pc:spChg>
        <pc:spChg chg="del">
          <ac:chgData name="Yaxin Cui" userId="6b811758-4c9a-4ceb-a70e-539837c15813" providerId="ADAL" clId="{52099267-BD14-4D21-8914-A3A47D22E1AA}" dt="2020-08-15T04:52:07.076" v="927" actId="478"/>
          <ac:spMkLst>
            <pc:docMk/>
            <pc:sldMk cId="3762883732" sldId="272"/>
            <ac:spMk id="8" creationId="{247C134A-6E8C-4933-840F-915C7C9758A4}"/>
          </ac:spMkLst>
        </pc:spChg>
        <pc:spChg chg="del">
          <ac:chgData name="Yaxin Cui" userId="6b811758-4c9a-4ceb-a70e-539837c15813" providerId="ADAL" clId="{52099267-BD14-4D21-8914-A3A47D22E1AA}" dt="2020-08-15T04:52:12.923" v="928" actId="478"/>
          <ac:spMkLst>
            <pc:docMk/>
            <pc:sldMk cId="3762883732" sldId="272"/>
            <ac:spMk id="9" creationId="{4ACC659F-6F13-4B84-9B88-D0CE6198333A}"/>
          </ac:spMkLst>
        </pc:spChg>
        <pc:spChg chg="add mod">
          <ac:chgData name="Yaxin Cui" userId="6b811758-4c9a-4ceb-a70e-539837c15813" providerId="ADAL" clId="{52099267-BD14-4D21-8914-A3A47D22E1AA}" dt="2020-08-16T08:10:48.996" v="4110" actId="1076"/>
          <ac:spMkLst>
            <pc:docMk/>
            <pc:sldMk cId="3762883732" sldId="272"/>
            <ac:spMk id="14" creationId="{67975BC7-15E9-46B7-9C5F-F5A9DA31E17D}"/>
          </ac:spMkLst>
        </pc:spChg>
        <pc:spChg chg="add mod">
          <ac:chgData name="Yaxin Cui" userId="6b811758-4c9a-4ceb-a70e-539837c15813" providerId="ADAL" clId="{52099267-BD14-4D21-8914-A3A47D22E1AA}" dt="2020-08-16T09:18:44.858" v="4613" actId="1076"/>
          <ac:spMkLst>
            <pc:docMk/>
            <pc:sldMk cId="3762883732" sldId="272"/>
            <ac:spMk id="16" creationId="{3E0DF8E5-9D66-4EAD-941A-01F613D2CFF2}"/>
          </ac:spMkLst>
        </pc:spChg>
        <pc:spChg chg="add mod">
          <ac:chgData name="Yaxin Cui" userId="6b811758-4c9a-4ceb-a70e-539837c15813" providerId="ADAL" clId="{52099267-BD14-4D21-8914-A3A47D22E1AA}" dt="2020-08-16T09:18:44.858" v="4613" actId="1076"/>
          <ac:spMkLst>
            <pc:docMk/>
            <pc:sldMk cId="3762883732" sldId="272"/>
            <ac:spMk id="17" creationId="{22A1F582-668C-4BDA-81E8-BB65ED386266}"/>
          </ac:spMkLst>
        </pc:spChg>
        <pc:spChg chg="del">
          <ac:chgData name="Yaxin Cui" userId="6b811758-4c9a-4ceb-a70e-539837c15813" providerId="ADAL" clId="{52099267-BD14-4D21-8914-A3A47D22E1AA}" dt="2020-08-15T04:52:12.923" v="928" actId="478"/>
          <ac:spMkLst>
            <pc:docMk/>
            <pc:sldMk cId="3762883732" sldId="272"/>
            <ac:spMk id="17" creationId="{5F22FE2D-4A61-4975-9E5E-F0EB62AFC045}"/>
          </ac:spMkLst>
        </pc:spChg>
        <pc:spChg chg="add mod">
          <ac:chgData name="Yaxin Cui" userId="6b811758-4c9a-4ceb-a70e-539837c15813" providerId="ADAL" clId="{52099267-BD14-4D21-8914-A3A47D22E1AA}" dt="2020-08-16T09:18:44.858" v="4613" actId="1076"/>
          <ac:spMkLst>
            <pc:docMk/>
            <pc:sldMk cId="3762883732" sldId="272"/>
            <ac:spMk id="18" creationId="{592F9275-99AE-45CD-97D8-AD895799242B}"/>
          </ac:spMkLst>
        </pc:spChg>
        <pc:spChg chg="del">
          <ac:chgData name="Yaxin Cui" userId="6b811758-4c9a-4ceb-a70e-539837c15813" providerId="ADAL" clId="{52099267-BD14-4D21-8914-A3A47D22E1AA}" dt="2020-08-15T04:52:07.076" v="927" actId="478"/>
          <ac:spMkLst>
            <pc:docMk/>
            <pc:sldMk cId="3762883732" sldId="272"/>
            <ac:spMk id="19" creationId="{432A7078-909E-4D7B-BE2C-90219A1B4332}"/>
          </ac:spMkLst>
        </pc:spChg>
        <pc:spChg chg="del">
          <ac:chgData name="Yaxin Cui" userId="6b811758-4c9a-4ceb-a70e-539837c15813" providerId="ADAL" clId="{52099267-BD14-4D21-8914-A3A47D22E1AA}" dt="2020-08-15T04:52:12.923" v="928" actId="478"/>
          <ac:spMkLst>
            <pc:docMk/>
            <pc:sldMk cId="3762883732" sldId="272"/>
            <ac:spMk id="22" creationId="{E169EC72-F2D8-4DD9-A23F-060B9B562124}"/>
          </ac:spMkLst>
        </pc:spChg>
        <pc:spChg chg="del">
          <ac:chgData name="Yaxin Cui" userId="6b811758-4c9a-4ceb-a70e-539837c15813" providerId="ADAL" clId="{52099267-BD14-4D21-8914-A3A47D22E1AA}" dt="2020-08-15T04:52:07.076" v="927" actId="478"/>
          <ac:spMkLst>
            <pc:docMk/>
            <pc:sldMk cId="3762883732" sldId="272"/>
            <ac:spMk id="23" creationId="{8CD4B725-C8B2-44C7-BF84-71564433B1B9}"/>
          </ac:spMkLst>
        </pc:spChg>
        <pc:spChg chg="del">
          <ac:chgData name="Yaxin Cui" userId="6b811758-4c9a-4ceb-a70e-539837c15813" providerId="ADAL" clId="{52099267-BD14-4D21-8914-A3A47D22E1AA}" dt="2020-08-15T04:52:18.351" v="930" actId="478"/>
          <ac:spMkLst>
            <pc:docMk/>
            <pc:sldMk cId="3762883732" sldId="272"/>
            <ac:spMk id="25" creationId="{5126B640-5967-422C-B1BB-3723B5302DCB}"/>
          </ac:spMkLst>
        </pc:spChg>
        <pc:spChg chg="del">
          <ac:chgData name="Yaxin Cui" userId="6b811758-4c9a-4ceb-a70e-539837c15813" providerId="ADAL" clId="{52099267-BD14-4D21-8914-A3A47D22E1AA}" dt="2020-08-15T04:52:07.076" v="927" actId="478"/>
          <ac:spMkLst>
            <pc:docMk/>
            <pc:sldMk cId="3762883732" sldId="272"/>
            <ac:spMk id="27" creationId="{87560DDA-1B83-4CF9-8399-CB098C99A6FE}"/>
          </ac:spMkLst>
        </pc:spChg>
        <pc:spChg chg="del">
          <ac:chgData name="Yaxin Cui" userId="6b811758-4c9a-4ceb-a70e-539837c15813" providerId="ADAL" clId="{52099267-BD14-4D21-8914-A3A47D22E1AA}" dt="2020-08-15T04:52:07.076" v="927" actId="478"/>
          <ac:spMkLst>
            <pc:docMk/>
            <pc:sldMk cId="3762883732" sldId="272"/>
            <ac:spMk id="31" creationId="{3BFACB33-16FA-41B6-8E15-CADA15DA0BC1}"/>
          </ac:spMkLst>
        </pc:spChg>
        <pc:spChg chg="del">
          <ac:chgData name="Yaxin Cui" userId="6b811758-4c9a-4ceb-a70e-539837c15813" providerId="ADAL" clId="{52099267-BD14-4D21-8914-A3A47D22E1AA}" dt="2020-08-15T04:52:07.076" v="927" actId="478"/>
          <ac:spMkLst>
            <pc:docMk/>
            <pc:sldMk cId="3762883732" sldId="272"/>
            <ac:spMk id="2051" creationId="{BD2681E3-44C3-42AA-A4EE-B59CD0BE9744}"/>
          </ac:spMkLst>
        </pc:spChg>
        <pc:spChg chg="del">
          <ac:chgData name="Yaxin Cui" userId="6b811758-4c9a-4ceb-a70e-539837c15813" providerId="ADAL" clId="{52099267-BD14-4D21-8914-A3A47D22E1AA}" dt="2020-08-15T04:52:15.727" v="929" actId="478"/>
          <ac:spMkLst>
            <pc:docMk/>
            <pc:sldMk cId="3762883732" sldId="272"/>
            <ac:spMk id="2053" creationId="{29B7B590-3A4F-4E2F-B3A1-D2DE42BA1D6D}"/>
          </ac:spMkLst>
        </pc:spChg>
        <pc:spChg chg="del">
          <ac:chgData name="Yaxin Cui" userId="6b811758-4c9a-4ceb-a70e-539837c15813" providerId="ADAL" clId="{52099267-BD14-4D21-8914-A3A47D22E1AA}" dt="2020-08-15T04:52:12.923" v="928" actId="478"/>
          <ac:spMkLst>
            <pc:docMk/>
            <pc:sldMk cId="3762883732" sldId="272"/>
            <ac:spMk id="2056" creationId="{227AADB3-BC41-41B5-9EA8-8C46E90C2314}"/>
          </ac:spMkLst>
        </pc:spChg>
        <pc:spChg chg="del">
          <ac:chgData name="Yaxin Cui" userId="6b811758-4c9a-4ceb-a70e-539837c15813" providerId="ADAL" clId="{52099267-BD14-4D21-8914-A3A47D22E1AA}" dt="2020-08-15T04:52:12.923" v="928" actId="478"/>
          <ac:spMkLst>
            <pc:docMk/>
            <pc:sldMk cId="3762883732" sldId="272"/>
            <ac:spMk id="2057" creationId="{6A021BF7-029B-4085-B358-CE7AAD9946A5}"/>
          </ac:spMkLst>
        </pc:spChg>
        <pc:spChg chg="del">
          <ac:chgData name="Yaxin Cui" userId="6b811758-4c9a-4ceb-a70e-539837c15813" providerId="ADAL" clId="{52099267-BD14-4D21-8914-A3A47D22E1AA}" dt="2020-08-15T04:52:12.923" v="928" actId="478"/>
          <ac:spMkLst>
            <pc:docMk/>
            <pc:sldMk cId="3762883732" sldId="272"/>
            <ac:spMk id="2058" creationId="{69E703C4-27E6-40FB-839B-8CE2B8D563BA}"/>
          </ac:spMkLst>
        </pc:spChg>
        <pc:spChg chg="add del mod">
          <ac:chgData name="Yaxin Cui" userId="6b811758-4c9a-4ceb-a70e-539837c15813" providerId="ADAL" clId="{52099267-BD14-4D21-8914-A3A47D22E1AA}" dt="2020-08-15T05:16:49.624" v="1306" actId="478"/>
          <ac:spMkLst>
            <pc:docMk/>
            <pc:sldMk cId="3762883732" sldId="272"/>
            <ac:spMk id="2071" creationId="{D3821081-614D-448F-88F7-C2B55FD395FE}"/>
          </ac:spMkLst>
        </pc:spChg>
        <pc:spChg chg="add del mod">
          <ac:chgData name="Yaxin Cui" userId="6b811758-4c9a-4ceb-a70e-539837c15813" providerId="ADAL" clId="{52099267-BD14-4D21-8914-A3A47D22E1AA}" dt="2020-08-15T05:16:48.228" v="1305" actId="478"/>
          <ac:spMkLst>
            <pc:docMk/>
            <pc:sldMk cId="3762883732" sldId="272"/>
            <ac:spMk id="2072" creationId="{A756025B-C391-41B8-B006-3869EB2ED333}"/>
          </ac:spMkLst>
        </pc:spChg>
        <pc:spChg chg="add del mod">
          <ac:chgData name="Yaxin Cui" userId="6b811758-4c9a-4ceb-a70e-539837c15813" providerId="ADAL" clId="{52099267-BD14-4D21-8914-A3A47D22E1AA}" dt="2020-08-15T05:16:46.307" v="1304" actId="478"/>
          <ac:spMkLst>
            <pc:docMk/>
            <pc:sldMk cId="3762883732" sldId="272"/>
            <ac:spMk id="2073" creationId="{072F647C-BC8C-4243-89D3-3D61DCCE5009}"/>
          </ac:spMkLst>
        </pc:spChg>
        <pc:spChg chg="add mod">
          <ac:chgData name="Yaxin Cui" userId="6b811758-4c9a-4ceb-a70e-539837c15813" providerId="ADAL" clId="{52099267-BD14-4D21-8914-A3A47D22E1AA}" dt="2020-08-16T08:10:59.068" v="4113" actId="164"/>
          <ac:spMkLst>
            <pc:docMk/>
            <pc:sldMk cId="3762883732" sldId="272"/>
            <ac:spMk id="2074" creationId="{2F468E28-ABAA-4C00-ACC0-9818D02316B9}"/>
          </ac:spMkLst>
        </pc:spChg>
        <pc:spChg chg="add mod">
          <ac:chgData name="Yaxin Cui" userId="6b811758-4c9a-4ceb-a70e-539837c15813" providerId="ADAL" clId="{52099267-BD14-4D21-8914-A3A47D22E1AA}" dt="2020-08-16T08:10:59.068" v="4113" actId="164"/>
          <ac:spMkLst>
            <pc:docMk/>
            <pc:sldMk cId="3762883732" sldId="272"/>
            <ac:spMk id="2075" creationId="{3AFDDF03-0646-4D47-B78F-58E8590F8453}"/>
          </ac:spMkLst>
        </pc:spChg>
        <pc:spChg chg="add mod">
          <ac:chgData name="Yaxin Cui" userId="6b811758-4c9a-4ceb-a70e-539837c15813" providerId="ADAL" clId="{52099267-BD14-4D21-8914-A3A47D22E1AA}" dt="2020-08-16T08:10:59.068" v="4113" actId="164"/>
          <ac:spMkLst>
            <pc:docMk/>
            <pc:sldMk cId="3762883732" sldId="272"/>
            <ac:spMk id="2076" creationId="{F057AA8F-5AEA-4565-ADD1-6F4B47107E91}"/>
          </ac:spMkLst>
        </pc:spChg>
        <pc:spChg chg="add mod">
          <ac:chgData name="Yaxin Cui" userId="6b811758-4c9a-4ceb-a70e-539837c15813" providerId="ADAL" clId="{52099267-BD14-4D21-8914-A3A47D22E1AA}" dt="2020-08-16T08:10:59.068" v="4113" actId="164"/>
          <ac:spMkLst>
            <pc:docMk/>
            <pc:sldMk cId="3762883732" sldId="272"/>
            <ac:spMk id="2077" creationId="{90804974-3157-401B-B0B1-827C7A50452C}"/>
          </ac:spMkLst>
        </pc:spChg>
        <pc:spChg chg="add mod">
          <ac:chgData name="Yaxin Cui" userId="6b811758-4c9a-4ceb-a70e-539837c15813" providerId="ADAL" clId="{52099267-BD14-4D21-8914-A3A47D22E1AA}" dt="2020-08-16T08:10:59.068" v="4113" actId="164"/>
          <ac:spMkLst>
            <pc:docMk/>
            <pc:sldMk cId="3762883732" sldId="272"/>
            <ac:spMk id="2078" creationId="{C0E4D662-2F1A-46A4-BF85-03432A08258A}"/>
          </ac:spMkLst>
        </pc:spChg>
        <pc:spChg chg="add mod">
          <ac:chgData name="Yaxin Cui" userId="6b811758-4c9a-4ceb-a70e-539837c15813" providerId="ADAL" clId="{52099267-BD14-4D21-8914-A3A47D22E1AA}" dt="2020-08-16T08:10:59.068" v="4113" actId="164"/>
          <ac:spMkLst>
            <pc:docMk/>
            <pc:sldMk cId="3762883732" sldId="272"/>
            <ac:spMk id="2079" creationId="{A20934C5-0923-43C3-87DD-D09B8A2D25B3}"/>
          </ac:spMkLst>
        </pc:spChg>
        <pc:grpChg chg="add mod">
          <ac:chgData name="Yaxin Cui" userId="6b811758-4c9a-4ceb-a70e-539837c15813" providerId="ADAL" clId="{52099267-BD14-4D21-8914-A3A47D22E1AA}" dt="2020-08-16T08:10:59.068" v="4113" actId="164"/>
          <ac:grpSpMkLst>
            <pc:docMk/>
            <pc:sldMk cId="3762883732" sldId="272"/>
            <ac:grpSpMk id="15" creationId="{99A3D696-CB30-4185-AF28-9BE6C2BB5D21}"/>
          </ac:grpSpMkLst>
        </pc:grpChg>
        <pc:picChg chg="add del mod">
          <ac:chgData name="Yaxin Cui" userId="6b811758-4c9a-4ceb-a70e-539837c15813" providerId="ADAL" clId="{52099267-BD14-4D21-8914-A3A47D22E1AA}" dt="2020-08-15T05:03:58.396" v="1074" actId="478"/>
          <ac:picMkLst>
            <pc:docMk/>
            <pc:sldMk cId="3762883732" sldId="272"/>
            <ac:picMk id="6" creationId="{1A08415B-506D-4579-B6BB-5FAC63CAC508}"/>
          </ac:picMkLst>
        </pc:picChg>
        <pc:picChg chg="add mod">
          <ac:chgData name="Yaxin Cui" userId="6b811758-4c9a-4ceb-a70e-539837c15813" providerId="ADAL" clId="{52099267-BD14-4D21-8914-A3A47D22E1AA}" dt="2020-08-16T08:10:40.302" v="4107" actId="1035"/>
          <ac:picMkLst>
            <pc:docMk/>
            <pc:sldMk cId="3762883732" sldId="272"/>
            <ac:picMk id="9" creationId="{86C5AE6D-C1E0-4539-BAE2-4F15636081A5}"/>
          </ac:picMkLst>
        </pc:picChg>
        <pc:picChg chg="add mod">
          <ac:chgData name="Yaxin Cui" userId="6b811758-4c9a-4ceb-a70e-539837c15813" providerId="ADAL" clId="{52099267-BD14-4D21-8914-A3A47D22E1AA}" dt="2020-08-16T08:10:40.302" v="4107" actId="1035"/>
          <ac:picMkLst>
            <pc:docMk/>
            <pc:sldMk cId="3762883732" sldId="272"/>
            <ac:picMk id="11" creationId="{140E8AFF-2260-40C5-A027-4A5B8C278013}"/>
          </ac:picMkLst>
        </pc:picChg>
        <pc:picChg chg="del">
          <ac:chgData name="Yaxin Cui" userId="6b811758-4c9a-4ceb-a70e-539837c15813" providerId="ADAL" clId="{52099267-BD14-4D21-8914-A3A47D22E1AA}" dt="2020-08-15T04:52:07.076" v="927" actId="478"/>
          <ac:picMkLst>
            <pc:docMk/>
            <pc:sldMk cId="3762883732" sldId="272"/>
            <ac:picMk id="11" creationId="{26DB2218-4BEE-4EA7-9164-E24D08884BCF}"/>
          </ac:picMkLst>
        </pc:picChg>
        <pc:picChg chg="add del mod">
          <ac:chgData name="Yaxin Cui" userId="6b811758-4c9a-4ceb-a70e-539837c15813" providerId="ADAL" clId="{52099267-BD14-4D21-8914-A3A47D22E1AA}" dt="2020-08-15T05:03:58.396" v="1074" actId="478"/>
          <ac:picMkLst>
            <pc:docMk/>
            <pc:sldMk cId="3762883732" sldId="272"/>
            <ac:picMk id="12" creationId="{56AC8B16-A8C6-4073-946A-16D01E891657}"/>
          </ac:picMkLst>
        </pc:picChg>
        <pc:picChg chg="add mod">
          <ac:chgData name="Yaxin Cui" userId="6b811758-4c9a-4ceb-a70e-539837c15813" providerId="ADAL" clId="{52099267-BD14-4D21-8914-A3A47D22E1AA}" dt="2020-08-16T08:10:40.302" v="4107" actId="1035"/>
          <ac:picMkLst>
            <pc:docMk/>
            <pc:sldMk cId="3762883732" sldId="272"/>
            <ac:picMk id="13" creationId="{975C9F56-70B7-4134-BF39-CBCB4701D44B}"/>
          </ac:picMkLst>
        </pc:picChg>
        <pc:picChg chg="del">
          <ac:chgData name="Yaxin Cui" userId="6b811758-4c9a-4ceb-a70e-539837c15813" providerId="ADAL" clId="{52099267-BD14-4D21-8914-A3A47D22E1AA}" dt="2020-08-15T04:52:07.076" v="927" actId="478"/>
          <ac:picMkLst>
            <pc:docMk/>
            <pc:sldMk cId="3762883732" sldId="272"/>
            <ac:picMk id="13" creationId="{D9AAD8A4-2442-4EF9-A21C-FFE7762BAFA6}"/>
          </ac:picMkLst>
        </pc:picChg>
        <pc:picChg chg="del">
          <ac:chgData name="Yaxin Cui" userId="6b811758-4c9a-4ceb-a70e-539837c15813" providerId="ADAL" clId="{52099267-BD14-4D21-8914-A3A47D22E1AA}" dt="2020-08-15T04:52:12.923" v="928" actId="478"/>
          <ac:picMkLst>
            <pc:docMk/>
            <pc:sldMk cId="3762883732" sldId="272"/>
            <ac:picMk id="15" creationId="{4B8C4CEE-1EBD-47AE-B6E0-DD1F2954CFCF}"/>
          </ac:picMkLst>
        </pc:picChg>
        <pc:picChg chg="add del mod">
          <ac:chgData name="Yaxin Cui" userId="6b811758-4c9a-4ceb-a70e-539837c15813" providerId="ADAL" clId="{52099267-BD14-4D21-8914-A3A47D22E1AA}" dt="2020-08-15T05:03:58.396" v="1074" actId="478"/>
          <ac:picMkLst>
            <pc:docMk/>
            <pc:sldMk cId="3762883732" sldId="272"/>
            <ac:picMk id="16" creationId="{A882BD9F-48C0-4D1E-9131-D9D531CC84C8}"/>
          </ac:picMkLst>
        </pc:picChg>
        <pc:picChg chg="add del mod">
          <ac:chgData name="Yaxin Cui" userId="6b811758-4c9a-4ceb-a70e-539837c15813" providerId="ADAL" clId="{52099267-BD14-4D21-8914-A3A47D22E1AA}" dt="2020-08-15T05:03:58.396" v="1074" actId="478"/>
          <ac:picMkLst>
            <pc:docMk/>
            <pc:sldMk cId="3762883732" sldId="272"/>
            <ac:picMk id="20" creationId="{72587224-B270-4102-A920-FD904E69A9D3}"/>
          </ac:picMkLst>
        </pc:picChg>
        <pc:picChg chg="add del mod">
          <ac:chgData name="Yaxin Cui" userId="6b811758-4c9a-4ceb-a70e-539837c15813" providerId="ADAL" clId="{52099267-BD14-4D21-8914-A3A47D22E1AA}" dt="2020-08-15T05:03:58.396" v="1074" actId="478"/>
          <ac:picMkLst>
            <pc:docMk/>
            <pc:sldMk cId="3762883732" sldId="272"/>
            <ac:picMk id="24" creationId="{3D8045D2-73BC-422E-84B4-D7DCDBF88968}"/>
          </ac:picMkLst>
        </pc:picChg>
        <pc:picChg chg="add del mod">
          <ac:chgData name="Yaxin Cui" userId="6b811758-4c9a-4ceb-a70e-539837c15813" providerId="ADAL" clId="{52099267-BD14-4D21-8914-A3A47D22E1AA}" dt="2020-08-15T05:03:58.396" v="1074" actId="478"/>
          <ac:picMkLst>
            <pc:docMk/>
            <pc:sldMk cId="3762883732" sldId="272"/>
            <ac:picMk id="28" creationId="{06E1C51D-6F46-4779-BF0C-F43C93CB1925}"/>
          </ac:picMkLst>
        </pc:picChg>
        <pc:picChg chg="add del">
          <ac:chgData name="Yaxin Cui" userId="6b811758-4c9a-4ceb-a70e-539837c15813" providerId="ADAL" clId="{52099267-BD14-4D21-8914-A3A47D22E1AA}" dt="2020-08-15T05:03:45.888" v="1072" actId="22"/>
          <ac:picMkLst>
            <pc:docMk/>
            <pc:sldMk cId="3762883732" sldId="272"/>
            <ac:picMk id="29" creationId="{2B9C983A-70D1-459A-8F89-F177D162E9B6}"/>
          </ac:picMkLst>
        </pc:picChg>
        <pc:picChg chg="add del">
          <ac:chgData name="Yaxin Cui" userId="6b811758-4c9a-4ceb-a70e-539837c15813" providerId="ADAL" clId="{52099267-BD14-4D21-8914-A3A47D22E1AA}" dt="2020-08-15T05:03:45.888" v="1072" actId="22"/>
          <ac:picMkLst>
            <pc:docMk/>
            <pc:sldMk cId="3762883732" sldId="272"/>
            <ac:picMk id="30" creationId="{850C6499-5CEE-4431-8191-450CCFD79DD9}"/>
          </ac:picMkLst>
        </pc:picChg>
        <pc:picChg chg="add del">
          <ac:chgData name="Yaxin Cui" userId="6b811758-4c9a-4ceb-a70e-539837c15813" providerId="ADAL" clId="{52099267-BD14-4D21-8914-A3A47D22E1AA}" dt="2020-08-15T05:03:45.888" v="1072" actId="22"/>
          <ac:picMkLst>
            <pc:docMk/>
            <pc:sldMk cId="3762883732" sldId="272"/>
            <ac:picMk id="2048" creationId="{981896C6-81D4-42F4-8E79-10B33C24146E}"/>
          </ac:picMkLst>
        </pc:picChg>
        <pc:picChg chg="del">
          <ac:chgData name="Yaxin Cui" userId="6b811758-4c9a-4ceb-a70e-539837c15813" providerId="ADAL" clId="{52099267-BD14-4D21-8914-A3A47D22E1AA}" dt="2020-08-15T04:52:12.923" v="928" actId="478"/>
          <ac:picMkLst>
            <pc:docMk/>
            <pc:sldMk cId="3762883732" sldId="272"/>
            <ac:picMk id="2049" creationId="{611246A6-AEB3-4E88-81A5-EE7BCE7B6246}"/>
          </ac:picMkLst>
        </pc:picChg>
        <pc:picChg chg="add del">
          <ac:chgData name="Yaxin Cui" userId="6b811758-4c9a-4ceb-a70e-539837c15813" providerId="ADAL" clId="{52099267-BD14-4D21-8914-A3A47D22E1AA}" dt="2020-08-15T05:03:45.888" v="1072" actId="22"/>
          <ac:picMkLst>
            <pc:docMk/>
            <pc:sldMk cId="3762883732" sldId="272"/>
            <ac:picMk id="2050" creationId="{0D88D79E-66A8-499A-B611-049630D80692}"/>
          </ac:picMkLst>
        </pc:picChg>
        <pc:picChg chg="add del">
          <ac:chgData name="Yaxin Cui" userId="6b811758-4c9a-4ceb-a70e-539837c15813" providerId="ADAL" clId="{52099267-BD14-4D21-8914-A3A47D22E1AA}" dt="2020-08-15T05:03:45.888" v="1072" actId="22"/>
          <ac:picMkLst>
            <pc:docMk/>
            <pc:sldMk cId="3762883732" sldId="272"/>
            <ac:picMk id="2052" creationId="{9138366F-3569-43E9-BCE1-7BC822EC68FE}"/>
          </ac:picMkLst>
        </pc:picChg>
        <pc:picChg chg="add del">
          <ac:chgData name="Yaxin Cui" userId="6b811758-4c9a-4ceb-a70e-539837c15813" providerId="ADAL" clId="{52099267-BD14-4D21-8914-A3A47D22E1AA}" dt="2020-08-15T05:03:45.888" v="1072" actId="22"/>
          <ac:picMkLst>
            <pc:docMk/>
            <pc:sldMk cId="3762883732" sldId="272"/>
            <ac:picMk id="2054" creationId="{76EC5968-6BCF-4693-BD7E-B8CDA8BBD525}"/>
          </ac:picMkLst>
        </pc:picChg>
        <pc:picChg chg="add del mod">
          <ac:chgData name="Yaxin Cui" userId="6b811758-4c9a-4ceb-a70e-539837c15813" providerId="ADAL" clId="{52099267-BD14-4D21-8914-A3A47D22E1AA}" dt="2020-08-15T05:04:45.044" v="1095" actId="478"/>
          <ac:picMkLst>
            <pc:docMk/>
            <pc:sldMk cId="3762883732" sldId="272"/>
            <ac:picMk id="2059" creationId="{8A3248E0-7B25-49A7-B976-5C73E111E803}"/>
          </ac:picMkLst>
        </pc:picChg>
        <pc:picChg chg="add del mod">
          <ac:chgData name="Yaxin Cui" userId="6b811758-4c9a-4ceb-a70e-539837c15813" providerId="ADAL" clId="{52099267-BD14-4D21-8914-A3A47D22E1AA}" dt="2020-08-16T08:10:40.302" v="4107" actId="1035"/>
          <ac:picMkLst>
            <pc:docMk/>
            <pc:sldMk cId="3762883732" sldId="272"/>
            <ac:picMk id="2062" creationId="{AC7D6C51-B8ED-4540-B967-6A4A89E13BAA}"/>
          </ac:picMkLst>
        </pc:picChg>
        <pc:picChg chg="add del mod">
          <ac:chgData name="Yaxin Cui" userId="6b811758-4c9a-4ceb-a70e-539837c15813" providerId="ADAL" clId="{52099267-BD14-4D21-8914-A3A47D22E1AA}" dt="2020-08-15T05:05:09.440" v="1103" actId="478"/>
          <ac:picMkLst>
            <pc:docMk/>
            <pc:sldMk cId="3762883732" sldId="272"/>
            <ac:picMk id="2064" creationId="{25122433-56B7-4AD3-A16E-94A8D14BA22D}"/>
          </ac:picMkLst>
        </pc:picChg>
        <pc:picChg chg="add del mod">
          <ac:chgData name="Yaxin Cui" userId="6b811758-4c9a-4ceb-a70e-539837c15813" providerId="ADAL" clId="{52099267-BD14-4D21-8914-A3A47D22E1AA}" dt="2020-08-16T08:10:40.302" v="4107" actId="1035"/>
          <ac:picMkLst>
            <pc:docMk/>
            <pc:sldMk cId="3762883732" sldId="272"/>
            <ac:picMk id="2066" creationId="{40A129F1-4E0B-4CB8-BD2F-512194164207}"/>
          </ac:picMkLst>
        </pc:picChg>
        <pc:picChg chg="add del mod">
          <ac:chgData name="Yaxin Cui" userId="6b811758-4c9a-4ceb-a70e-539837c15813" providerId="ADAL" clId="{52099267-BD14-4D21-8914-A3A47D22E1AA}" dt="2020-08-15T05:05:07.401" v="1102" actId="478"/>
          <ac:picMkLst>
            <pc:docMk/>
            <pc:sldMk cId="3762883732" sldId="272"/>
            <ac:picMk id="2068" creationId="{7EE089D0-D79C-4713-95AC-6153C06A1136}"/>
          </ac:picMkLst>
        </pc:picChg>
        <pc:picChg chg="add del mod">
          <ac:chgData name="Yaxin Cui" userId="6b811758-4c9a-4ceb-a70e-539837c15813" providerId="ADAL" clId="{52099267-BD14-4D21-8914-A3A47D22E1AA}" dt="2020-08-16T08:10:40.302" v="4107" actId="1035"/>
          <ac:picMkLst>
            <pc:docMk/>
            <pc:sldMk cId="3762883732" sldId="272"/>
            <ac:picMk id="2070" creationId="{8B410F12-8480-470A-8876-3099B6A868FC}"/>
          </ac:picMkLst>
        </pc:picChg>
        <pc:picChg chg="add del mod">
          <ac:chgData name="Yaxin Cui" userId="6b811758-4c9a-4ceb-a70e-539837c15813" providerId="ADAL" clId="{52099267-BD14-4D21-8914-A3A47D22E1AA}" dt="2020-08-15T05:21:08.556" v="1427" actId="478"/>
          <ac:picMkLst>
            <pc:docMk/>
            <pc:sldMk cId="3762883732" sldId="272"/>
            <ac:picMk id="4098" creationId="{EB94934E-3591-467A-A58C-FA4314551500}"/>
          </ac:picMkLst>
        </pc:picChg>
        <pc:picChg chg="add mod">
          <ac:chgData name="Yaxin Cui" userId="6b811758-4c9a-4ceb-a70e-539837c15813" providerId="ADAL" clId="{52099267-BD14-4D21-8914-A3A47D22E1AA}" dt="2020-08-16T08:10:59.068" v="4113" actId="164"/>
          <ac:picMkLst>
            <pc:docMk/>
            <pc:sldMk cId="3762883732" sldId="272"/>
            <ac:picMk id="4100" creationId="{44269E72-8197-45AB-AF1D-8358A9A97052}"/>
          </ac:picMkLst>
        </pc:picChg>
        <pc:cxnChg chg="del">
          <ac:chgData name="Yaxin Cui" userId="6b811758-4c9a-4ceb-a70e-539837c15813" providerId="ADAL" clId="{52099267-BD14-4D21-8914-A3A47D22E1AA}" dt="2020-08-15T04:52:07.076" v="927" actId="478"/>
          <ac:cxnSpMkLst>
            <pc:docMk/>
            <pc:sldMk cId="3762883732" sldId="272"/>
            <ac:cxnSpMk id="51" creationId="{7BC905F1-42A8-448D-9427-7DDBE006FC0A}"/>
          </ac:cxnSpMkLst>
        </pc:cxnChg>
        <pc:cxnChg chg="del">
          <ac:chgData name="Yaxin Cui" userId="6b811758-4c9a-4ceb-a70e-539837c15813" providerId="ADAL" clId="{52099267-BD14-4D21-8914-A3A47D22E1AA}" dt="2020-08-15T04:52:12.923" v="928" actId="478"/>
          <ac:cxnSpMkLst>
            <pc:docMk/>
            <pc:sldMk cId="3762883732" sldId="272"/>
            <ac:cxnSpMk id="2060" creationId="{87A55460-7F89-4E6C-8513-CC8D1C2E30CF}"/>
          </ac:cxnSpMkLst>
        </pc:cxnChg>
      </pc:sldChg>
      <pc:sldChg chg="modSp new del mod">
        <pc:chgData name="Yaxin Cui" userId="6b811758-4c9a-4ceb-a70e-539837c15813" providerId="ADAL" clId="{52099267-BD14-4D21-8914-A3A47D22E1AA}" dt="2020-08-15T04:56:27.698" v="1052" actId="47"/>
        <pc:sldMkLst>
          <pc:docMk/>
          <pc:sldMk cId="951218257" sldId="273"/>
        </pc:sldMkLst>
        <pc:spChg chg="mod">
          <ac:chgData name="Yaxin Cui" userId="6b811758-4c9a-4ceb-a70e-539837c15813" providerId="ADAL" clId="{52099267-BD14-4D21-8914-A3A47D22E1AA}" dt="2020-08-15T04:52:39.852" v="939" actId="20577"/>
          <ac:spMkLst>
            <pc:docMk/>
            <pc:sldMk cId="951218257" sldId="273"/>
            <ac:spMk id="2" creationId="{E029A3B2-0DE2-4D3D-9C7B-AC90169B4D97}"/>
          </ac:spMkLst>
        </pc:spChg>
      </pc:sldChg>
      <pc:sldChg chg="delSp modSp new mod">
        <pc:chgData name="Yaxin Cui" userId="6b811758-4c9a-4ceb-a70e-539837c15813" providerId="ADAL" clId="{52099267-BD14-4D21-8914-A3A47D22E1AA}" dt="2020-08-16T09:14:00.404" v="4282" actId="20577"/>
        <pc:sldMkLst>
          <pc:docMk/>
          <pc:sldMk cId="1317424467" sldId="273"/>
        </pc:sldMkLst>
        <pc:spChg chg="mod">
          <ac:chgData name="Yaxin Cui" userId="6b811758-4c9a-4ceb-a70e-539837c15813" providerId="ADAL" clId="{52099267-BD14-4D21-8914-A3A47D22E1AA}" dt="2020-08-16T09:14:00.404" v="4282" actId="20577"/>
          <ac:spMkLst>
            <pc:docMk/>
            <pc:sldMk cId="1317424467" sldId="273"/>
            <ac:spMk id="2" creationId="{3FC88DB7-CDA2-4A3A-A337-6259B550A206}"/>
          </ac:spMkLst>
        </pc:spChg>
        <pc:spChg chg="del mod">
          <ac:chgData name="Yaxin Cui" userId="6b811758-4c9a-4ceb-a70e-539837c15813" providerId="ADAL" clId="{52099267-BD14-4D21-8914-A3A47D22E1AA}" dt="2020-08-16T06:43:42.261" v="3214" actId="478"/>
          <ac:spMkLst>
            <pc:docMk/>
            <pc:sldMk cId="1317424467" sldId="273"/>
            <ac:spMk id="3" creationId="{25A5BB08-13E6-47D8-8773-505D53791A0E}"/>
          </ac:spMkLst>
        </pc:spChg>
      </pc:sldChg>
      <pc:sldChg chg="modSp new del mod">
        <pc:chgData name="Yaxin Cui" userId="6b811758-4c9a-4ceb-a70e-539837c15813" providerId="ADAL" clId="{52099267-BD14-4D21-8914-A3A47D22E1AA}" dt="2020-08-15T04:56:16.974" v="1049" actId="47"/>
        <pc:sldMkLst>
          <pc:docMk/>
          <pc:sldMk cId="71624551" sldId="274"/>
        </pc:sldMkLst>
        <pc:spChg chg="mod">
          <ac:chgData name="Yaxin Cui" userId="6b811758-4c9a-4ceb-a70e-539837c15813" providerId="ADAL" clId="{52099267-BD14-4D21-8914-A3A47D22E1AA}" dt="2020-08-15T04:56:15.060" v="1048" actId="20577"/>
          <ac:spMkLst>
            <pc:docMk/>
            <pc:sldMk cId="71624551" sldId="274"/>
            <ac:spMk id="2" creationId="{75B09FBF-38BD-497C-A70D-C947B2574EEC}"/>
          </ac:spMkLst>
        </pc:spChg>
        <pc:spChg chg="mod">
          <ac:chgData name="Yaxin Cui" userId="6b811758-4c9a-4ceb-a70e-539837c15813" providerId="ADAL" clId="{52099267-BD14-4D21-8914-A3A47D22E1AA}" dt="2020-08-15T04:56:14.004" v="1044" actId="20577"/>
          <ac:spMkLst>
            <pc:docMk/>
            <pc:sldMk cId="71624551" sldId="274"/>
            <ac:spMk id="3" creationId="{4B9F8DDA-8B71-4AA7-B463-BC6C4C057C78}"/>
          </ac:spMkLst>
        </pc:spChg>
      </pc:sldChg>
      <pc:sldChg chg="modSp add mod">
        <pc:chgData name="Yaxin Cui" userId="6b811758-4c9a-4ceb-a70e-539837c15813" providerId="ADAL" clId="{52099267-BD14-4D21-8914-A3A47D22E1AA}" dt="2020-08-16T06:44:07.620" v="3227" actId="20577"/>
        <pc:sldMkLst>
          <pc:docMk/>
          <pc:sldMk cId="2653805065" sldId="274"/>
        </pc:sldMkLst>
        <pc:spChg chg="mod">
          <ac:chgData name="Yaxin Cui" userId="6b811758-4c9a-4ceb-a70e-539837c15813" providerId="ADAL" clId="{52099267-BD14-4D21-8914-A3A47D22E1AA}" dt="2020-08-16T06:44:07.620" v="3227" actId="20577"/>
          <ac:spMkLst>
            <pc:docMk/>
            <pc:sldMk cId="2653805065" sldId="274"/>
            <ac:spMk id="2" creationId="{3FC88DB7-CDA2-4A3A-A337-6259B550A206}"/>
          </ac:spMkLst>
        </pc:spChg>
      </pc:sldChg>
      <pc:sldChg chg="delSp modSp add mod ord">
        <pc:chgData name="Yaxin Cui" userId="6b811758-4c9a-4ceb-a70e-539837c15813" providerId="ADAL" clId="{52099267-BD14-4D21-8914-A3A47D22E1AA}" dt="2020-08-16T08:13:19.042" v="4147" actId="20578"/>
        <pc:sldMkLst>
          <pc:docMk/>
          <pc:sldMk cId="3598710549" sldId="275"/>
        </pc:sldMkLst>
        <pc:spChg chg="del">
          <ac:chgData name="Yaxin Cui" userId="6b811758-4c9a-4ceb-a70e-539837c15813" providerId="ADAL" clId="{52099267-BD14-4D21-8914-A3A47D22E1AA}" dt="2020-08-16T08:12:02.069" v="4129" actId="478"/>
          <ac:spMkLst>
            <pc:docMk/>
            <pc:sldMk cId="3598710549" sldId="275"/>
            <ac:spMk id="3" creationId="{4DCE198F-D9DE-4BD0-9E8D-3BD887860A78}"/>
          </ac:spMkLst>
        </pc:spChg>
        <pc:spChg chg="mod">
          <ac:chgData name="Yaxin Cui" userId="6b811758-4c9a-4ceb-a70e-539837c15813" providerId="ADAL" clId="{52099267-BD14-4D21-8914-A3A47D22E1AA}" dt="2020-08-16T08:11:58.731" v="4128" actId="20577"/>
          <ac:spMkLst>
            <pc:docMk/>
            <pc:sldMk cId="3598710549" sldId="275"/>
            <ac:spMk id="5" creationId="{29CB39AB-E220-5144-9287-1CCBF1F454BE}"/>
          </ac:spMkLst>
        </pc:spChg>
        <pc:spChg chg="del">
          <ac:chgData name="Yaxin Cui" userId="6b811758-4c9a-4ceb-a70e-539837c15813" providerId="ADAL" clId="{52099267-BD14-4D21-8914-A3A47D22E1AA}" dt="2020-08-16T08:12:02.069" v="4129" actId="478"/>
          <ac:spMkLst>
            <pc:docMk/>
            <pc:sldMk cId="3598710549" sldId="275"/>
            <ac:spMk id="7" creationId="{15F7F5C5-6378-42C8-A1AB-3F6BF410F19F}"/>
          </ac:spMkLst>
        </pc:spChg>
        <pc:spChg chg="del">
          <ac:chgData name="Yaxin Cui" userId="6b811758-4c9a-4ceb-a70e-539837c15813" providerId="ADAL" clId="{52099267-BD14-4D21-8914-A3A47D22E1AA}" dt="2020-08-16T08:12:02.069" v="4129" actId="478"/>
          <ac:spMkLst>
            <pc:docMk/>
            <pc:sldMk cId="3598710549" sldId="275"/>
            <ac:spMk id="8" creationId="{247C134A-6E8C-4933-840F-915C7C9758A4}"/>
          </ac:spMkLst>
        </pc:spChg>
        <pc:spChg chg="del">
          <ac:chgData name="Yaxin Cui" userId="6b811758-4c9a-4ceb-a70e-539837c15813" providerId="ADAL" clId="{52099267-BD14-4D21-8914-A3A47D22E1AA}" dt="2020-08-16T08:12:02.069" v="4129" actId="478"/>
          <ac:spMkLst>
            <pc:docMk/>
            <pc:sldMk cId="3598710549" sldId="275"/>
            <ac:spMk id="9" creationId="{4ACC659F-6F13-4B84-9B88-D0CE6198333A}"/>
          </ac:spMkLst>
        </pc:spChg>
        <pc:spChg chg="del">
          <ac:chgData name="Yaxin Cui" userId="6b811758-4c9a-4ceb-a70e-539837c15813" providerId="ADAL" clId="{52099267-BD14-4D21-8914-A3A47D22E1AA}" dt="2020-08-16T08:12:02.069" v="4129" actId="478"/>
          <ac:spMkLst>
            <pc:docMk/>
            <pc:sldMk cId="3598710549" sldId="275"/>
            <ac:spMk id="19" creationId="{432A7078-909E-4D7B-BE2C-90219A1B4332}"/>
          </ac:spMkLst>
        </pc:spChg>
        <pc:spChg chg="del">
          <ac:chgData name="Yaxin Cui" userId="6b811758-4c9a-4ceb-a70e-539837c15813" providerId="ADAL" clId="{52099267-BD14-4D21-8914-A3A47D22E1AA}" dt="2020-08-16T08:12:02.069" v="4129" actId="478"/>
          <ac:spMkLst>
            <pc:docMk/>
            <pc:sldMk cId="3598710549" sldId="275"/>
            <ac:spMk id="22" creationId="{E169EC72-F2D8-4DD9-A23F-060B9B562124}"/>
          </ac:spMkLst>
        </pc:spChg>
        <pc:spChg chg="del">
          <ac:chgData name="Yaxin Cui" userId="6b811758-4c9a-4ceb-a70e-539837c15813" providerId="ADAL" clId="{52099267-BD14-4D21-8914-A3A47D22E1AA}" dt="2020-08-16T08:12:02.069" v="4129" actId="478"/>
          <ac:spMkLst>
            <pc:docMk/>
            <pc:sldMk cId="3598710549" sldId="275"/>
            <ac:spMk id="23" creationId="{8CD4B725-C8B2-44C7-BF84-71564433B1B9}"/>
          </ac:spMkLst>
        </pc:spChg>
        <pc:spChg chg="del">
          <ac:chgData name="Yaxin Cui" userId="6b811758-4c9a-4ceb-a70e-539837c15813" providerId="ADAL" clId="{52099267-BD14-4D21-8914-A3A47D22E1AA}" dt="2020-08-16T08:12:02.069" v="4129" actId="478"/>
          <ac:spMkLst>
            <pc:docMk/>
            <pc:sldMk cId="3598710549" sldId="275"/>
            <ac:spMk id="25" creationId="{5126B640-5967-422C-B1BB-3723B5302DCB}"/>
          </ac:spMkLst>
        </pc:spChg>
        <pc:spChg chg="del">
          <ac:chgData name="Yaxin Cui" userId="6b811758-4c9a-4ceb-a70e-539837c15813" providerId="ADAL" clId="{52099267-BD14-4D21-8914-A3A47D22E1AA}" dt="2020-08-16T08:12:02.069" v="4129" actId="478"/>
          <ac:spMkLst>
            <pc:docMk/>
            <pc:sldMk cId="3598710549" sldId="275"/>
            <ac:spMk id="27" creationId="{87560DDA-1B83-4CF9-8399-CB098C99A6FE}"/>
          </ac:spMkLst>
        </pc:spChg>
        <pc:spChg chg="del">
          <ac:chgData name="Yaxin Cui" userId="6b811758-4c9a-4ceb-a70e-539837c15813" providerId="ADAL" clId="{52099267-BD14-4D21-8914-A3A47D22E1AA}" dt="2020-08-16T08:12:02.069" v="4129" actId="478"/>
          <ac:spMkLst>
            <pc:docMk/>
            <pc:sldMk cId="3598710549" sldId="275"/>
            <ac:spMk id="31" creationId="{3BFACB33-16FA-41B6-8E15-CADA15DA0BC1}"/>
          </ac:spMkLst>
        </pc:spChg>
        <pc:spChg chg="del">
          <ac:chgData name="Yaxin Cui" userId="6b811758-4c9a-4ceb-a70e-539837c15813" providerId="ADAL" clId="{52099267-BD14-4D21-8914-A3A47D22E1AA}" dt="2020-08-16T08:12:02.069" v="4129" actId="478"/>
          <ac:spMkLst>
            <pc:docMk/>
            <pc:sldMk cId="3598710549" sldId="275"/>
            <ac:spMk id="2051" creationId="{BD2681E3-44C3-42AA-A4EE-B59CD0BE9744}"/>
          </ac:spMkLst>
        </pc:spChg>
        <pc:spChg chg="del">
          <ac:chgData name="Yaxin Cui" userId="6b811758-4c9a-4ceb-a70e-539837c15813" providerId="ADAL" clId="{52099267-BD14-4D21-8914-A3A47D22E1AA}" dt="2020-08-16T08:12:02.069" v="4129" actId="478"/>
          <ac:spMkLst>
            <pc:docMk/>
            <pc:sldMk cId="3598710549" sldId="275"/>
            <ac:spMk id="2053" creationId="{29B7B590-3A4F-4E2F-B3A1-D2DE42BA1D6D}"/>
          </ac:spMkLst>
        </pc:spChg>
        <pc:spChg chg="del">
          <ac:chgData name="Yaxin Cui" userId="6b811758-4c9a-4ceb-a70e-539837c15813" providerId="ADAL" clId="{52099267-BD14-4D21-8914-A3A47D22E1AA}" dt="2020-08-16T08:12:02.069" v="4129" actId="478"/>
          <ac:spMkLst>
            <pc:docMk/>
            <pc:sldMk cId="3598710549" sldId="275"/>
            <ac:spMk id="2056" creationId="{227AADB3-BC41-41B5-9EA8-8C46E90C2314}"/>
          </ac:spMkLst>
        </pc:spChg>
        <pc:spChg chg="del">
          <ac:chgData name="Yaxin Cui" userId="6b811758-4c9a-4ceb-a70e-539837c15813" providerId="ADAL" clId="{52099267-BD14-4D21-8914-A3A47D22E1AA}" dt="2020-08-16T08:12:02.069" v="4129" actId="478"/>
          <ac:spMkLst>
            <pc:docMk/>
            <pc:sldMk cId="3598710549" sldId="275"/>
            <ac:spMk id="2057" creationId="{6A021BF7-029B-4085-B358-CE7AAD9946A5}"/>
          </ac:spMkLst>
        </pc:spChg>
        <pc:spChg chg="del">
          <ac:chgData name="Yaxin Cui" userId="6b811758-4c9a-4ceb-a70e-539837c15813" providerId="ADAL" clId="{52099267-BD14-4D21-8914-A3A47D22E1AA}" dt="2020-08-16T08:12:02.069" v="4129" actId="478"/>
          <ac:spMkLst>
            <pc:docMk/>
            <pc:sldMk cId="3598710549" sldId="275"/>
            <ac:spMk id="2058" creationId="{69E703C4-27E6-40FB-839B-8CE2B8D563BA}"/>
          </ac:spMkLst>
        </pc:spChg>
        <pc:picChg chg="del">
          <ac:chgData name="Yaxin Cui" userId="6b811758-4c9a-4ceb-a70e-539837c15813" providerId="ADAL" clId="{52099267-BD14-4D21-8914-A3A47D22E1AA}" dt="2020-08-16T08:12:02.069" v="4129" actId="478"/>
          <ac:picMkLst>
            <pc:docMk/>
            <pc:sldMk cId="3598710549" sldId="275"/>
            <ac:picMk id="11" creationId="{26DB2218-4BEE-4EA7-9164-E24D08884BCF}"/>
          </ac:picMkLst>
        </pc:picChg>
        <pc:picChg chg="del">
          <ac:chgData name="Yaxin Cui" userId="6b811758-4c9a-4ceb-a70e-539837c15813" providerId="ADAL" clId="{52099267-BD14-4D21-8914-A3A47D22E1AA}" dt="2020-08-16T08:12:02.069" v="4129" actId="478"/>
          <ac:picMkLst>
            <pc:docMk/>
            <pc:sldMk cId="3598710549" sldId="275"/>
            <ac:picMk id="13" creationId="{D9AAD8A4-2442-4EF9-A21C-FFE7762BAFA6}"/>
          </ac:picMkLst>
        </pc:picChg>
        <pc:picChg chg="del">
          <ac:chgData name="Yaxin Cui" userId="6b811758-4c9a-4ceb-a70e-539837c15813" providerId="ADAL" clId="{52099267-BD14-4D21-8914-A3A47D22E1AA}" dt="2020-08-16T08:12:02.069" v="4129" actId="478"/>
          <ac:picMkLst>
            <pc:docMk/>
            <pc:sldMk cId="3598710549" sldId="275"/>
            <ac:picMk id="15" creationId="{4B8C4CEE-1EBD-47AE-B6E0-DD1F2954CFCF}"/>
          </ac:picMkLst>
        </pc:picChg>
        <pc:picChg chg="del">
          <ac:chgData name="Yaxin Cui" userId="6b811758-4c9a-4ceb-a70e-539837c15813" providerId="ADAL" clId="{52099267-BD14-4D21-8914-A3A47D22E1AA}" dt="2020-08-16T08:12:02.069" v="4129" actId="478"/>
          <ac:picMkLst>
            <pc:docMk/>
            <pc:sldMk cId="3598710549" sldId="275"/>
            <ac:picMk id="2049" creationId="{611246A6-AEB3-4E88-81A5-EE7BCE7B6246}"/>
          </ac:picMkLst>
        </pc:picChg>
        <pc:picChg chg="del">
          <ac:chgData name="Yaxin Cui" userId="6b811758-4c9a-4ceb-a70e-539837c15813" providerId="ADAL" clId="{52099267-BD14-4D21-8914-A3A47D22E1AA}" dt="2020-08-16T08:12:02.069" v="4129" actId="478"/>
          <ac:picMkLst>
            <pc:docMk/>
            <pc:sldMk cId="3598710549" sldId="275"/>
            <ac:picMk id="2050" creationId="{83C4323D-E9D5-4E25-928C-675F13B6ED72}"/>
          </ac:picMkLst>
        </pc:picChg>
        <pc:cxnChg chg="del">
          <ac:chgData name="Yaxin Cui" userId="6b811758-4c9a-4ceb-a70e-539837c15813" providerId="ADAL" clId="{52099267-BD14-4D21-8914-A3A47D22E1AA}" dt="2020-08-16T08:12:02.069" v="4129" actId="478"/>
          <ac:cxnSpMkLst>
            <pc:docMk/>
            <pc:sldMk cId="3598710549" sldId="275"/>
            <ac:cxnSpMk id="51" creationId="{7BC905F1-42A8-448D-9427-7DDBE006FC0A}"/>
          </ac:cxnSpMkLst>
        </pc:cxnChg>
        <pc:cxnChg chg="del">
          <ac:chgData name="Yaxin Cui" userId="6b811758-4c9a-4ceb-a70e-539837c15813" providerId="ADAL" clId="{52099267-BD14-4D21-8914-A3A47D22E1AA}" dt="2020-08-16T08:12:02.069" v="4129" actId="478"/>
          <ac:cxnSpMkLst>
            <pc:docMk/>
            <pc:sldMk cId="3598710549" sldId="275"/>
            <ac:cxnSpMk id="2060" creationId="{87A55460-7F89-4E6C-8513-CC8D1C2E30CF}"/>
          </ac:cxnSpMkLst>
        </pc:cxnChg>
      </pc:sldChg>
      <pc:sldChg chg="modSp add mod">
        <pc:chgData name="Yaxin Cui" userId="6b811758-4c9a-4ceb-a70e-539837c15813" providerId="ADAL" clId="{52099267-BD14-4D21-8914-A3A47D22E1AA}" dt="2020-08-16T08:13:18.696" v="4146" actId="20577"/>
        <pc:sldMkLst>
          <pc:docMk/>
          <pc:sldMk cId="1625686640" sldId="276"/>
        </pc:sldMkLst>
        <pc:spChg chg="mod">
          <ac:chgData name="Yaxin Cui" userId="6b811758-4c9a-4ceb-a70e-539837c15813" providerId="ADAL" clId="{52099267-BD14-4D21-8914-A3A47D22E1AA}" dt="2020-08-16T08:13:18.696" v="4146" actId="20577"/>
          <ac:spMkLst>
            <pc:docMk/>
            <pc:sldMk cId="1625686640" sldId="276"/>
            <ac:spMk id="2" creationId="{3FC88DB7-CDA2-4A3A-A337-6259B550A206}"/>
          </ac:spMkLst>
        </pc:spChg>
      </pc:sldChg>
      <pc:sldChg chg="addSp delSp modSp add mod modAnim">
        <pc:chgData name="Yaxin Cui" userId="6b811758-4c9a-4ceb-a70e-539837c15813" providerId="ADAL" clId="{52099267-BD14-4D21-8914-A3A47D22E1AA}" dt="2020-08-16T09:40:54.951" v="5076" actId="20577"/>
        <pc:sldMkLst>
          <pc:docMk/>
          <pc:sldMk cId="1942922121" sldId="277"/>
        </pc:sldMkLst>
        <pc:spChg chg="add mod">
          <ac:chgData name="Yaxin Cui" userId="6b811758-4c9a-4ceb-a70e-539837c15813" providerId="ADAL" clId="{52099267-BD14-4D21-8914-A3A47D22E1AA}" dt="2020-08-16T09:32:09.836" v="4909" actId="1038"/>
          <ac:spMkLst>
            <pc:docMk/>
            <pc:sldMk cId="1942922121" sldId="277"/>
            <ac:spMk id="2" creationId="{5C755046-C7A6-4533-B476-BCDE69132632}"/>
          </ac:spMkLst>
        </pc:spChg>
        <pc:spChg chg="mod">
          <ac:chgData name="Yaxin Cui" userId="6b811758-4c9a-4ceb-a70e-539837c15813" providerId="ADAL" clId="{52099267-BD14-4D21-8914-A3A47D22E1AA}" dt="2020-08-16T09:37:43.808" v="4943" actId="1035"/>
          <ac:spMkLst>
            <pc:docMk/>
            <pc:sldMk cId="1942922121" sldId="277"/>
            <ac:spMk id="5" creationId="{29CB39AB-E220-5144-9287-1CCBF1F454BE}"/>
          </ac:spMkLst>
        </pc:spChg>
        <pc:spChg chg="add del mod">
          <ac:chgData name="Yaxin Cui" userId="6b811758-4c9a-4ceb-a70e-539837c15813" providerId="ADAL" clId="{52099267-BD14-4D21-8914-A3A47D22E1AA}" dt="2020-08-16T09:05:00.001" v="4276" actId="478"/>
          <ac:spMkLst>
            <pc:docMk/>
            <pc:sldMk cId="1942922121" sldId="277"/>
            <ac:spMk id="7" creationId="{C57D2B8F-84A9-45EB-8A06-9E3AB29F289D}"/>
          </ac:spMkLst>
        </pc:spChg>
        <pc:spChg chg="add mod">
          <ac:chgData name="Yaxin Cui" userId="6b811758-4c9a-4ceb-a70e-539837c15813" providerId="ADAL" clId="{52099267-BD14-4D21-8914-A3A47D22E1AA}" dt="2020-08-16T09:38:57.503" v="5069" actId="1076"/>
          <ac:spMkLst>
            <pc:docMk/>
            <pc:sldMk cId="1942922121" sldId="277"/>
            <ac:spMk id="13" creationId="{06B654F7-DAE7-47C8-ACD5-7FDFA702146D}"/>
          </ac:spMkLst>
        </pc:spChg>
        <pc:graphicFrameChg chg="add del mod">
          <ac:chgData name="Yaxin Cui" userId="6b811758-4c9a-4ceb-a70e-539837c15813" providerId="ADAL" clId="{52099267-BD14-4D21-8914-A3A47D22E1AA}" dt="2020-08-16T08:56:02.181" v="4216" actId="478"/>
          <ac:graphicFrameMkLst>
            <pc:docMk/>
            <pc:sldMk cId="1942922121" sldId="277"/>
            <ac:graphicFrameMk id="3" creationId="{474227DE-B7B1-4E22-80B9-98E47015C0D5}"/>
          </ac:graphicFrameMkLst>
        </pc:graphicFrameChg>
        <pc:graphicFrameChg chg="add mod">
          <ac:chgData name="Yaxin Cui" userId="6b811758-4c9a-4ceb-a70e-539837c15813" providerId="ADAL" clId="{52099267-BD14-4D21-8914-A3A47D22E1AA}" dt="2020-08-16T09:40:54.951" v="5076" actId="20577"/>
          <ac:graphicFrameMkLst>
            <pc:docMk/>
            <pc:sldMk cId="1942922121" sldId="277"/>
            <ac:graphicFrameMk id="4" creationId="{474227DE-B7B1-4E22-80B9-98E47015C0D5}"/>
          </ac:graphicFrameMkLst>
        </pc:graphicFrameChg>
        <pc:picChg chg="add mod modCrop">
          <ac:chgData name="Yaxin Cui" userId="6b811758-4c9a-4ceb-a70e-539837c15813" providerId="ADAL" clId="{52099267-BD14-4D21-8914-A3A47D22E1AA}" dt="2020-08-16T09:38:47.917" v="5066" actId="1035"/>
          <ac:picMkLst>
            <pc:docMk/>
            <pc:sldMk cId="1942922121" sldId="277"/>
            <ac:picMk id="9" creationId="{0D1A76A0-6576-4AEE-AFE4-C64C42D5D6AB}"/>
          </ac:picMkLst>
        </pc:picChg>
        <pc:picChg chg="add mod modCrop">
          <ac:chgData name="Yaxin Cui" userId="6b811758-4c9a-4ceb-a70e-539837c15813" providerId="ADAL" clId="{52099267-BD14-4D21-8914-A3A47D22E1AA}" dt="2020-08-16T09:38:47.917" v="5066" actId="1035"/>
          <ac:picMkLst>
            <pc:docMk/>
            <pc:sldMk cId="1942922121" sldId="277"/>
            <ac:picMk id="11" creationId="{432999B2-3D97-4790-A136-BA12BC57F2CF}"/>
          </ac:picMkLst>
        </pc:picChg>
      </pc:sldChg>
      <pc:sldChg chg="modSp add mod">
        <pc:chgData name="Yaxin Cui" userId="6b811758-4c9a-4ceb-a70e-539837c15813" providerId="ADAL" clId="{52099267-BD14-4D21-8914-A3A47D22E1AA}" dt="2020-08-16T09:13:30.508" v="4278"/>
        <pc:sldMkLst>
          <pc:docMk/>
          <pc:sldMk cId="3783266549" sldId="278"/>
        </pc:sldMkLst>
        <pc:spChg chg="mod">
          <ac:chgData name="Yaxin Cui" userId="6b811758-4c9a-4ceb-a70e-539837c15813" providerId="ADAL" clId="{52099267-BD14-4D21-8914-A3A47D22E1AA}" dt="2020-08-16T09:13:30.508" v="4278"/>
          <ac:spMkLst>
            <pc:docMk/>
            <pc:sldMk cId="3783266549" sldId="278"/>
            <ac:spMk id="2" creationId="{3FC88DB7-CDA2-4A3A-A337-6259B550A20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600" dirty="0"/>
              <a:t>Loss Function with epochs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11671129424927199"/>
          <c:y val="0.15518752495844129"/>
          <c:w val="0.85838991291739786"/>
          <c:h val="0.66262978389472416"/>
        </c:manualLayout>
      </c:layout>
      <c:lineChart>
        <c:grouping val="standard"/>
        <c:varyColors val="0"/>
        <c:ser>
          <c:idx val="0"/>
          <c:order val="0"/>
          <c:tx>
            <c:strRef>
              <c:f>Sheet1!$B$1</c:f>
              <c:strCache>
                <c:ptCount val="1"/>
                <c:pt idx="0">
                  <c:v>Testing set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Sheet1!$B$2:$B$21</c:f>
              <c:numCache>
                <c:formatCode>General</c:formatCode>
                <c:ptCount val="20"/>
                <c:pt idx="0">
                  <c:v>1.1326000000000001</c:v>
                </c:pt>
                <c:pt idx="1">
                  <c:v>0.99970000000000003</c:v>
                </c:pt>
                <c:pt idx="2">
                  <c:v>0.96379999999999999</c:v>
                </c:pt>
                <c:pt idx="3">
                  <c:v>0.94269999999999998</c:v>
                </c:pt>
                <c:pt idx="4">
                  <c:v>0.92659999999999998</c:v>
                </c:pt>
                <c:pt idx="5">
                  <c:v>0.91339999999999999</c:v>
                </c:pt>
                <c:pt idx="6">
                  <c:v>0.90169999999999995</c:v>
                </c:pt>
                <c:pt idx="7">
                  <c:v>0.89539999999999997</c:v>
                </c:pt>
                <c:pt idx="8">
                  <c:v>0.89429999999999998</c:v>
                </c:pt>
                <c:pt idx="9">
                  <c:v>0.89380000000000004</c:v>
                </c:pt>
                <c:pt idx="10">
                  <c:v>0.89270000000000005</c:v>
                </c:pt>
                <c:pt idx="11">
                  <c:v>0.89129999999999998</c:v>
                </c:pt>
                <c:pt idx="12">
                  <c:v>0.89049999999999996</c:v>
                </c:pt>
                <c:pt idx="13">
                  <c:v>0.88939999999999997</c:v>
                </c:pt>
                <c:pt idx="14">
                  <c:v>0.88880000000000003</c:v>
                </c:pt>
                <c:pt idx="15">
                  <c:v>0.88900000000000001</c:v>
                </c:pt>
                <c:pt idx="16">
                  <c:v>0.88900000000000001</c:v>
                </c:pt>
                <c:pt idx="17">
                  <c:v>0.88900000000000001</c:v>
                </c:pt>
                <c:pt idx="18">
                  <c:v>0.88849999999999996</c:v>
                </c:pt>
                <c:pt idx="19">
                  <c:v>0.88870000000000005</c:v>
                </c:pt>
              </c:numCache>
            </c:numRef>
          </c:val>
          <c:smooth val="0"/>
          <c:extLst>
            <c:ext xmlns:c16="http://schemas.microsoft.com/office/drawing/2014/chart" uri="{C3380CC4-5D6E-409C-BE32-E72D297353CC}">
              <c16:uniqueId val="{00000000-C1B9-4C28-AA3D-15863C23E936}"/>
            </c:ext>
          </c:extLst>
        </c:ser>
        <c:ser>
          <c:idx val="1"/>
          <c:order val="1"/>
          <c:tx>
            <c:strRef>
              <c:f>Sheet1!$C$1</c:f>
              <c:strCache>
                <c:ptCount val="1"/>
                <c:pt idx="0">
                  <c:v>Training set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Sheet1!$C$2:$C$21</c:f>
              <c:numCache>
                <c:formatCode>General</c:formatCode>
                <c:ptCount val="20"/>
                <c:pt idx="0">
                  <c:v>1.0276000000000001</c:v>
                </c:pt>
                <c:pt idx="1">
                  <c:v>0.97470000000000001</c:v>
                </c:pt>
                <c:pt idx="2">
                  <c:v>0.94810000000000005</c:v>
                </c:pt>
                <c:pt idx="3">
                  <c:v>0.93069999999999997</c:v>
                </c:pt>
                <c:pt idx="4">
                  <c:v>0.91700000000000004</c:v>
                </c:pt>
                <c:pt idx="5">
                  <c:v>0.90569999999999995</c:v>
                </c:pt>
                <c:pt idx="6">
                  <c:v>0.89439999999999997</c:v>
                </c:pt>
                <c:pt idx="7">
                  <c:v>0.89319999999999999</c:v>
                </c:pt>
                <c:pt idx="8">
                  <c:v>0.8921</c:v>
                </c:pt>
                <c:pt idx="9">
                  <c:v>0.89119999999999999</c:v>
                </c:pt>
                <c:pt idx="10">
                  <c:v>0.88990000000000002</c:v>
                </c:pt>
                <c:pt idx="11">
                  <c:v>0.88890000000000002</c:v>
                </c:pt>
                <c:pt idx="12">
                  <c:v>0.88819999999999999</c:v>
                </c:pt>
                <c:pt idx="13">
                  <c:v>0.88680000000000003</c:v>
                </c:pt>
                <c:pt idx="14">
                  <c:v>0.88680000000000003</c:v>
                </c:pt>
                <c:pt idx="15">
                  <c:v>0.88690000000000002</c:v>
                </c:pt>
                <c:pt idx="16">
                  <c:v>0.88670000000000004</c:v>
                </c:pt>
                <c:pt idx="17">
                  <c:v>0.88639999999999997</c:v>
                </c:pt>
                <c:pt idx="18">
                  <c:v>0.88690000000000002</c:v>
                </c:pt>
                <c:pt idx="19">
                  <c:v>0.88670000000000004</c:v>
                </c:pt>
              </c:numCache>
            </c:numRef>
          </c:val>
          <c:smooth val="0"/>
          <c:extLst>
            <c:ext xmlns:c16="http://schemas.microsoft.com/office/drawing/2014/chart" uri="{C3380CC4-5D6E-409C-BE32-E72D297353CC}">
              <c16:uniqueId val="{00000001-C1B9-4C28-AA3D-15863C23E936}"/>
            </c:ext>
          </c:extLst>
        </c:ser>
        <c:dLbls>
          <c:showLegendKey val="0"/>
          <c:showVal val="0"/>
          <c:showCatName val="0"/>
          <c:showSerName val="0"/>
          <c:showPercent val="0"/>
          <c:showBubbleSize val="0"/>
        </c:dLbls>
        <c:marker val="1"/>
        <c:smooth val="0"/>
        <c:axId val="400217832"/>
        <c:axId val="400222424"/>
      </c:lineChart>
      <c:catAx>
        <c:axId val="400217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00222424"/>
        <c:crosses val="autoZero"/>
        <c:auto val="1"/>
        <c:lblAlgn val="ctr"/>
        <c:lblOffset val="100"/>
        <c:noMultiLvlLbl val="0"/>
      </c:catAx>
      <c:valAx>
        <c:axId val="400222424"/>
        <c:scaling>
          <c:orientation val="minMax"/>
          <c:min val="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00217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03AE6-1C94-40BC-8335-42DC15F5D020}" type="datetimeFigureOut">
              <a:rPr lang="en-US" smtClean="0"/>
              <a:t>8/15/2020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DEAEC-6500-4F50-BF9D-EF2286C6C2D5}" type="slidenum">
              <a:rPr lang="en-US" smtClean="0"/>
              <a:t>‹#›</a:t>
            </a:fld>
            <a:endParaRPr lang="en-US"/>
          </a:p>
        </p:txBody>
      </p:sp>
    </p:spTree>
    <p:extLst>
      <p:ext uri="{BB962C8B-B14F-4D97-AF65-F5344CB8AC3E}">
        <p14:creationId xmlns:p14="http://schemas.microsoft.com/office/powerpoint/2010/main" val="790814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introduce melt pool</a:t>
            </a:r>
          </a:p>
          <a:p>
            <a:r>
              <a:rPr lang="en-US" dirty="0"/>
              <a:t>Melt pool relates to the thermal effects of the sintering point</a:t>
            </a:r>
          </a:p>
          <a:p>
            <a:endParaRPr lang="en-US" dirty="0"/>
          </a:p>
          <a:p>
            <a:r>
              <a:rPr lang="en-US" dirty="0"/>
              <a:t>The quality of Addictive Manufacturing built parts is highly correlated to the melt pool characteristics. Therefore, the melt pool monitoring and controlling can potentially improve the AM part quality.  We hope to build a prediction model, which use the scan strategy to predict the melt pool characteristics, so that the prediction model can further assist in the real-time close-loop control optimization.</a:t>
            </a:r>
          </a:p>
        </p:txBody>
      </p:sp>
      <p:sp>
        <p:nvSpPr>
          <p:cNvPr id="4" name="Slide Number Placeholder 3"/>
          <p:cNvSpPr>
            <a:spLocks noGrp="1"/>
          </p:cNvSpPr>
          <p:nvPr>
            <p:ph type="sldNum" sz="quarter" idx="5"/>
          </p:nvPr>
        </p:nvSpPr>
        <p:spPr/>
        <p:txBody>
          <a:bodyPr/>
          <a:lstStyle/>
          <a:p>
            <a:fld id="{424DEAEC-6500-4F50-BF9D-EF2286C6C2D5}" type="slidenum">
              <a:rPr lang="en-US" smtClean="0"/>
              <a:t>3</a:t>
            </a:fld>
            <a:endParaRPr lang="en-US"/>
          </a:p>
        </p:txBody>
      </p:sp>
    </p:spTree>
    <p:extLst>
      <p:ext uri="{BB962C8B-B14F-4D97-AF65-F5344CB8AC3E}">
        <p14:creationId xmlns:p14="http://schemas.microsoft.com/office/powerpoint/2010/main" val="1361071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lvl="1"/>
                <a:r>
                  <a:rPr lang="en-US" dirty="0"/>
                  <a:t>Further calculate the velocity and focal distance based on the focal point position and associated time stamp (interval </a:t>
                </a:r>
                <a:r>
                  <a:rPr lang="en-US" b="0" i="0">
                    <a:latin typeface="Cambria Math" panose="02040503050406030204" pitchFamily="18" charset="0"/>
                  </a:rPr>
                  <a:t>10 </a:t>
                </a:r>
                <a:r>
                  <a:rPr lang="en-US" b="0" i="0">
                    <a:latin typeface="Cambria Math" panose="02040503050406030204" pitchFamily="18" charset="0"/>
                    <a:ea typeface="Cambria Math" panose="02040503050406030204" pitchFamily="18" charset="0"/>
                  </a:rPr>
                  <a:t>𝜇𝑠</a:t>
                </a:r>
                <a:r>
                  <a:rPr lang="en-US" dirty="0"/>
                  <a:t>)</a:t>
                </a:r>
              </a:p>
              <a:p>
                <a:pPr lvl="1"/>
                <a:r>
                  <a:rPr lang="en-US" dirty="0"/>
                  <a:t>For each layer around 200,000 processing data point</a:t>
                </a:r>
              </a:p>
              <a:p>
                <a:pPr lvl="1"/>
                <a:r>
                  <a:rPr lang="en-US" altLang="zh-CN" dirty="0"/>
                  <a:t>Average laser power 178 W, average scan velocity 66 mm/s</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424DEAEC-6500-4F50-BF9D-EF2286C6C2D5}" type="slidenum">
              <a:rPr lang="en-US" smtClean="0"/>
              <a:t>4</a:t>
            </a:fld>
            <a:endParaRPr lang="en-US"/>
          </a:p>
        </p:txBody>
      </p:sp>
    </p:spTree>
    <p:extLst>
      <p:ext uri="{BB962C8B-B14F-4D97-AF65-F5344CB8AC3E}">
        <p14:creationId xmlns:p14="http://schemas.microsoft.com/office/powerpoint/2010/main" val="1412488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4DEAEC-6500-4F50-BF9D-EF2286C6C2D5}" type="slidenum">
              <a:rPr lang="en-US" smtClean="0"/>
              <a:t>5</a:t>
            </a:fld>
            <a:endParaRPr lang="en-US"/>
          </a:p>
        </p:txBody>
      </p:sp>
    </p:spTree>
    <p:extLst>
      <p:ext uri="{BB962C8B-B14F-4D97-AF65-F5344CB8AC3E}">
        <p14:creationId xmlns:p14="http://schemas.microsoft.com/office/powerpoint/2010/main" val="334758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Our proposed solution for the challenges is that:</a:t>
            </a:r>
          </a:p>
          <a:p>
            <a:pPr lvl="1"/>
            <a:endParaRPr lang="en-US" dirty="0"/>
          </a:p>
          <a:p>
            <a:pPr lvl="1"/>
            <a:r>
              <a:rPr lang="en-US" dirty="0"/>
              <a:t>Pure physical model: Restricted to pre-defined based on physical principle (power, velocity, energy density, the neighborhood effects) – exponential of decaying effect of time-neighboring-effect and distance-neighboring-effect</a:t>
            </a:r>
          </a:p>
          <a:p>
            <a:pPr lvl="1"/>
            <a:r>
              <a:rPr lang="en-US" dirty="0"/>
              <a:t>Pure DL model: lack the important role of physical principle (neighborhood effects)</a:t>
            </a:r>
          </a:p>
          <a:p>
            <a:pPr lvl="1"/>
            <a:endParaRPr lang="en-US" dirty="0"/>
          </a:p>
          <a:p>
            <a:pPr lvl="1"/>
            <a:r>
              <a:rPr lang="en-US" dirty="0"/>
              <a:t>Inspired the reference paper, we propose a solution that </a:t>
            </a:r>
            <a:r>
              <a:rPr lang="en-US" dirty="0">
                <a:solidFill>
                  <a:srgbClr val="FF0000"/>
                </a:solidFill>
              </a:rPr>
              <a:t>combining both by integrating the neighborhood effects in </a:t>
            </a:r>
            <a:r>
              <a:rPr lang="en-US" altLang="zh-CN" dirty="0">
                <a:solidFill>
                  <a:srgbClr val="FF0000"/>
                </a:solidFill>
              </a:rPr>
              <a:t>trajectory graph (image)</a:t>
            </a:r>
            <a:endParaRPr lang="en-US" dirty="0">
              <a:solidFill>
                <a:srgbClr val="FF0000"/>
              </a:solidFill>
            </a:endParaRPr>
          </a:p>
          <a:p>
            <a:endParaRPr lang="en-US" dirty="0"/>
          </a:p>
        </p:txBody>
      </p:sp>
      <p:sp>
        <p:nvSpPr>
          <p:cNvPr id="4" name="Slide Number Placeholder 3"/>
          <p:cNvSpPr>
            <a:spLocks noGrp="1"/>
          </p:cNvSpPr>
          <p:nvPr>
            <p:ph type="sldNum" sz="quarter" idx="5"/>
          </p:nvPr>
        </p:nvSpPr>
        <p:spPr/>
        <p:txBody>
          <a:bodyPr/>
          <a:lstStyle/>
          <a:p>
            <a:fld id="{424DEAEC-6500-4F50-BF9D-EF2286C6C2D5}" type="slidenum">
              <a:rPr lang="en-US" smtClean="0"/>
              <a:t>6</a:t>
            </a:fld>
            <a:endParaRPr lang="en-US"/>
          </a:p>
        </p:txBody>
      </p:sp>
    </p:spTree>
    <p:extLst>
      <p:ext uri="{BB962C8B-B14F-4D97-AF65-F5344CB8AC3E}">
        <p14:creationId xmlns:p14="http://schemas.microsoft.com/office/powerpoint/2010/main" val="4055810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overview of our approach</a:t>
            </a:r>
          </a:p>
        </p:txBody>
      </p:sp>
      <p:sp>
        <p:nvSpPr>
          <p:cNvPr id="4" name="Slide Number Placeholder 3"/>
          <p:cNvSpPr>
            <a:spLocks noGrp="1"/>
          </p:cNvSpPr>
          <p:nvPr>
            <p:ph type="sldNum" sz="quarter" idx="5"/>
          </p:nvPr>
        </p:nvSpPr>
        <p:spPr/>
        <p:txBody>
          <a:bodyPr/>
          <a:lstStyle/>
          <a:p>
            <a:fld id="{424DEAEC-6500-4F50-BF9D-EF2286C6C2D5}" type="slidenum">
              <a:rPr lang="en-US" smtClean="0"/>
              <a:t>8</a:t>
            </a:fld>
            <a:endParaRPr lang="en-US"/>
          </a:p>
        </p:txBody>
      </p:sp>
    </p:spTree>
    <p:extLst>
      <p:ext uri="{BB962C8B-B14F-4D97-AF65-F5344CB8AC3E}">
        <p14:creationId xmlns:p14="http://schemas.microsoft.com/office/powerpoint/2010/main" val="21589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a closer look at the data fusion technique we are using</a:t>
            </a:r>
          </a:p>
          <a:p>
            <a:endParaRPr lang="en-US" dirty="0"/>
          </a:p>
          <a:p>
            <a:r>
              <a:rPr lang="en-US" dirty="0"/>
              <a:t>Each color are corresponding to some specific meaning</a:t>
            </a:r>
          </a:p>
        </p:txBody>
      </p:sp>
      <p:sp>
        <p:nvSpPr>
          <p:cNvPr id="4" name="Slide Number Placeholder 3"/>
          <p:cNvSpPr>
            <a:spLocks noGrp="1"/>
          </p:cNvSpPr>
          <p:nvPr>
            <p:ph type="sldNum" sz="quarter" idx="5"/>
          </p:nvPr>
        </p:nvSpPr>
        <p:spPr/>
        <p:txBody>
          <a:bodyPr/>
          <a:lstStyle/>
          <a:p>
            <a:fld id="{424DEAEC-6500-4F50-BF9D-EF2286C6C2D5}" type="slidenum">
              <a:rPr lang="en-US" smtClean="0"/>
              <a:t>9</a:t>
            </a:fld>
            <a:endParaRPr lang="en-US"/>
          </a:p>
        </p:txBody>
      </p:sp>
    </p:spTree>
    <p:extLst>
      <p:ext uri="{BB962C8B-B14F-4D97-AF65-F5344CB8AC3E}">
        <p14:creationId xmlns:p14="http://schemas.microsoft.com/office/powerpoint/2010/main" val="66582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we deal with the data is that:</a:t>
            </a:r>
          </a:p>
          <a:p>
            <a:endParaRPr lang="en-US" dirty="0"/>
          </a:p>
          <a:p>
            <a:r>
              <a:rPr lang="en-US" dirty="0"/>
              <a:t>First,</a:t>
            </a:r>
          </a:p>
          <a:p>
            <a:r>
              <a:rPr lang="en-US" dirty="0"/>
              <a:t>Second,</a:t>
            </a:r>
          </a:p>
          <a:p>
            <a:r>
              <a:rPr lang="en-US" dirty="0"/>
              <a:t>Also,</a:t>
            </a:r>
          </a:p>
        </p:txBody>
      </p:sp>
      <p:sp>
        <p:nvSpPr>
          <p:cNvPr id="4" name="Slide Number Placeholder 3"/>
          <p:cNvSpPr>
            <a:spLocks noGrp="1"/>
          </p:cNvSpPr>
          <p:nvPr>
            <p:ph type="sldNum" sz="quarter" idx="5"/>
          </p:nvPr>
        </p:nvSpPr>
        <p:spPr/>
        <p:txBody>
          <a:bodyPr/>
          <a:lstStyle/>
          <a:p>
            <a:fld id="{424DEAEC-6500-4F50-BF9D-EF2286C6C2D5}" type="slidenum">
              <a:rPr lang="en-US" smtClean="0"/>
              <a:t>10</a:t>
            </a:fld>
            <a:endParaRPr lang="en-US"/>
          </a:p>
        </p:txBody>
      </p:sp>
    </p:spTree>
    <p:extLst>
      <p:ext uri="{BB962C8B-B14F-4D97-AF65-F5344CB8AC3E}">
        <p14:creationId xmlns:p14="http://schemas.microsoft.com/office/powerpoint/2010/main" val="216642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2684617-07BE-E44C-991F-C9D078341517}"/>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59444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683D-DDEF-4CE9-AD3B-A0BBEE112009}"/>
              </a:ext>
            </a:extLst>
          </p:cNvPr>
          <p:cNvSpPr>
            <a:spLocks noGrp="1"/>
          </p:cNvSpPr>
          <p:nvPr>
            <p:ph type="title"/>
          </p:nvPr>
        </p:nvSpPr>
        <p:spPr>
          <a:xfrm>
            <a:off x="454163" y="1709739"/>
            <a:ext cx="10515600" cy="96388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870CC-571E-4572-9B86-9740146BC7E7}"/>
              </a:ext>
            </a:extLst>
          </p:cNvPr>
          <p:cNvSpPr>
            <a:spLocks noGrp="1"/>
          </p:cNvSpPr>
          <p:nvPr>
            <p:ph type="body" idx="1"/>
          </p:nvPr>
        </p:nvSpPr>
        <p:spPr>
          <a:xfrm>
            <a:off x="454163" y="2760663"/>
            <a:ext cx="10515600" cy="1500187"/>
          </a:xfrm>
        </p:spPr>
        <p:txBody>
          <a:bodyPr/>
          <a:lstStyle>
            <a:lvl1pPr marL="0" indent="0">
              <a:buNone/>
              <a:defRPr sz="2400" baseline="0">
                <a:solidFill>
                  <a:srgbClr val="62733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Slide Number Placeholder 5">
            <a:extLst>
              <a:ext uri="{FF2B5EF4-FFF2-40B4-BE49-F238E27FC236}">
                <a16:creationId xmlns:a16="http://schemas.microsoft.com/office/drawing/2014/main" id="{F104CBBD-85F8-564D-A456-35BF8AC8FD17}"/>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80597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E117-AEFA-4C25-B338-D7FE4AF4AAA9}"/>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F18927D5-4147-494B-8930-AC987C5E48F0}"/>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271612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D0E9-291D-4A99-A8EF-619F9CD3172E}"/>
              </a:ext>
            </a:extLst>
          </p:cNvPr>
          <p:cNvSpPr>
            <a:spLocks noGrp="1"/>
          </p:cNvSpPr>
          <p:nvPr>
            <p:ph type="ctrTitle"/>
          </p:nvPr>
        </p:nvSpPr>
        <p:spPr>
          <a:xfrm>
            <a:off x="1297858" y="1309688"/>
            <a:ext cx="9370142" cy="2387600"/>
          </a:xfrm>
        </p:spPr>
        <p:txBody>
          <a:bodyPr anchor="b">
            <a:normAutofit/>
          </a:bodyPr>
          <a:lstStyle>
            <a:lvl1pPr algn="ctr">
              <a:defRPr sz="5400" baseline="0">
                <a:solidFill>
                  <a:srgbClr val="245B45"/>
                </a:solidFill>
              </a:defRPr>
            </a:lvl1pPr>
          </a:lstStyle>
          <a:p>
            <a:r>
              <a:rPr lang="en-US" dirty="0"/>
              <a:t>Click to edit Master title style</a:t>
            </a:r>
          </a:p>
        </p:txBody>
      </p:sp>
      <p:sp>
        <p:nvSpPr>
          <p:cNvPr id="3" name="Subtitle 2">
            <a:extLst>
              <a:ext uri="{FF2B5EF4-FFF2-40B4-BE49-F238E27FC236}">
                <a16:creationId xmlns:a16="http://schemas.microsoft.com/office/drawing/2014/main" id="{9EB12084-0687-465B-9CBF-C51D45528C10}"/>
              </a:ext>
            </a:extLst>
          </p:cNvPr>
          <p:cNvSpPr>
            <a:spLocks noGrp="1"/>
          </p:cNvSpPr>
          <p:nvPr>
            <p:ph type="subTitle" idx="1"/>
          </p:nvPr>
        </p:nvSpPr>
        <p:spPr>
          <a:xfrm>
            <a:off x="1297858" y="3889017"/>
            <a:ext cx="9370142" cy="88946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Slide Number Placeholder 5">
            <a:extLst>
              <a:ext uri="{FF2B5EF4-FFF2-40B4-BE49-F238E27FC236}">
                <a16:creationId xmlns:a16="http://schemas.microsoft.com/office/drawing/2014/main" id="{17BF0620-70C6-3D41-BDEC-4DF14F3319B0}"/>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98895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B9B9-9BB1-4DF7-9736-893261F9E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7FF006-2C46-481F-A703-78759454D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0FE71246-ED54-3E49-806B-1A12361E8FE2}"/>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46660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B7C0-E190-4A24-9107-CD9F12616FE1}"/>
              </a:ext>
            </a:extLst>
          </p:cNvPr>
          <p:cNvSpPr>
            <a:spLocks noGrp="1"/>
          </p:cNvSpPr>
          <p:nvPr>
            <p:ph type="title"/>
          </p:nvPr>
        </p:nvSpPr>
        <p:spPr>
          <a:xfrm>
            <a:off x="440634" y="1420777"/>
            <a:ext cx="10515600" cy="84216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671B68-50F6-443D-BEBD-BAE226A4C460}"/>
              </a:ext>
            </a:extLst>
          </p:cNvPr>
          <p:cNvSpPr>
            <a:spLocks noGrp="1"/>
          </p:cNvSpPr>
          <p:nvPr>
            <p:ph sz="half" idx="1"/>
          </p:nvPr>
        </p:nvSpPr>
        <p:spPr>
          <a:xfrm>
            <a:off x="440634" y="2262946"/>
            <a:ext cx="5181600" cy="387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EBF201-9652-40F1-86B0-60DC5745F8FA}"/>
              </a:ext>
            </a:extLst>
          </p:cNvPr>
          <p:cNvSpPr>
            <a:spLocks noGrp="1"/>
          </p:cNvSpPr>
          <p:nvPr>
            <p:ph sz="half" idx="2"/>
          </p:nvPr>
        </p:nvSpPr>
        <p:spPr>
          <a:xfrm>
            <a:off x="5774634" y="2262946"/>
            <a:ext cx="5181600" cy="387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1601A294-86AE-C748-8FCD-629417BE0F34}"/>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264704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8193-15A4-4F56-98A2-6A8984CF22E8}"/>
              </a:ext>
            </a:extLst>
          </p:cNvPr>
          <p:cNvSpPr>
            <a:spLocks noGrp="1"/>
          </p:cNvSpPr>
          <p:nvPr>
            <p:ph type="title"/>
          </p:nvPr>
        </p:nvSpPr>
        <p:spPr>
          <a:xfrm>
            <a:off x="839788" y="1179512"/>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8CF4F-6D38-4108-BEED-17A0B7155CA7}"/>
              </a:ext>
            </a:extLst>
          </p:cNvPr>
          <p:cNvSpPr>
            <a:spLocks noGrp="1"/>
          </p:cNvSpPr>
          <p:nvPr>
            <p:ph type="body" idx="1"/>
          </p:nvPr>
        </p:nvSpPr>
        <p:spPr>
          <a:xfrm>
            <a:off x="839788" y="249555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DD26E-FDE8-473A-AD3F-EE8FF86A3CF3}"/>
              </a:ext>
            </a:extLst>
          </p:cNvPr>
          <p:cNvSpPr>
            <a:spLocks noGrp="1"/>
          </p:cNvSpPr>
          <p:nvPr>
            <p:ph sz="half" idx="2"/>
          </p:nvPr>
        </p:nvSpPr>
        <p:spPr>
          <a:xfrm>
            <a:off x="839788" y="3319462"/>
            <a:ext cx="5157787" cy="2815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9952E7-2B16-4AA4-83A9-B2438E435687}"/>
              </a:ext>
            </a:extLst>
          </p:cNvPr>
          <p:cNvSpPr>
            <a:spLocks noGrp="1"/>
          </p:cNvSpPr>
          <p:nvPr>
            <p:ph type="body" sz="quarter" idx="3"/>
          </p:nvPr>
        </p:nvSpPr>
        <p:spPr>
          <a:xfrm>
            <a:off x="6172200" y="249555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EB4CC-714A-45F6-859A-4A8FEAAB5B29}"/>
              </a:ext>
            </a:extLst>
          </p:cNvPr>
          <p:cNvSpPr>
            <a:spLocks noGrp="1"/>
          </p:cNvSpPr>
          <p:nvPr>
            <p:ph sz="quarter" idx="4"/>
          </p:nvPr>
        </p:nvSpPr>
        <p:spPr>
          <a:xfrm>
            <a:off x="6172200" y="3319462"/>
            <a:ext cx="5183188" cy="2815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F5CD114-9063-C040-9310-B06C0179C8CC}"/>
              </a:ext>
            </a:extLst>
          </p:cNvPr>
          <p:cNvSpPr>
            <a:spLocks noGrp="1"/>
          </p:cNvSpPr>
          <p:nvPr>
            <p:ph type="sldNum" sz="quarter" idx="10"/>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315612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5172-3A85-4C0D-BB4C-F2931729589D}"/>
              </a:ext>
            </a:extLst>
          </p:cNvPr>
          <p:cNvSpPr>
            <a:spLocks noGrp="1"/>
          </p:cNvSpPr>
          <p:nvPr>
            <p:ph type="title"/>
          </p:nvPr>
        </p:nvSpPr>
        <p:spPr>
          <a:xfrm>
            <a:off x="839788" y="1460091"/>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7E5511-D1F4-4E9E-B529-1D3EC35DF74D}"/>
              </a:ext>
            </a:extLst>
          </p:cNvPr>
          <p:cNvSpPr>
            <a:spLocks noGrp="1"/>
          </p:cNvSpPr>
          <p:nvPr>
            <p:ph idx="1"/>
          </p:nvPr>
        </p:nvSpPr>
        <p:spPr>
          <a:xfrm>
            <a:off x="5183188" y="1990317"/>
            <a:ext cx="6172200" cy="39237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FA65F5-4482-4E73-A251-6276492F27E2}"/>
              </a:ext>
            </a:extLst>
          </p:cNvPr>
          <p:cNvSpPr>
            <a:spLocks noGrp="1"/>
          </p:cNvSpPr>
          <p:nvPr>
            <p:ph type="body" sz="half" idx="2"/>
          </p:nvPr>
        </p:nvSpPr>
        <p:spPr>
          <a:xfrm>
            <a:off x="839788" y="3060291"/>
            <a:ext cx="3932237" cy="285381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583DA5F5-C5FD-0F44-BD64-5B3F9B73CCDA}"/>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419804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3046-D069-48EE-8F7A-53B7097DC13D}"/>
              </a:ext>
            </a:extLst>
          </p:cNvPr>
          <p:cNvSpPr>
            <a:spLocks noGrp="1"/>
          </p:cNvSpPr>
          <p:nvPr>
            <p:ph type="title"/>
          </p:nvPr>
        </p:nvSpPr>
        <p:spPr>
          <a:xfrm>
            <a:off x="839788" y="1622323"/>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E79933-0A14-42A4-81A7-0F35CCDD8C08}"/>
              </a:ext>
            </a:extLst>
          </p:cNvPr>
          <p:cNvSpPr>
            <a:spLocks noGrp="1"/>
          </p:cNvSpPr>
          <p:nvPr>
            <p:ph type="pic" idx="1"/>
          </p:nvPr>
        </p:nvSpPr>
        <p:spPr>
          <a:xfrm>
            <a:off x="5183188" y="2152549"/>
            <a:ext cx="6172200" cy="38131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254AA8-491D-4E15-B4FC-5F6CD0197E16}"/>
              </a:ext>
            </a:extLst>
          </p:cNvPr>
          <p:cNvSpPr>
            <a:spLocks noGrp="1"/>
          </p:cNvSpPr>
          <p:nvPr>
            <p:ph type="body" sz="half" idx="2"/>
          </p:nvPr>
        </p:nvSpPr>
        <p:spPr>
          <a:xfrm>
            <a:off x="839788" y="3222523"/>
            <a:ext cx="3932237" cy="27432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A7854713-5E6A-864E-9C3A-AD9F3F24D1C2}"/>
              </a:ext>
            </a:extLst>
          </p:cNvPr>
          <p:cNvSpPr>
            <a:spLocks noGrp="1"/>
          </p:cNvSpPr>
          <p:nvPr>
            <p:ph type="sldNum" sz="quarter" idx="4"/>
          </p:nvPr>
        </p:nvSpPr>
        <p:spPr>
          <a:xfrm>
            <a:off x="4724400" y="6481711"/>
            <a:ext cx="2743200"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spTree>
    <p:extLst>
      <p:ext uri="{BB962C8B-B14F-4D97-AF65-F5344CB8AC3E}">
        <p14:creationId xmlns:p14="http://schemas.microsoft.com/office/powerpoint/2010/main" val="164578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8FC21-697B-4415-815C-37D25ACEA38E}"/>
              </a:ext>
            </a:extLst>
          </p:cNvPr>
          <p:cNvSpPr>
            <a:spLocks noGrp="1"/>
          </p:cNvSpPr>
          <p:nvPr>
            <p:ph type="title"/>
          </p:nvPr>
        </p:nvSpPr>
        <p:spPr>
          <a:xfrm>
            <a:off x="440634" y="1309343"/>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3263F32-70D4-4305-B0DE-E5D6E516B259}"/>
              </a:ext>
            </a:extLst>
          </p:cNvPr>
          <p:cNvSpPr>
            <a:spLocks noGrp="1"/>
          </p:cNvSpPr>
          <p:nvPr>
            <p:ph type="body" idx="1"/>
          </p:nvPr>
        </p:nvSpPr>
        <p:spPr>
          <a:xfrm>
            <a:off x="440634" y="2769843"/>
            <a:ext cx="10515600" cy="1861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FA3530A-3B67-4B2D-AA91-3CD01D38660A}"/>
              </a:ext>
            </a:extLst>
          </p:cNvPr>
          <p:cNvSpPr>
            <a:spLocks noGrp="1"/>
          </p:cNvSpPr>
          <p:nvPr>
            <p:ph type="sldNum" sz="quarter" idx="4"/>
          </p:nvPr>
        </p:nvSpPr>
        <p:spPr>
          <a:xfrm>
            <a:off x="9301942" y="6407692"/>
            <a:ext cx="1540626" cy="365125"/>
          </a:xfrm>
          <a:prstGeom prst="rect">
            <a:avLst/>
          </a:prstGeom>
        </p:spPr>
        <p:txBody>
          <a:bodyPr vert="horz" lIns="91440" tIns="45720" rIns="91440" bIns="45720" rtlCol="0" anchor="ctr"/>
          <a:lstStyle>
            <a:lvl1pPr algn="ctr">
              <a:defRPr sz="1000" baseline="0">
                <a:solidFill>
                  <a:schemeClr val="bg1"/>
                </a:solidFill>
                <a:latin typeface="Proxima Nova" panose="02000506030000020004" pitchFamily="2" charset="0"/>
              </a:defRPr>
            </a:lvl1pPr>
          </a:lstStyle>
          <a:p>
            <a:fld id="{B760D7ED-57D9-4CB1-B461-8C85DBCB7A79}" type="slidenum">
              <a:rPr lang="en-US" smtClean="0"/>
              <a:pPr/>
              <a:t>‹#›</a:t>
            </a:fld>
            <a:endParaRPr lang="en-US" dirty="0"/>
          </a:p>
        </p:txBody>
      </p:sp>
      <p:pic>
        <p:nvPicPr>
          <p:cNvPr id="5" name="Picture 4" descr="A sign in the dark&#10;&#10;Description automatically generated">
            <a:extLst>
              <a:ext uri="{FF2B5EF4-FFF2-40B4-BE49-F238E27FC236}">
                <a16:creationId xmlns:a16="http://schemas.microsoft.com/office/drawing/2014/main" id="{7D024407-927C-9940-8986-994258F5FEFC}"/>
              </a:ext>
            </a:extLst>
          </p:cNvPr>
          <p:cNvPicPr>
            <a:picLocks noChangeAspect="1"/>
          </p:cNvPicPr>
          <p:nvPr userDrawn="1"/>
        </p:nvPicPr>
        <p:blipFill>
          <a:blip r:embed="rId12"/>
          <a:stretch>
            <a:fillRect/>
          </a:stretch>
        </p:blipFill>
        <p:spPr>
          <a:xfrm>
            <a:off x="4454059" y="6322510"/>
            <a:ext cx="2488750" cy="535490"/>
          </a:xfrm>
          <a:prstGeom prst="rect">
            <a:avLst/>
          </a:prstGeom>
        </p:spPr>
      </p:pic>
    </p:spTree>
    <p:extLst>
      <p:ext uri="{BB962C8B-B14F-4D97-AF65-F5344CB8AC3E}">
        <p14:creationId xmlns:p14="http://schemas.microsoft.com/office/powerpoint/2010/main" val="1945984175"/>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4" r:id="rId3"/>
    <p:sldLayoutId id="2147483649" r:id="rId4"/>
    <p:sldLayoutId id="2147483650" r:id="rId5"/>
    <p:sldLayoutId id="2147483652" r:id="rId6"/>
    <p:sldLayoutId id="2147483653" r:id="rId7"/>
    <p:sldLayoutId id="2147483656" r:id="rId8"/>
    <p:sldLayoutId id="2147483657" r:id="rId9"/>
  </p:sldLayoutIdLst>
  <p:txStyles>
    <p:titleStyle>
      <a:lvl1pPr algn="l" defTabSz="914400" rtl="0" eaLnBrk="1" latinLnBrk="0" hangingPunct="1">
        <a:lnSpc>
          <a:spcPct val="90000"/>
        </a:lnSpc>
        <a:spcBef>
          <a:spcPct val="0"/>
        </a:spcBef>
        <a:buNone/>
        <a:defRPr sz="4400" b="1" i="0" kern="1200" baseline="0">
          <a:solidFill>
            <a:srgbClr val="245B45"/>
          </a:solidFill>
          <a:latin typeface="Proxima Nova"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Proxima Nova"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Proxima Nova"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Proxima Nova"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roxima Nova"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tif"/></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bmp"/><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18.png"/><Relationship Id="rId4" Type="http://schemas.openxmlformats.org/officeDocument/2006/relationships/image" Target="../media/image20.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5E6-E20C-2644-BDC7-0DDF532FBB92}"/>
              </a:ext>
            </a:extLst>
          </p:cNvPr>
          <p:cNvSpPr>
            <a:spLocks noGrp="1"/>
          </p:cNvSpPr>
          <p:nvPr>
            <p:ph type="ctrTitle"/>
          </p:nvPr>
        </p:nvSpPr>
        <p:spPr>
          <a:xfrm>
            <a:off x="1212365" y="1309689"/>
            <a:ext cx="9541127" cy="2387600"/>
          </a:xfrm>
        </p:spPr>
        <p:txBody>
          <a:bodyPr/>
          <a:lstStyle/>
          <a:p>
            <a:r>
              <a:rPr lang="en-US" dirty="0"/>
              <a:t>Melt Pool Prediction Based on the Process parameter</a:t>
            </a:r>
          </a:p>
        </p:txBody>
      </p:sp>
      <p:sp>
        <p:nvSpPr>
          <p:cNvPr id="3" name="Subtitle 2">
            <a:extLst>
              <a:ext uri="{FF2B5EF4-FFF2-40B4-BE49-F238E27FC236}">
                <a16:creationId xmlns:a16="http://schemas.microsoft.com/office/drawing/2014/main" id="{CE66CADD-2850-CB40-84C2-92FF5618A378}"/>
              </a:ext>
            </a:extLst>
          </p:cNvPr>
          <p:cNvSpPr>
            <a:spLocks noGrp="1"/>
          </p:cNvSpPr>
          <p:nvPr>
            <p:ph type="subTitle" idx="1"/>
          </p:nvPr>
        </p:nvSpPr>
        <p:spPr>
          <a:xfrm>
            <a:off x="1297857" y="4212401"/>
            <a:ext cx="9370142" cy="1659295"/>
          </a:xfrm>
        </p:spPr>
        <p:txBody>
          <a:bodyPr/>
          <a:lstStyle/>
          <a:p>
            <a:r>
              <a:rPr lang="en-US" dirty="0"/>
              <a:t>Problem </a:t>
            </a:r>
            <a:r>
              <a:rPr lang="en-US" altLang="zh-CN" dirty="0"/>
              <a:t>2</a:t>
            </a:r>
            <a:endParaRPr lang="en-US" dirty="0"/>
          </a:p>
          <a:p>
            <a:r>
              <a:rPr lang="en-US" dirty="0"/>
              <a:t>TrIg9ER</a:t>
            </a:r>
          </a:p>
          <a:p>
            <a:r>
              <a:rPr lang="en-US" dirty="0"/>
              <a:t>Yaxin Cui, Zaixi Shang, Chengyang Wu</a:t>
            </a:r>
          </a:p>
        </p:txBody>
      </p:sp>
    </p:spTree>
    <p:extLst>
      <p:ext uri="{BB962C8B-B14F-4D97-AF65-F5344CB8AC3E}">
        <p14:creationId xmlns:p14="http://schemas.microsoft.com/office/powerpoint/2010/main" val="3143787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35274" y="1596510"/>
            <a:ext cx="10515600" cy="3879437"/>
          </a:xfrm>
        </p:spPr>
        <p:txBody>
          <a:bodyPr/>
          <a:lstStyle/>
          <a:p>
            <a:pPr marL="0" indent="0">
              <a:buNone/>
            </a:pPr>
            <a:r>
              <a:rPr lang="en-US" dirty="0"/>
              <a:t>Advantage of Convolutional Neural Network (CNN) (Part 1)</a:t>
            </a:r>
          </a:p>
        </p:txBody>
      </p:sp>
      <p:pic>
        <p:nvPicPr>
          <p:cNvPr id="7" name="Picture 6" descr="A picture containing object, clock, light, drawing&#10;&#10;Description automatically generated">
            <a:extLst>
              <a:ext uri="{FF2B5EF4-FFF2-40B4-BE49-F238E27FC236}">
                <a16:creationId xmlns:a16="http://schemas.microsoft.com/office/drawing/2014/main" id="{1F0E52B3-0E83-4889-ACFC-6BE27FD89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800" y="2229385"/>
            <a:ext cx="3369873" cy="3369873"/>
          </a:xfrm>
          <a:prstGeom prst="rect">
            <a:avLst/>
          </a:prstGeom>
        </p:spPr>
      </p:pic>
      <p:sp>
        <p:nvSpPr>
          <p:cNvPr id="8" name="TextBox 7">
            <a:extLst>
              <a:ext uri="{FF2B5EF4-FFF2-40B4-BE49-F238E27FC236}">
                <a16:creationId xmlns:a16="http://schemas.microsoft.com/office/drawing/2014/main" id="{53B03AF4-EF9E-480F-924B-47C21D5A6156}"/>
              </a:ext>
            </a:extLst>
          </p:cNvPr>
          <p:cNvSpPr txBox="1"/>
          <p:nvPr/>
        </p:nvSpPr>
        <p:spPr>
          <a:xfrm>
            <a:off x="5099182" y="2286993"/>
            <a:ext cx="5854293" cy="340093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dirty="0">
                <a:latin typeface="Proxima Nova" panose="02000506030000020004" pitchFamily="2" charset="0"/>
              </a:rPr>
              <a:t>The position information was presented by a 2D image</a:t>
            </a:r>
          </a:p>
          <a:p>
            <a:pPr marL="285750" indent="-285750">
              <a:buFont typeface="Arial" panose="020B0604020202020204" pitchFamily="34" charset="0"/>
              <a:buChar char="•"/>
            </a:pPr>
            <a:r>
              <a:rPr lang="en-US" sz="2400" dirty="0">
                <a:latin typeface="Proxima Nova" panose="02000506030000020004" pitchFamily="2" charset="0"/>
              </a:rPr>
              <a:t>Using three channels to contain the information of power, speed and time elapse</a:t>
            </a:r>
          </a:p>
          <a:p>
            <a:pPr marL="285750" indent="-285750">
              <a:buFont typeface="Arial" panose="020B0604020202020204" pitchFamily="34" charset="0"/>
              <a:buChar char="•"/>
            </a:pPr>
            <a:r>
              <a:rPr lang="en-US" sz="2400" dirty="0">
                <a:latin typeface="Proxima Nova" panose="02000506030000020004" pitchFamily="2" charset="0"/>
              </a:rPr>
              <a:t>Using Convolutional layer to capture the neighborhood effects (take both spatial and temporal effects into consideration)</a:t>
            </a:r>
          </a:p>
          <a:p>
            <a:endParaRPr lang="en-US" dirty="0"/>
          </a:p>
        </p:txBody>
      </p:sp>
      <p:grpSp>
        <p:nvGrpSpPr>
          <p:cNvPr id="34" name="Group 33">
            <a:extLst>
              <a:ext uri="{FF2B5EF4-FFF2-40B4-BE49-F238E27FC236}">
                <a16:creationId xmlns:a16="http://schemas.microsoft.com/office/drawing/2014/main" id="{97A1F583-A53B-4827-B63F-91630845A70B}"/>
              </a:ext>
            </a:extLst>
          </p:cNvPr>
          <p:cNvGrpSpPr/>
          <p:nvPr/>
        </p:nvGrpSpPr>
        <p:grpSpPr>
          <a:xfrm>
            <a:off x="1615439" y="3188935"/>
            <a:ext cx="1413599" cy="1450772"/>
            <a:chOff x="1494263" y="2865863"/>
            <a:chExt cx="1600940" cy="1643040"/>
          </a:xfrm>
        </p:grpSpPr>
        <p:sp>
          <p:nvSpPr>
            <p:cNvPr id="9" name="Rectangle 8">
              <a:extLst>
                <a:ext uri="{FF2B5EF4-FFF2-40B4-BE49-F238E27FC236}">
                  <a16:creationId xmlns:a16="http://schemas.microsoft.com/office/drawing/2014/main" id="{DD8C8825-D3B7-4DA0-AEEF-EADC1538F929}"/>
                </a:ext>
              </a:extLst>
            </p:cNvPr>
            <p:cNvSpPr/>
            <p:nvPr/>
          </p:nvSpPr>
          <p:spPr>
            <a:xfrm>
              <a:off x="1494263" y="2865863"/>
              <a:ext cx="1600940" cy="1643040"/>
            </a:xfrm>
            <a:prstGeom prst="rect">
              <a:avLst/>
            </a:prstGeom>
            <a:solidFill>
              <a:srgbClr val="5B9BD5">
                <a:alpha val="50196"/>
              </a:srgbClr>
            </a:solidFill>
            <a:ln w="19050" cap="flat" cmpd="sng" algn="ctr">
              <a:solidFill>
                <a:srgbClr val="4472C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1715E18-D1B0-4030-ADF3-6801E2FFEAAC}"/>
                </a:ext>
              </a:extLst>
            </p:cNvPr>
            <p:cNvCxnSpPr>
              <a:cxnSpLocks/>
            </p:cNvCxnSpPr>
            <p:nvPr/>
          </p:nvCxnSpPr>
          <p:spPr>
            <a:xfrm>
              <a:off x="1494263" y="3429000"/>
              <a:ext cx="160094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7FEDC2A-17A4-4E3C-98DD-15A51A3890D2}"/>
                </a:ext>
              </a:extLst>
            </p:cNvPr>
            <p:cNvCxnSpPr>
              <a:cxnSpLocks/>
            </p:cNvCxnSpPr>
            <p:nvPr/>
          </p:nvCxnSpPr>
          <p:spPr>
            <a:xfrm>
              <a:off x="1494263" y="3989317"/>
              <a:ext cx="160094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4C8ADD-BDB6-4F5C-BD30-349825868D92}"/>
                </a:ext>
              </a:extLst>
            </p:cNvPr>
            <p:cNvCxnSpPr>
              <a:cxnSpLocks/>
            </p:cNvCxnSpPr>
            <p:nvPr/>
          </p:nvCxnSpPr>
          <p:spPr>
            <a:xfrm rot="16200000">
              <a:off x="1234068" y="3687383"/>
              <a:ext cx="160094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14CE5A1-C749-489C-905F-1193675DE5C8}"/>
                </a:ext>
              </a:extLst>
            </p:cNvPr>
            <p:cNvCxnSpPr>
              <a:cxnSpLocks/>
            </p:cNvCxnSpPr>
            <p:nvPr/>
          </p:nvCxnSpPr>
          <p:spPr>
            <a:xfrm rot="16200000">
              <a:off x="1776761" y="3708433"/>
              <a:ext cx="1600940"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579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284770" y="1602247"/>
            <a:ext cx="10515600" cy="3879437"/>
          </a:xfrm>
        </p:spPr>
        <p:txBody>
          <a:bodyPr/>
          <a:lstStyle/>
          <a:p>
            <a:pPr marL="0" indent="0">
              <a:buNone/>
            </a:pPr>
            <a:r>
              <a:rPr lang="en-US" dirty="0">
                <a:latin typeface="Proxima Nova" panose="02000506030000020004"/>
              </a:rPr>
              <a:t>Approach overview (Part 2)</a:t>
            </a:r>
          </a:p>
          <a:p>
            <a:pPr marL="0" indent="0">
              <a:buNone/>
            </a:pPr>
            <a:endParaRPr lang="en-US" dirty="0">
              <a:latin typeface="Proxima Nova" panose="02000506030000020004"/>
            </a:endParaRPr>
          </a:p>
          <a:p>
            <a:pPr marL="0" indent="0">
              <a:buNone/>
            </a:pPr>
            <a:endParaRPr lang="en-US" dirty="0">
              <a:latin typeface="Proxima Nova" panose="02000506030000020004"/>
            </a:endParaRPr>
          </a:p>
        </p:txBody>
      </p:sp>
    </p:spTree>
    <p:extLst>
      <p:ext uri="{BB962C8B-B14F-4D97-AF65-F5344CB8AC3E}">
        <p14:creationId xmlns:p14="http://schemas.microsoft.com/office/powerpoint/2010/main" val="359871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8DB7-CDA2-4A3A-A337-6259B550A206}"/>
              </a:ext>
            </a:extLst>
          </p:cNvPr>
          <p:cNvSpPr>
            <a:spLocks noGrp="1"/>
          </p:cNvSpPr>
          <p:nvPr>
            <p:ph type="title"/>
          </p:nvPr>
        </p:nvSpPr>
        <p:spPr>
          <a:xfrm>
            <a:off x="537291" y="3059985"/>
            <a:ext cx="10515600" cy="963888"/>
          </a:xfrm>
        </p:spPr>
        <p:txBody>
          <a:bodyPr/>
          <a:lstStyle/>
          <a:p>
            <a:r>
              <a:rPr lang="en-US" sz="6000" dirty="0"/>
              <a:t>Results</a:t>
            </a:r>
            <a:endParaRPr lang="en-US" dirty="0"/>
          </a:p>
        </p:txBody>
      </p:sp>
    </p:spTree>
    <p:extLst>
      <p:ext uri="{BB962C8B-B14F-4D97-AF65-F5344CB8AC3E}">
        <p14:creationId xmlns:p14="http://schemas.microsoft.com/office/powerpoint/2010/main" val="162568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389946" y="1588804"/>
            <a:ext cx="11017751" cy="4544367"/>
          </a:xfrm>
        </p:spPr>
        <p:txBody>
          <a:bodyPr/>
          <a:lstStyle/>
          <a:p>
            <a:pPr marL="0" indent="0">
              <a:buNone/>
            </a:pPr>
            <a:r>
              <a:rPr lang="en-US" dirty="0"/>
              <a:t>Melt pool size prediction:</a:t>
            </a:r>
          </a:p>
        </p:txBody>
      </p:sp>
    </p:spTree>
    <p:extLst>
      <p:ext uri="{BB962C8B-B14F-4D97-AF65-F5344CB8AC3E}">
        <p14:creationId xmlns:p14="http://schemas.microsoft.com/office/powerpoint/2010/main" val="45574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389946" y="1538004"/>
            <a:ext cx="11017751" cy="4544367"/>
          </a:xfrm>
        </p:spPr>
        <p:txBody>
          <a:bodyPr/>
          <a:lstStyle/>
          <a:p>
            <a:pPr marL="0" indent="0">
              <a:buNone/>
            </a:pPr>
            <a:r>
              <a:rPr lang="en-US" dirty="0"/>
              <a:t>Melt pool size type prediction:</a:t>
            </a:r>
          </a:p>
        </p:txBody>
      </p:sp>
      <p:graphicFrame>
        <p:nvGraphicFramePr>
          <p:cNvPr id="4" name="Chart 3">
            <a:extLst>
              <a:ext uri="{FF2B5EF4-FFF2-40B4-BE49-F238E27FC236}">
                <a16:creationId xmlns:a16="http://schemas.microsoft.com/office/drawing/2014/main" id="{474227DE-B7B1-4E22-80B9-98E47015C0D5}"/>
              </a:ext>
            </a:extLst>
          </p:cNvPr>
          <p:cNvGraphicFramePr>
            <a:graphicFrameLocks/>
          </p:cNvGraphicFramePr>
          <p:nvPr>
            <p:extLst>
              <p:ext uri="{D42A27DB-BD31-4B8C-83A1-F6EECF244321}">
                <p14:modId xmlns:p14="http://schemas.microsoft.com/office/powerpoint/2010/main" val="3037737177"/>
              </p:ext>
            </p:extLst>
          </p:nvPr>
        </p:nvGraphicFramePr>
        <p:xfrm>
          <a:off x="5476860" y="2523396"/>
          <a:ext cx="4590584" cy="344572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C755046-C7A6-4533-B476-BCDE69132632}"/>
              </a:ext>
            </a:extLst>
          </p:cNvPr>
          <p:cNvSpPr txBox="1"/>
          <p:nvPr/>
        </p:nvSpPr>
        <p:spPr>
          <a:xfrm>
            <a:off x="9853688" y="4558124"/>
            <a:ext cx="2202366" cy="369332"/>
          </a:xfrm>
          <a:prstGeom prst="rect">
            <a:avLst/>
          </a:prstGeom>
          <a:noFill/>
        </p:spPr>
        <p:txBody>
          <a:bodyPr wrap="square" rtlCol="0">
            <a:spAutoFit/>
          </a:bodyPr>
          <a:lstStyle/>
          <a:p>
            <a:pPr algn="ctr"/>
            <a:r>
              <a:rPr lang="en-US" dirty="0">
                <a:latin typeface="Proxima Nova" panose="02000506030000020004"/>
              </a:rPr>
              <a:t>Accuracy = 0.61</a:t>
            </a:r>
          </a:p>
        </p:txBody>
      </p:sp>
      <p:pic>
        <p:nvPicPr>
          <p:cNvPr id="9" name="Picture 8" descr="A close up of a sign&#10;&#10;Description automatically generated">
            <a:extLst>
              <a:ext uri="{FF2B5EF4-FFF2-40B4-BE49-F238E27FC236}">
                <a16:creationId xmlns:a16="http://schemas.microsoft.com/office/drawing/2014/main" id="{0D1A76A0-6576-4AEE-AFE4-C64C42D5D6AB}"/>
              </a:ext>
            </a:extLst>
          </p:cNvPr>
          <p:cNvPicPr>
            <a:picLocks noChangeAspect="1"/>
          </p:cNvPicPr>
          <p:nvPr/>
        </p:nvPicPr>
        <p:blipFill rotWithShape="1">
          <a:blip r:embed="rId3">
            <a:extLst>
              <a:ext uri="{28A0092B-C50C-407E-A947-70E740481C1C}">
                <a14:useLocalDpi xmlns:a14="http://schemas.microsoft.com/office/drawing/2010/main" val="0"/>
              </a:ext>
            </a:extLst>
          </a:blip>
          <a:srcRect r="49532"/>
          <a:stretch/>
        </p:blipFill>
        <p:spPr>
          <a:xfrm>
            <a:off x="1051833" y="2147782"/>
            <a:ext cx="3327128" cy="1822571"/>
          </a:xfrm>
          <a:prstGeom prst="rect">
            <a:avLst/>
          </a:prstGeom>
        </p:spPr>
      </p:pic>
      <p:pic>
        <p:nvPicPr>
          <p:cNvPr id="11" name="Picture 10" descr="A close up of a sign&#10;&#10;Description automatically generated">
            <a:extLst>
              <a:ext uri="{FF2B5EF4-FFF2-40B4-BE49-F238E27FC236}">
                <a16:creationId xmlns:a16="http://schemas.microsoft.com/office/drawing/2014/main" id="{432999B2-3D97-4790-A136-BA12BC57F2CF}"/>
              </a:ext>
            </a:extLst>
          </p:cNvPr>
          <p:cNvPicPr>
            <a:picLocks noChangeAspect="1"/>
          </p:cNvPicPr>
          <p:nvPr/>
        </p:nvPicPr>
        <p:blipFill rotWithShape="1">
          <a:blip r:embed="rId3">
            <a:extLst>
              <a:ext uri="{28A0092B-C50C-407E-A947-70E740481C1C}">
                <a14:useLocalDpi xmlns:a14="http://schemas.microsoft.com/office/drawing/2010/main" val="0"/>
              </a:ext>
            </a:extLst>
          </a:blip>
          <a:srcRect l="49532"/>
          <a:stretch/>
        </p:blipFill>
        <p:spPr>
          <a:xfrm>
            <a:off x="1123659" y="3863770"/>
            <a:ext cx="3327128" cy="1822571"/>
          </a:xfrm>
          <a:prstGeom prst="rect">
            <a:avLst/>
          </a:prstGeom>
        </p:spPr>
      </p:pic>
      <p:sp>
        <p:nvSpPr>
          <p:cNvPr id="13" name="TextBox 12">
            <a:extLst>
              <a:ext uri="{FF2B5EF4-FFF2-40B4-BE49-F238E27FC236}">
                <a16:creationId xmlns:a16="http://schemas.microsoft.com/office/drawing/2014/main" id="{06B654F7-DAE7-47C8-ACD5-7FDFA702146D}"/>
              </a:ext>
            </a:extLst>
          </p:cNvPr>
          <p:cNvSpPr txBox="1"/>
          <p:nvPr/>
        </p:nvSpPr>
        <p:spPr>
          <a:xfrm>
            <a:off x="491931" y="5645958"/>
            <a:ext cx="4590584" cy="646331"/>
          </a:xfrm>
          <a:prstGeom prst="rect">
            <a:avLst/>
          </a:prstGeom>
          <a:noFill/>
        </p:spPr>
        <p:txBody>
          <a:bodyPr wrap="square" rtlCol="0">
            <a:spAutoFit/>
          </a:bodyPr>
          <a:lstStyle/>
          <a:p>
            <a:pPr algn="ctr"/>
            <a:r>
              <a:rPr lang="en-US" dirty="0">
                <a:latin typeface="Proxima Nova" panose="02000506030000020004"/>
              </a:rPr>
              <a:t>Classification of four types of melt pool size: zero, small, medium and large</a:t>
            </a:r>
          </a:p>
        </p:txBody>
      </p:sp>
    </p:spTree>
    <p:extLst>
      <p:ext uri="{BB962C8B-B14F-4D97-AF65-F5344CB8AC3E}">
        <p14:creationId xmlns:p14="http://schemas.microsoft.com/office/powerpoint/2010/main" val="19429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8DB7-CDA2-4A3A-A337-6259B550A206}"/>
              </a:ext>
            </a:extLst>
          </p:cNvPr>
          <p:cNvSpPr>
            <a:spLocks noGrp="1"/>
          </p:cNvSpPr>
          <p:nvPr>
            <p:ph type="title"/>
          </p:nvPr>
        </p:nvSpPr>
        <p:spPr>
          <a:xfrm>
            <a:off x="537291" y="3059985"/>
            <a:ext cx="10515600" cy="963888"/>
          </a:xfrm>
        </p:spPr>
        <p:txBody>
          <a:bodyPr/>
          <a:lstStyle/>
          <a:p>
            <a:r>
              <a:rPr lang="en-US" sz="6000" dirty="0"/>
              <a:t>Findings and Discussion</a:t>
            </a:r>
            <a:endParaRPr lang="en-US" dirty="0"/>
          </a:p>
        </p:txBody>
      </p:sp>
    </p:spTree>
    <p:extLst>
      <p:ext uri="{BB962C8B-B14F-4D97-AF65-F5344CB8AC3E}">
        <p14:creationId xmlns:p14="http://schemas.microsoft.com/office/powerpoint/2010/main" val="3783266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76160" y="1597005"/>
            <a:ext cx="10875759" cy="3879437"/>
          </a:xfrm>
        </p:spPr>
        <p:txBody>
          <a:bodyPr/>
          <a:lstStyle/>
          <a:p>
            <a:pPr marL="0" indent="0">
              <a:buNone/>
            </a:pPr>
            <a:r>
              <a:rPr lang="en-US" dirty="0"/>
              <a:t>Sensitive analysis</a:t>
            </a:r>
          </a:p>
          <a:p>
            <a:pPr marL="457200" indent="-457200">
              <a:buFont typeface="+mj-lt"/>
              <a:buAutoNum type="arabicPeriod"/>
            </a:pPr>
            <a:r>
              <a:rPr lang="en-US" sz="2400" dirty="0"/>
              <a:t>When the training set is large enough, the size of training set </a:t>
            </a:r>
            <a:r>
              <a:rPr lang="en-US" sz="2400" dirty="0">
                <a:solidFill>
                  <a:srgbClr val="FF0000"/>
                </a:solidFill>
              </a:rPr>
              <a:t>doesn’t impact </a:t>
            </a:r>
            <a:r>
              <a:rPr lang="en-US" sz="2400" dirty="0"/>
              <a:t>the result much. </a:t>
            </a:r>
          </a:p>
          <a:p>
            <a:pPr lvl="1"/>
            <a:r>
              <a:rPr lang="en-US" sz="2000" dirty="0"/>
              <a:t>Training set = 100,000 (RMSE = 153) V.S. training set = 300,000 (RMSE = 153</a:t>
            </a:r>
            <a:r>
              <a:rPr lang="zh-CN" altLang="en-US" sz="2000" dirty="0"/>
              <a:t>）</a:t>
            </a:r>
            <a:endParaRPr lang="en-US" altLang="zh-CN" sz="2000" dirty="0"/>
          </a:p>
          <a:p>
            <a:pPr marL="457200" indent="-457200">
              <a:buFont typeface="+mj-lt"/>
              <a:buAutoNum type="arabicPeriod"/>
            </a:pPr>
            <a:r>
              <a:rPr lang="en-US" altLang="zh-CN" sz="2400" dirty="0"/>
              <a:t>The change of the neighborhood range </a:t>
            </a:r>
            <a:r>
              <a:rPr lang="en-US" altLang="zh-CN" sz="2400" dirty="0">
                <a:solidFill>
                  <a:srgbClr val="FF0000"/>
                </a:solidFill>
              </a:rPr>
              <a:t>has an impact </a:t>
            </a:r>
            <a:r>
              <a:rPr lang="en-US" altLang="zh-CN" sz="2400" dirty="0"/>
              <a:t>on the result.</a:t>
            </a:r>
          </a:p>
          <a:p>
            <a:pPr lvl="1"/>
            <a:r>
              <a:rPr lang="en-US" sz="2000" dirty="0"/>
              <a:t>The size of the focal area = 60 pixel </a:t>
            </a:r>
            <a:r>
              <a:rPr lang="en-US" altLang="zh-CN" sz="2000" dirty="0"/>
              <a:t>x 60 pixel (ACC = 0.61) V.S. </a:t>
            </a:r>
            <a:r>
              <a:rPr lang="en-US" sz="2000" dirty="0"/>
              <a:t>The size of the focal area = 20 pixel </a:t>
            </a:r>
            <a:r>
              <a:rPr lang="en-US" altLang="zh-CN" sz="2000" dirty="0"/>
              <a:t>x 20 pixel (ACC = 0.59) </a:t>
            </a:r>
            <a:endParaRPr lang="en-US" sz="2000" dirty="0"/>
          </a:p>
          <a:p>
            <a:endParaRPr lang="en-US" dirty="0"/>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62061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Findings and Discussion</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6561" y="2287885"/>
            <a:ext cx="10515600" cy="3879437"/>
          </a:xfrm>
        </p:spPr>
        <p:txBody>
          <a:bodyPr/>
          <a:lstStyle/>
          <a:p>
            <a:r>
              <a:rPr lang="en-US" dirty="0"/>
              <a:t>How your approach/model/simulation helps address the challenges and solve the problem?</a:t>
            </a:r>
          </a:p>
          <a:p>
            <a:pPr marL="0" indent="0">
              <a:buNone/>
            </a:pPr>
            <a:endParaRPr lang="en-US" dirty="0"/>
          </a:p>
          <a:p>
            <a:pPr marL="0" indent="0">
              <a:buNone/>
            </a:pPr>
            <a:r>
              <a:rPr lang="en-US" dirty="0"/>
              <a:t>Future direction: </a:t>
            </a:r>
          </a:p>
          <a:p>
            <a:r>
              <a:rPr lang="en-US" dirty="0"/>
              <a:t>2d to 3d – multi-layer CNN</a:t>
            </a:r>
          </a:p>
          <a:p>
            <a:r>
              <a:rPr lang="en-US" dirty="0"/>
              <a:t>Thermal influence (now only by time and distance elapse)</a:t>
            </a:r>
          </a:p>
          <a:p>
            <a:pPr lvl="1"/>
            <a:endParaRPr lang="en-US" dirty="0"/>
          </a:p>
          <a:p>
            <a:pPr lvl="1"/>
            <a:endParaRPr lang="en-US" dirty="0"/>
          </a:p>
        </p:txBody>
      </p:sp>
    </p:spTree>
    <p:extLst>
      <p:ext uri="{BB962C8B-B14F-4D97-AF65-F5344CB8AC3E}">
        <p14:creationId xmlns:p14="http://schemas.microsoft.com/office/powerpoint/2010/main" val="3186388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Closure &amp; Insights</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66561" y="2287885"/>
            <a:ext cx="10515600" cy="3879437"/>
          </a:xfrm>
        </p:spPr>
        <p:txBody>
          <a:bodyPr/>
          <a:lstStyle/>
          <a:p>
            <a:endParaRPr lang="en-US" dirty="0"/>
          </a:p>
          <a:p>
            <a:pPr lvl="1"/>
            <a:endParaRPr lang="en-US" dirty="0"/>
          </a:p>
        </p:txBody>
      </p:sp>
    </p:spTree>
    <p:extLst>
      <p:ext uri="{BB962C8B-B14F-4D97-AF65-F5344CB8AC3E}">
        <p14:creationId xmlns:p14="http://schemas.microsoft.com/office/powerpoint/2010/main" val="352604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8DB7-CDA2-4A3A-A337-6259B550A206}"/>
              </a:ext>
            </a:extLst>
          </p:cNvPr>
          <p:cNvSpPr>
            <a:spLocks noGrp="1"/>
          </p:cNvSpPr>
          <p:nvPr>
            <p:ph type="title"/>
          </p:nvPr>
        </p:nvSpPr>
        <p:spPr>
          <a:xfrm>
            <a:off x="537291" y="3059985"/>
            <a:ext cx="10515600" cy="963888"/>
          </a:xfrm>
        </p:spPr>
        <p:txBody>
          <a:bodyPr/>
          <a:lstStyle/>
          <a:p>
            <a:r>
              <a:rPr lang="en-US" sz="6000" dirty="0"/>
              <a:t>Problem Description</a:t>
            </a:r>
            <a:endParaRPr lang="en-US" dirty="0"/>
          </a:p>
        </p:txBody>
      </p:sp>
    </p:spTree>
    <p:extLst>
      <p:ext uri="{BB962C8B-B14F-4D97-AF65-F5344CB8AC3E}">
        <p14:creationId xmlns:p14="http://schemas.microsoft.com/office/powerpoint/2010/main" val="131742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534155" y="1596466"/>
            <a:ext cx="11274229" cy="3879437"/>
          </a:xfrm>
        </p:spPr>
        <p:txBody>
          <a:bodyPr/>
          <a:lstStyle/>
          <a:p>
            <a:pPr marL="0" indent="0">
              <a:buNone/>
            </a:pPr>
            <a:r>
              <a:rPr lang="en-US" dirty="0"/>
              <a:t>Background of melt pool in AM</a:t>
            </a:r>
          </a:p>
          <a:p>
            <a:r>
              <a:rPr lang="en-US" sz="2400" dirty="0"/>
              <a:t>M</a:t>
            </a:r>
            <a:r>
              <a:rPr lang="en-US" altLang="zh-CN" sz="2400" dirty="0"/>
              <a:t>elt pool monitoring and controlling </a:t>
            </a:r>
          </a:p>
          <a:p>
            <a:r>
              <a:rPr lang="en-US" sz="2400" dirty="0"/>
              <a:t>Objective: Use scan strategy to predict melt pool characteristics and</a:t>
            </a:r>
            <a:r>
              <a:rPr lang="en-US" altLang="zh-CN" sz="2400" dirty="0"/>
              <a:t> </a:t>
            </a:r>
            <a:r>
              <a:rPr lang="en-US" sz="2400" dirty="0"/>
              <a:t>further assist in the real-time close-loop control optimization</a:t>
            </a:r>
          </a:p>
        </p:txBody>
      </p:sp>
      <p:pic>
        <p:nvPicPr>
          <p:cNvPr id="1026" name="Picture 2" descr="Schematic of melt pool in PBF AM processes. Reproduced from [37 ...">
            <a:extLst>
              <a:ext uri="{FF2B5EF4-FFF2-40B4-BE49-F238E27FC236}">
                <a16:creationId xmlns:a16="http://schemas.microsoft.com/office/drawing/2014/main" id="{0EE6EA19-D9E1-4671-9319-F80152B65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211" y="3699166"/>
            <a:ext cx="4640086" cy="21900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star, sky&#10;&#10;Description automatically generated">
            <a:extLst>
              <a:ext uri="{FF2B5EF4-FFF2-40B4-BE49-F238E27FC236}">
                <a16:creationId xmlns:a16="http://schemas.microsoft.com/office/drawing/2014/main" id="{EF766E73-CA6C-4C75-A032-BD7887B283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2978" y="3851649"/>
            <a:ext cx="2084407" cy="2084407"/>
          </a:xfrm>
          <a:prstGeom prst="rect">
            <a:avLst/>
          </a:prstGeom>
        </p:spPr>
      </p:pic>
      <p:sp>
        <p:nvSpPr>
          <p:cNvPr id="6" name="TextBox 5">
            <a:extLst>
              <a:ext uri="{FF2B5EF4-FFF2-40B4-BE49-F238E27FC236}">
                <a16:creationId xmlns:a16="http://schemas.microsoft.com/office/drawing/2014/main" id="{F8BDDBA0-4FF0-4635-A398-FB2EA181A6E7}"/>
              </a:ext>
            </a:extLst>
          </p:cNvPr>
          <p:cNvSpPr txBox="1"/>
          <p:nvPr/>
        </p:nvSpPr>
        <p:spPr>
          <a:xfrm>
            <a:off x="1639229" y="5944387"/>
            <a:ext cx="2642839" cy="369332"/>
          </a:xfrm>
          <a:prstGeom prst="rect">
            <a:avLst/>
          </a:prstGeom>
          <a:noFill/>
        </p:spPr>
        <p:txBody>
          <a:bodyPr wrap="square" rtlCol="0">
            <a:spAutoFit/>
          </a:bodyPr>
          <a:lstStyle/>
          <a:p>
            <a:pPr algn="ctr"/>
            <a:r>
              <a:rPr lang="en-US" dirty="0">
                <a:latin typeface="Proxima Nova" panose="02000506030000020004"/>
              </a:rPr>
              <a:t>Schematic of melt pool</a:t>
            </a:r>
          </a:p>
        </p:txBody>
      </p:sp>
      <p:sp>
        <p:nvSpPr>
          <p:cNvPr id="7" name="TextBox 6">
            <a:extLst>
              <a:ext uri="{FF2B5EF4-FFF2-40B4-BE49-F238E27FC236}">
                <a16:creationId xmlns:a16="http://schemas.microsoft.com/office/drawing/2014/main" id="{1AA13CA6-87AD-469E-8F6A-42118265A805}"/>
              </a:ext>
            </a:extLst>
          </p:cNvPr>
          <p:cNvSpPr txBox="1"/>
          <p:nvPr/>
        </p:nvSpPr>
        <p:spPr>
          <a:xfrm>
            <a:off x="7192971" y="5944387"/>
            <a:ext cx="2642839" cy="369332"/>
          </a:xfrm>
          <a:prstGeom prst="rect">
            <a:avLst/>
          </a:prstGeom>
          <a:noFill/>
        </p:spPr>
        <p:txBody>
          <a:bodyPr wrap="square" rtlCol="0">
            <a:spAutoFit/>
          </a:bodyPr>
          <a:lstStyle/>
          <a:p>
            <a:pPr algn="ctr"/>
            <a:r>
              <a:rPr lang="en-US" dirty="0">
                <a:latin typeface="Proxima Nova" panose="02000506030000020004"/>
              </a:rPr>
              <a:t>Melt pool image</a:t>
            </a:r>
          </a:p>
        </p:txBody>
      </p:sp>
      <p:sp>
        <p:nvSpPr>
          <p:cNvPr id="8" name="TextBox 7">
            <a:extLst>
              <a:ext uri="{FF2B5EF4-FFF2-40B4-BE49-F238E27FC236}">
                <a16:creationId xmlns:a16="http://schemas.microsoft.com/office/drawing/2014/main" id="{F0598F27-AC6B-41AF-950B-E1FA27AC86F9}"/>
              </a:ext>
            </a:extLst>
          </p:cNvPr>
          <p:cNvSpPr txBox="1"/>
          <p:nvPr/>
        </p:nvSpPr>
        <p:spPr>
          <a:xfrm>
            <a:off x="9549246" y="5979622"/>
            <a:ext cx="2545772" cy="338554"/>
          </a:xfrm>
          <a:prstGeom prst="rect">
            <a:avLst/>
          </a:prstGeom>
          <a:noFill/>
        </p:spPr>
        <p:txBody>
          <a:bodyPr wrap="square" rtlCol="0">
            <a:spAutoFit/>
          </a:bodyPr>
          <a:lstStyle/>
          <a:p>
            <a:r>
              <a:rPr lang="en-US" sz="1600" dirty="0">
                <a:latin typeface="Proxima Nova" panose="02000506030000020004"/>
              </a:rPr>
              <a:t>(Mohd Yusuf</a:t>
            </a:r>
            <a:r>
              <a:rPr lang="zh-CN" altLang="en-US" sz="1600" dirty="0">
                <a:latin typeface="Proxima Nova" panose="02000506030000020004"/>
              </a:rPr>
              <a:t> </a:t>
            </a:r>
            <a:r>
              <a:rPr lang="en-US" altLang="zh-CN" sz="1600" dirty="0">
                <a:latin typeface="Proxima Nova" panose="02000506030000020004"/>
              </a:rPr>
              <a:t>et al., 2019)</a:t>
            </a:r>
            <a:endParaRPr lang="en-US" sz="1600" dirty="0">
              <a:latin typeface="Proxima Nova" panose="02000506030000020004"/>
            </a:endParaRPr>
          </a:p>
        </p:txBody>
      </p:sp>
    </p:spTree>
    <p:extLst>
      <p:ext uri="{BB962C8B-B14F-4D97-AF65-F5344CB8AC3E}">
        <p14:creationId xmlns:p14="http://schemas.microsoft.com/office/powerpoint/2010/main" val="64674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p:bldP spid="7" grpId="0"/>
      <p:bldP spid="8"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207181" y="1665855"/>
            <a:ext cx="11984819" cy="3879437"/>
          </a:xfrm>
        </p:spPr>
        <p:txBody>
          <a:bodyPr>
            <a:normAutofit/>
          </a:bodyPr>
          <a:lstStyle/>
          <a:p>
            <a:pPr marL="0" indent="0">
              <a:buNone/>
            </a:pPr>
            <a:r>
              <a:rPr lang="en-US" dirty="0"/>
              <a:t>Data description of processing parameter</a:t>
            </a:r>
          </a:p>
          <a:p>
            <a:r>
              <a:rPr lang="en-US" sz="2400" dirty="0"/>
              <a:t>a time-series data processing parameter: scanner position and power (Layer50)</a:t>
            </a:r>
          </a:p>
        </p:txBody>
      </p:sp>
      <p:pic>
        <p:nvPicPr>
          <p:cNvPr id="9" name="Picture 8" descr="A close up of a map&#10;&#10;Description automatically generated">
            <a:extLst>
              <a:ext uri="{FF2B5EF4-FFF2-40B4-BE49-F238E27FC236}">
                <a16:creationId xmlns:a16="http://schemas.microsoft.com/office/drawing/2014/main" id="{E0A7B4B0-1C5A-464F-9EE3-31617C441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48" y="3117273"/>
            <a:ext cx="3642030" cy="2428020"/>
          </a:xfrm>
          <a:prstGeom prst="rect">
            <a:avLst/>
          </a:prstGeom>
        </p:spPr>
      </p:pic>
      <p:pic>
        <p:nvPicPr>
          <p:cNvPr id="12" name="Picture 11" descr="A close up of text on a white background&#10;&#10;Description automatically generated">
            <a:extLst>
              <a:ext uri="{FF2B5EF4-FFF2-40B4-BE49-F238E27FC236}">
                <a16:creationId xmlns:a16="http://schemas.microsoft.com/office/drawing/2014/main" id="{A7A83064-04A6-41C0-AB6A-66DAC6437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7782" y="3117273"/>
            <a:ext cx="3642030" cy="2428020"/>
          </a:xfrm>
          <a:prstGeom prst="rect">
            <a:avLst/>
          </a:prstGeom>
        </p:spPr>
      </p:pic>
      <p:pic>
        <p:nvPicPr>
          <p:cNvPr id="17" name="Picture 16">
            <a:extLst>
              <a:ext uri="{FF2B5EF4-FFF2-40B4-BE49-F238E27FC236}">
                <a16:creationId xmlns:a16="http://schemas.microsoft.com/office/drawing/2014/main" id="{A3C58224-4383-44BD-A0C2-34F2D00002CC}"/>
              </a:ext>
            </a:extLst>
          </p:cNvPr>
          <p:cNvPicPr>
            <a:picLocks noChangeAspect="1"/>
          </p:cNvPicPr>
          <p:nvPr/>
        </p:nvPicPr>
        <p:blipFill>
          <a:blip r:embed="rId5"/>
          <a:stretch>
            <a:fillRect/>
          </a:stretch>
        </p:blipFill>
        <p:spPr>
          <a:xfrm>
            <a:off x="4312016" y="3117273"/>
            <a:ext cx="3642028" cy="2428019"/>
          </a:xfrm>
          <a:prstGeom prst="rect">
            <a:avLst/>
          </a:prstGeom>
        </p:spPr>
      </p:pic>
      <p:sp>
        <p:nvSpPr>
          <p:cNvPr id="19" name="Rectangle 18">
            <a:extLst>
              <a:ext uri="{FF2B5EF4-FFF2-40B4-BE49-F238E27FC236}">
                <a16:creationId xmlns:a16="http://schemas.microsoft.com/office/drawing/2014/main" id="{3BECE55C-7A06-413E-B87C-86145FC86B22}"/>
              </a:ext>
            </a:extLst>
          </p:cNvPr>
          <p:cNvSpPr/>
          <p:nvPr/>
        </p:nvSpPr>
        <p:spPr>
          <a:xfrm>
            <a:off x="3206256" y="3875809"/>
            <a:ext cx="902022" cy="155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F474B57-F59E-4996-A77F-09EA044EEEC4}"/>
                  </a:ext>
                </a:extLst>
              </p:cNvPr>
              <p:cNvSpPr txBox="1"/>
              <p:nvPr/>
            </p:nvSpPr>
            <p:spPr>
              <a:xfrm>
                <a:off x="2917659" y="3727800"/>
                <a:ext cx="1162811"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sz="1200" i="0" dirty="0" smtClean="0">
                          <a:latin typeface="Cambria Math" panose="02040503050406030204" pitchFamily="18" charset="0"/>
                        </a:rPr>
                        <m:t>Time</m:t>
                      </m:r>
                      <m:r>
                        <a:rPr lang="en-US" sz="1200" i="0" dirty="0" smtClean="0">
                          <a:latin typeface="Cambria Math" panose="02040503050406030204" pitchFamily="18" charset="0"/>
                        </a:rPr>
                        <m:t> (</m:t>
                      </m:r>
                      <m:r>
                        <m:rPr>
                          <m:sty m:val="p"/>
                        </m:rPr>
                        <a:rPr lang="en-US" sz="1200" i="0" dirty="0" smtClean="0">
                          <a:latin typeface="Cambria Math" panose="02040503050406030204" pitchFamily="18" charset="0"/>
                          <a:ea typeface="Cambria Math" panose="02040503050406030204" pitchFamily="18" charset="0"/>
                        </a:rPr>
                        <m:t>μ</m:t>
                      </m:r>
                      <m:r>
                        <m:rPr>
                          <m:sty m:val="p"/>
                        </m:rPr>
                        <a:rPr lang="en-US" sz="1200" b="0" i="0" dirty="0" smtClean="0">
                          <a:latin typeface="Cambria Math" panose="02040503050406030204" pitchFamily="18" charset="0"/>
                          <a:ea typeface="Cambria Math" panose="02040503050406030204" pitchFamily="18" charset="0"/>
                        </a:rPr>
                        <m:t>s</m:t>
                      </m:r>
                      <m:r>
                        <a:rPr lang="en-US" sz="1200" i="0" dirty="0" smtClean="0">
                          <a:latin typeface="Cambria Math" panose="02040503050406030204" pitchFamily="18" charset="0"/>
                        </a:rPr>
                        <m:t>)</m:t>
                      </m:r>
                    </m:oMath>
                  </m:oMathPara>
                </a14:m>
                <a:endParaRPr lang="en-US" sz="1200" dirty="0">
                  <a:latin typeface="Arial" panose="020B0604020202020204" pitchFamily="34" charset="0"/>
                  <a:cs typeface="Arial" panose="020B0604020202020204" pitchFamily="34" charset="0"/>
                </a:endParaRPr>
              </a:p>
            </p:txBody>
          </p:sp>
        </mc:Choice>
        <mc:Fallback>
          <p:sp>
            <p:nvSpPr>
              <p:cNvPr id="20" name="TextBox 19">
                <a:extLst>
                  <a:ext uri="{FF2B5EF4-FFF2-40B4-BE49-F238E27FC236}">
                    <a16:creationId xmlns:a16="http://schemas.microsoft.com/office/drawing/2014/main" id="{FF474B57-F59E-4996-A77F-09EA044EEEC4}"/>
                  </a:ext>
                </a:extLst>
              </p:cNvPr>
              <p:cNvSpPr txBox="1">
                <a:spLocks noRot="1" noChangeAspect="1" noMove="1" noResize="1" noEditPoints="1" noAdjustHandles="1" noChangeArrowheads="1" noChangeShapeType="1" noTextEdit="1"/>
              </p:cNvSpPr>
              <p:nvPr/>
            </p:nvSpPr>
            <p:spPr>
              <a:xfrm>
                <a:off x="2917659" y="3727800"/>
                <a:ext cx="1162811" cy="276999"/>
              </a:xfrm>
              <a:prstGeom prst="rect">
                <a:avLst/>
              </a:prstGeom>
              <a:blipFill>
                <a:blip r:embed="rId6"/>
                <a:stretch>
                  <a:fillRect b="-11111"/>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12F81EBE-DE62-4FCC-88E4-6C781D9AE567}"/>
              </a:ext>
            </a:extLst>
          </p:cNvPr>
          <p:cNvSpPr/>
          <p:nvPr/>
        </p:nvSpPr>
        <p:spPr>
          <a:xfrm>
            <a:off x="7009593" y="3820299"/>
            <a:ext cx="902022" cy="155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5A1D42FA-0E37-4685-A4A5-E0F3CEB32CA4}"/>
                  </a:ext>
                </a:extLst>
              </p:cNvPr>
              <p:cNvSpPr txBox="1"/>
              <p:nvPr/>
            </p:nvSpPr>
            <p:spPr>
              <a:xfrm>
                <a:off x="6720996" y="3672290"/>
                <a:ext cx="116281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200" dirty="0" smtClean="0">
                          <a:latin typeface="Cambria Math" panose="02040503050406030204" pitchFamily="18" charset="0"/>
                        </a:rPr>
                        <m:t>P</m:t>
                      </m:r>
                      <m:r>
                        <m:rPr>
                          <m:sty m:val="p"/>
                        </m:rPr>
                        <a:rPr lang="en-US" sz="1200" b="0" i="0" dirty="0" smtClean="0">
                          <a:latin typeface="Cambria Math" panose="02040503050406030204" pitchFamily="18" charset="0"/>
                        </a:rPr>
                        <m:t>ower</m:t>
                      </m:r>
                      <m:r>
                        <a:rPr lang="en-US" sz="1200" i="0" dirty="0" smtClean="0">
                          <a:latin typeface="Cambria Math" panose="02040503050406030204" pitchFamily="18" charset="0"/>
                        </a:rPr>
                        <m:t> (</m:t>
                      </m:r>
                      <m:r>
                        <m:rPr>
                          <m:sty m:val="p"/>
                        </m:rPr>
                        <a:rPr lang="en-US" sz="1200" b="0" i="0" dirty="0" smtClean="0">
                          <a:latin typeface="Cambria Math" panose="02040503050406030204" pitchFamily="18" charset="0"/>
                        </a:rPr>
                        <m:t>w</m:t>
                      </m:r>
                      <m:r>
                        <a:rPr lang="en-US" sz="1200" i="0" dirty="0" smtClean="0">
                          <a:latin typeface="Cambria Math" panose="02040503050406030204" pitchFamily="18" charset="0"/>
                        </a:rPr>
                        <m:t>)</m:t>
                      </m:r>
                    </m:oMath>
                  </m:oMathPara>
                </a14:m>
                <a:endParaRPr lang="en-US" sz="1200" dirty="0">
                  <a:latin typeface="Arial" panose="020B0604020202020204" pitchFamily="34" charset="0"/>
                  <a:cs typeface="Arial" panose="020B0604020202020204" pitchFamily="34" charset="0"/>
                </a:endParaRPr>
              </a:p>
            </p:txBody>
          </p:sp>
        </mc:Choice>
        <mc:Fallback>
          <p:sp>
            <p:nvSpPr>
              <p:cNvPr id="26" name="TextBox 25">
                <a:extLst>
                  <a:ext uri="{FF2B5EF4-FFF2-40B4-BE49-F238E27FC236}">
                    <a16:creationId xmlns:a16="http://schemas.microsoft.com/office/drawing/2014/main" id="{5A1D42FA-0E37-4685-A4A5-E0F3CEB32CA4}"/>
                  </a:ext>
                </a:extLst>
              </p:cNvPr>
              <p:cNvSpPr txBox="1">
                <a:spLocks noRot="1" noChangeAspect="1" noMove="1" noResize="1" noEditPoints="1" noAdjustHandles="1" noChangeArrowheads="1" noChangeShapeType="1" noTextEdit="1"/>
              </p:cNvSpPr>
              <p:nvPr/>
            </p:nvSpPr>
            <p:spPr>
              <a:xfrm>
                <a:off x="6720996" y="3672290"/>
                <a:ext cx="1162811" cy="276999"/>
              </a:xfrm>
              <a:prstGeom prst="rect">
                <a:avLst/>
              </a:prstGeom>
              <a:blipFill>
                <a:blip r:embed="rId7"/>
                <a:stretch>
                  <a:fillRect b="-8696"/>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B025BA8F-5029-46DC-8D46-0B853A02587F}"/>
              </a:ext>
            </a:extLst>
          </p:cNvPr>
          <p:cNvSpPr/>
          <p:nvPr/>
        </p:nvSpPr>
        <p:spPr>
          <a:xfrm>
            <a:off x="10892140" y="3848935"/>
            <a:ext cx="902022" cy="1558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651F4D4E-34E5-4917-BCB3-82A7C0B141CB}"/>
                  </a:ext>
                </a:extLst>
              </p:cNvPr>
              <p:cNvSpPr txBox="1"/>
              <p:nvPr/>
            </p:nvSpPr>
            <p:spPr>
              <a:xfrm>
                <a:off x="10603543" y="3700926"/>
                <a:ext cx="116281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200" dirty="0" smtClean="0">
                          <a:latin typeface="Cambria Math" panose="02040503050406030204" pitchFamily="18" charset="0"/>
                        </a:rPr>
                        <m:t>S</m:t>
                      </m:r>
                      <m:r>
                        <m:rPr>
                          <m:sty m:val="p"/>
                        </m:rPr>
                        <a:rPr lang="en-US" sz="1200" b="0" i="0" dirty="0" smtClean="0">
                          <a:latin typeface="Cambria Math" panose="02040503050406030204" pitchFamily="18" charset="0"/>
                        </a:rPr>
                        <m:t>peed</m:t>
                      </m:r>
                      <m:r>
                        <a:rPr lang="en-US" sz="1200" i="0" dirty="0" smtClean="0">
                          <a:latin typeface="Cambria Math" panose="02040503050406030204" pitchFamily="18" charset="0"/>
                        </a:rPr>
                        <m:t> (</m:t>
                      </m:r>
                      <m:r>
                        <m:rPr>
                          <m:sty m:val="p"/>
                        </m:rPr>
                        <a:rPr lang="en-US" sz="1200" b="0" i="0" dirty="0" smtClean="0">
                          <a:latin typeface="Cambria Math" panose="02040503050406030204" pitchFamily="18" charset="0"/>
                        </a:rPr>
                        <m:t>mm</m:t>
                      </m:r>
                      <m:r>
                        <a:rPr lang="en-US" sz="1200" b="0" i="0" dirty="0" smtClean="0">
                          <a:latin typeface="Cambria Math" panose="02040503050406030204" pitchFamily="18" charset="0"/>
                        </a:rPr>
                        <m:t>/</m:t>
                      </m:r>
                      <m:r>
                        <m:rPr>
                          <m:sty m:val="p"/>
                        </m:rPr>
                        <a:rPr lang="en-US" sz="1200" b="0" i="0" dirty="0" smtClean="0">
                          <a:latin typeface="Cambria Math" panose="02040503050406030204" pitchFamily="18" charset="0"/>
                        </a:rPr>
                        <m:t>s</m:t>
                      </m:r>
                      <m:r>
                        <a:rPr lang="en-US" sz="1200" i="0" dirty="0" smtClean="0">
                          <a:latin typeface="Cambria Math" panose="02040503050406030204" pitchFamily="18" charset="0"/>
                        </a:rPr>
                        <m:t>)</m:t>
                      </m:r>
                    </m:oMath>
                  </m:oMathPara>
                </a14:m>
                <a:endParaRPr lang="en-US" sz="1200" dirty="0">
                  <a:latin typeface="Arial" panose="020B0604020202020204" pitchFamily="34" charset="0"/>
                  <a:cs typeface="Arial" panose="020B0604020202020204" pitchFamily="34" charset="0"/>
                </a:endParaRPr>
              </a:p>
            </p:txBody>
          </p:sp>
        </mc:Choice>
        <mc:Fallback>
          <p:sp>
            <p:nvSpPr>
              <p:cNvPr id="30" name="TextBox 29">
                <a:extLst>
                  <a:ext uri="{FF2B5EF4-FFF2-40B4-BE49-F238E27FC236}">
                    <a16:creationId xmlns:a16="http://schemas.microsoft.com/office/drawing/2014/main" id="{651F4D4E-34E5-4917-BCB3-82A7C0B141CB}"/>
                  </a:ext>
                </a:extLst>
              </p:cNvPr>
              <p:cNvSpPr txBox="1">
                <a:spLocks noRot="1" noChangeAspect="1" noMove="1" noResize="1" noEditPoints="1" noAdjustHandles="1" noChangeArrowheads="1" noChangeShapeType="1" noTextEdit="1"/>
              </p:cNvSpPr>
              <p:nvPr/>
            </p:nvSpPr>
            <p:spPr>
              <a:xfrm>
                <a:off x="10603543" y="3700926"/>
                <a:ext cx="1162811" cy="276999"/>
              </a:xfrm>
              <a:prstGeom prst="rect">
                <a:avLst/>
              </a:prstGeom>
              <a:blipFill>
                <a:blip r:embed="rId8"/>
                <a:stretch>
                  <a:fillRect b="-8696"/>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0075EAC4-CACD-451B-99B4-EF6DB160B6C2}"/>
              </a:ext>
            </a:extLst>
          </p:cNvPr>
          <p:cNvSpPr txBox="1"/>
          <p:nvPr/>
        </p:nvSpPr>
        <p:spPr>
          <a:xfrm>
            <a:off x="466248" y="5723224"/>
            <a:ext cx="2916688" cy="369332"/>
          </a:xfrm>
          <a:prstGeom prst="rect">
            <a:avLst/>
          </a:prstGeom>
          <a:noFill/>
        </p:spPr>
        <p:txBody>
          <a:bodyPr wrap="square" rtlCol="0">
            <a:spAutoFit/>
          </a:bodyPr>
          <a:lstStyle/>
          <a:p>
            <a:pPr algn="ctr"/>
            <a:r>
              <a:rPr lang="en-US" dirty="0">
                <a:latin typeface="Proxima Nova" panose="02000506030000020004"/>
              </a:rPr>
              <a:t>Trajectory in time series</a:t>
            </a:r>
          </a:p>
        </p:txBody>
      </p:sp>
      <p:sp>
        <p:nvSpPr>
          <p:cNvPr id="33" name="TextBox 32">
            <a:extLst>
              <a:ext uri="{FF2B5EF4-FFF2-40B4-BE49-F238E27FC236}">
                <a16:creationId xmlns:a16="http://schemas.microsoft.com/office/drawing/2014/main" id="{88A4EDD5-719C-468C-8410-8603DCB4F890}"/>
              </a:ext>
            </a:extLst>
          </p:cNvPr>
          <p:cNvSpPr txBox="1"/>
          <p:nvPr/>
        </p:nvSpPr>
        <p:spPr>
          <a:xfrm>
            <a:off x="4477036" y="5718687"/>
            <a:ext cx="2916688" cy="369332"/>
          </a:xfrm>
          <a:prstGeom prst="rect">
            <a:avLst/>
          </a:prstGeom>
          <a:noFill/>
        </p:spPr>
        <p:txBody>
          <a:bodyPr wrap="square" rtlCol="0">
            <a:spAutoFit/>
          </a:bodyPr>
          <a:lstStyle/>
          <a:p>
            <a:pPr algn="ctr"/>
            <a:r>
              <a:rPr lang="en-US" dirty="0">
                <a:latin typeface="Proxima Nova" panose="02000506030000020004"/>
              </a:rPr>
              <a:t>Power distribution</a:t>
            </a:r>
          </a:p>
        </p:txBody>
      </p:sp>
      <p:sp>
        <p:nvSpPr>
          <p:cNvPr id="35" name="TextBox 34">
            <a:extLst>
              <a:ext uri="{FF2B5EF4-FFF2-40B4-BE49-F238E27FC236}">
                <a16:creationId xmlns:a16="http://schemas.microsoft.com/office/drawing/2014/main" id="{B35104C5-4282-4064-BCE0-EC3BF186B2BD}"/>
              </a:ext>
            </a:extLst>
          </p:cNvPr>
          <p:cNvSpPr txBox="1"/>
          <p:nvPr/>
        </p:nvSpPr>
        <p:spPr>
          <a:xfrm>
            <a:off x="8516589" y="5755309"/>
            <a:ext cx="2916688" cy="369332"/>
          </a:xfrm>
          <a:prstGeom prst="rect">
            <a:avLst/>
          </a:prstGeom>
          <a:noFill/>
        </p:spPr>
        <p:txBody>
          <a:bodyPr wrap="square" rtlCol="0">
            <a:spAutoFit/>
          </a:bodyPr>
          <a:lstStyle/>
          <a:p>
            <a:pPr algn="ctr"/>
            <a:r>
              <a:rPr lang="en-US" dirty="0">
                <a:latin typeface="Proxima Nova" panose="02000506030000020004"/>
              </a:rPr>
              <a:t>Speed distribution</a:t>
            </a:r>
          </a:p>
        </p:txBody>
      </p:sp>
    </p:spTree>
    <p:extLst>
      <p:ext uri="{BB962C8B-B14F-4D97-AF65-F5344CB8AC3E}">
        <p14:creationId xmlns:p14="http://schemas.microsoft.com/office/powerpoint/2010/main" val="101852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367897" y="1716385"/>
                <a:ext cx="10515600" cy="3879437"/>
              </a:xfrm>
            </p:spPr>
            <p:txBody>
              <a:bodyPr/>
              <a:lstStyle/>
              <a:p>
                <a:pPr marL="0" indent="0">
                  <a:buNone/>
                </a:pPr>
                <a:r>
                  <a:rPr lang="en-US" dirty="0"/>
                  <a:t>Data description: high-speed co-axial cameral </a:t>
                </a:r>
                <a14:m>
                  <m:oMath xmlns:m="http://schemas.openxmlformats.org/officeDocument/2006/math">
                    <m:d>
                      <m:dPr>
                        <m:ctrlPr>
                          <a:rPr lang="en-US" b="0" i="1" smtClean="0">
                            <a:latin typeface="Cambria Math" panose="02040503050406030204" pitchFamily="18" charset="0"/>
                          </a:rPr>
                        </m:ctrlPr>
                      </m:dPr>
                      <m:e>
                        <m:r>
                          <a:rPr lang="en-US" i="1">
                            <a:latin typeface="Cambria Math" panose="02040503050406030204" pitchFamily="18" charset="0"/>
                          </a:rPr>
                          <m:t>5</m:t>
                        </m:r>
                        <m:r>
                          <a:rPr lang="en-US" b="0" i="1" smtClean="0">
                            <a:latin typeface="Cambria Math" panose="02040503050406030204" pitchFamily="18" charset="0"/>
                          </a:rPr>
                          <m:t>00 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𝑠</m:t>
                        </m:r>
                      </m:e>
                    </m:d>
                  </m:oMath>
                </a14:m>
                <a:endParaRPr lang="en-US" b="0" dirty="0">
                  <a:ea typeface="Cambria Math" panose="02040503050406030204" pitchFamily="18" charset="0"/>
                </a:endParaRPr>
              </a:p>
              <a:p>
                <a:r>
                  <a:rPr lang="en-US" sz="2400" dirty="0"/>
                  <a:t>Melt pool characteristics: size</a:t>
                </a:r>
              </a:p>
            </p:txBody>
          </p:sp>
        </mc:Choice>
        <mc:Fallback>
          <p:sp>
            <p:nvSpPr>
              <p:cNvPr id="5" name="Content Placeholder 4">
                <a:extLst>
                  <a:ext uri="{FF2B5EF4-FFF2-40B4-BE49-F238E27FC236}">
                    <a16:creationId xmlns:a16="http://schemas.microsoft.com/office/drawing/2014/main" id="{29CB39AB-E220-5144-9287-1CCBF1F454BE}"/>
                  </a:ext>
                </a:extLst>
              </p:cNvPr>
              <p:cNvSpPr>
                <a:spLocks noGrp="1" noRot="1" noChangeAspect="1" noMove="1" noResize="1" noEditPoints="1" noAdjustHandles="1" noChangeArrowheads="1" noChangeShapeType="1" noTextEdit="1"/>
              </p:cNvSpPr>
              <p:nvPr>
                <p:ph sz="half" idx="1"/>
              </p:nvPr>
            </p:nvSpPr>
            <p:spPr>
              <a:xfrm>
                <a:off x="367897" y="1716385"/>
                <a:ext cx="10515600" cy="3879437"/>
              </a:xfrm>
              <a:blipFill>
                <a:blip r:embed="rId3"/>
                <a:stretch>
                  <a:fillRect l="-1159" t="-2987"/>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1581B130-7D2B-4C7A-A689-CA692E1A7774}"/>
              </a:ext>
            </a:extLst>
          </p:cNvPr>
          <p:cNvPicPr>
            <a:picLocks noChangeAspect="1"/>
          </p:cNvPicPr>
          <p:nvPr/>
        </p:nvPicPr>
        <p:blipFill>
          <a:blip r:embed="rId4"/>
          <a:stretch>
            <a:fillRect/>
          </a:stretch>
        </p:blipFill>
        <p:spPr>
          <a:xfrm>
            <a:off x="176431" y="2986277"/>
            <a:ext cx="5746388" cy="2469589"/>
          </a:xfrm>
          <a:prstGeom prst="rect">
            <a:avLst/>
          </a:prstGeom>
        </p:spPr>
      </p:pic>
      <p:pic>
        <p:nvPicPr>
          <p:cNvPr id="3" name="Picture 2">
            <a:extLst>
              <a:ext uri="{FF2B5EF4-FFF2-40B4-BE49-F238E27FC236}">
                <a16:creationId xmlns:a16="http://schemas.microsoft.com/office/drawing/2014/main" id="{0CEE0E9F-8A15-49E2-8F9C-00F1E45AC1E4}"/>
              </a:ext>
            </a:extLst>
          </p:cNvPr>
          <p:cNvPicPr>
            <a:picLocks noChangeAspect="1"/>
          </p:cNvPicPr>
          <p:nvPr/>
        </p:nvPicPr>
        <p:blipFill>
          <a:blip r:embed="rId5"/>
          <a:stretch>
            <a:fillRect/>
          </a:stretch>
        </p:blipFill>
        <p:spPr>
          <a:xfrm>
            <a:off x="6359236" y="2986277"/>
            <a:ext cx="5029201" cy="2293258"/>
          </a:xfrm>
          <a:prstGeom prst="rect">
            <a:avLst/>
          </a:prstGeom>
        </p:spPr>
      </p:pic>
      <p:sp>
        <p:nvSpPr>
          <p:cNvPr id="9" name="TextBox 8">
            <a:extLst>
              <a:ext uri="{FF2B5EF4-FFF2-40B4-BE49-F238E27FC236}">
                <a16:creationId xmlns:a16="http://schemas.microsoft.com/office/drawing/2014/main" id="{FD7EED1D-45E9-4DBD-91A7-B9D8B12B3F6E}"/>
              </a:ext>
            </a:extLst>
          </p:cNvPr>
          <p:cNvSpPr txBox="1"/>
          <p:nvPr/>
        </p:nvSpPr>
        <p:spPr>
          <a:xfrm>
            <a:off x="1681985" y="5595822"/>
            <a:ext cx="2916688" cy="369332"/>
          </a:xfrm>
          <a:prstGeom prst="rect">
            <a:avLst/>
          </a:prstGeom>
          <a:noFill/>
        </p:spPr>
        <p:txBody>
          <a:bodyPr wrap="square" rtlCol="0">
            <a:spAutoFit/>
          </a:bodyPr>
          <a:lstStyle/>
          <a:p>
            <a:pPr algn="ctr"/>
            <a:r>
              <a:rPr lang="en-US" dirty="0">
                <a:latin typeface="Proxima Nova" panose="02000506030000020004"/>
              </a:rPr>
              <a:t>Melt pool size</a:t>
            </a:r>
          </a:p>
        </p:txBody>
      </p:sp>
      <p:sp>
        <p:nvSpPr>
          <p:cNvPr id="11" name="TextBox 10">
            <a:extLst>
              <a:ext uri="{FF2B5EF4-FFF2-40B4-BE49-F238E27FC236}">
                <a16:creationId xmlns:a16="http://schemas.microsoft.com/office/drawing/2014/main" id="{8415FF08-E69C-42C7-9B38-614B0839CD4F}"/>
              </a:ext>
            </a:extLst>
          </p:cNvPr>
          <p:cNvSpPr txBox="1"/>
          <p:nvPr/>
        </p:nvSpPr>
        <p:spPr>
          <a:xfrm>
            <a:off x="7258439" y="5595822"/>
            <a:ext cx="3953352" cy="369332"/>
          </a:xfrm>
          <a:prstGeom prst="rect">
            <a:avLst/>
          </a:prstGeom>
          <a:noFill/>
        </p:spPr>
        <p:txBody>
          <a:bodyPr wrap="square" rtlCol="0">
            <a:spAutoFit/>
          </a:bodyPr>
          <a:lstStyle/>
          <a:p>
            <a:pPr algn="ctr"/>
            <a:r>
              <a:rPr lang="en-US" dirty="0">
                <a:latin typeface="Proxima Nova" panose="02000506030000020004"/>
              </a:rPr>
              <a:t>Melt pool size distribution on a layer</a:t>
            </a:r>
          </a:p>
        </p:txBody>
      </p:sp>
      <p:sp>
        <p:nvSpPr>
          <p:cNvPr id="12" name="TextBox 11">
            <a:extLst>
              <a:ext uri="{FF2B5EF4-FFF2-40B4-BE49-F238E27FC236}">
                <a16:creationId xmlns:a16="http://schemas.microsoft.com/office/drawing/2014/main" id="{71AF838A-3AB2-45EC-9A51-8CFF45AE14DC}"/>
              </a:ext>
            </a:extLst>
          </p:cNvPr>
          <p:cNvSpPr txBox="1"/>
          <p:nvPr/>
        </p:nvSpPr>
        <p:spPr>
          <a:xfrm>
            <a:off x="9610611" y="5964406"/>
            <a:ext cx="2545772" cy="369332"/>
          </a:xfrm>
          <a:prstGeom prst="rect">
            <a:avLst/>
          </a:prstGeom>
          <a:noFill/>
        </p:spPr>
        <p:txBody>
          <a:bodyPr wrap="square" rtlCol="0">
            <a:spAutoFit/>
          </a:bodyPr>
          <a:lstStyle/>
          <a:p>
            <a:r>
              <a:rPr lang="en-US" dirty="0">
                <a:latin typeface="Proxima Nova" panose="02000506030000020004"/>
              </a:rPr>
              <a:t>(Yang </a:t>
            </a:r>
            <a:r>
              <a:rPr lang="en-US" altLang="zh-CN" dirty="0">
                <a:latin typeface="Proxima Nova" panose="02000506030000020004"/>
              </a:rPr>
              <a:t>et al., 2019)</a:t>
            </a:r>
            <a:endParaRPr lang="en-US" dirty="0">
              <a:latin typeface="Proxima Nova" panose="02000506030000020004"/>
            </a:endParaRPr>
          </a:p>
        </p:txBody>
      </p:sp>
    </p:spTree>
    <p:extLst>
      <p:ext uri="{BB962C8B-B14F-4D97-AF65-F5344CB8AC3E}">
        <p14:creationId xmlns:p14="http://schemas.microsoft.com/office/powerpoint/2010/main" val="236247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26BA3-B54D-024F-9F0F-DFC207882607}"/>
              </a:ext>
            </a:extLst>
          </p:cNvPr>
          <p:cNvSpPr>
            <a:spLocks noGrp="1"/>
          </p:cNvSpPr>
          <p:nvPr>
            <p:ph type="title"/>
          </p:nvPr>
        </p:nvSpPr>
        <p:spPr>
          <a:xfrm>
            <a:off x="66561" y="1337650"/>
            <a:ext cx="10515600" cy="842169"/>
          </a:xfrm>
        </p:spPr>
        <p:txBody>
          <a:bodyPr>
            <a:normAutofit/>
          </a:bodyPr>
          <a:lstStyle/>
          <a:p>
            <a:r>
              <a:rPr lang="en-US" sz="3600" dirty="0"/>
              <a:t>PROBLEM DESCRIPTION</a:t>
            </a:r>
          </a:p>
        </p:txBody>
      </p:sp>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586105" y="2287884"/>
            <a:ext cx="10968585" cy="3879437"/>
          </a:xfrm>
        </p:spPr>
        <p:txBody>
          <a:bodyPr>
            <a:normAutofit/>
          </a:bodyPr>
          <a:lstStyle/>
          <a:p>
            <a:pPr marL="0" indent="0">
              <a:buNone/>
            </a:pPr>
            <a:r>
              <a:rPr lang="en-US" dirty="0"/>
              <a:t>Challenges</a:t>
            </a:r>
          </a:p>
          <a:p>
            <a:r>
              <a:rPr lang="en-US" sz="2400" dirty="0"/>
              <a:t>Relationships between build commands and in-process measurements</a:t>
            </a:r>
          </a:p>
          <a:p>
            <a:r>
              <a:rPr lang="en-US" sz="2400" dirty="0"/>
              <a:t>Formulating a universal method with minimum input variables but sufficiently representing various scan patterns and tool-paths</a:t>
            </a:r>
          </a:p>
        </p:txBody>
      </p:sp>
      <p:sp>
        <p:nvSpPr>
          <p:cNvPr id="2" name="Rectangle 1">
            <a:extLst>
              <a:ext uri="{FF2B5EF4-FFF2-40B4-BE49-F238E27FC236}">
                <a16:creationId xmlns:a16="http://schemas.microsoft.com/office/drawing/2014/main" id="{AFA5A4DB-2E74-4FD4-B3A1-6A708D1542B5}"/>
              </a:ext>
            </a:extLst>
          </p:cNvPr>
          <p:cNvSpPr/>
          <p:nvPr/>
        </p:nvSpPr>
        <p:spPr>
          <a:xfrm>
            <a:off x="1361176" y="4227603"/>
            <a:ext cx="1949823" cy="92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Based Methods</a:t>
            </a:r>
          </a:p>
        </p:txBody>
      </p:sp>
      <p:sp>
        <p:nvSpPr>
          <p:cNvPr id="3" name="Rectangle 2">
            <a:extLst>
              <a:ext uri="{FF2B5EF4-FFF2-40B4-BE49-F238E27FC236}">
                <a16:creationId xmlns:a16="http://schemas.microsoft.com/office/drawing/2014/main" id="{C8BE1B29-6034-48D9-9358-50C0C85F32B2}"/>
              </a:ext>
            </a:extLst>
          </p:cNvPr>
          <p:cNvSpPr/>
          <p:nvPr/>
        </p:nvSpPr>
        <p:spPr>
          <a:xfrm>
            <a:off x="4767766" y="4227602"/>
            <a:ext cx="1949823" cy="92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 methods</a:t>
            </a:r>
          </a:p>
        </p:txBody>
      </p:sp>
      <p:sp>
        <p:nvSpPr>
          <p:cNvPr id="8" name="Rectangle 7">
            <a:extLst>
              <a:ext uri="{FF2B5EF4-FFF2-40B4-BE49-F238E27FC236}">
                <a16:creationId xmlns:a16="http://schemas.microsoft.com/office/drawing/2014/main" id="{33148A1C-DAF8-41CB-94BB-B3C4E7B8A2B8}"/>
              </a:ext>
            </a:extLst>
          </p:cNvPr>
          <p:cNvSpPr/>
          <p:nvPr/>
        </p:nvSpPr>
        <p:spPr>
          <a:xfrm>
            <a:off x="8174356" y="4227602"/>
            <a:ext cx="2844728" cy="927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 methods with neighborhood effects</a:t>
            </a:r>
          </a:p>
        </p:txBody>
      </p:sp>
      <p:sp>
        <p:nvSpPr>
          <p:cNvPr id="9" name="TextBox 8">
            <a:extLst>
              <a:ext uri="{FF2B5EF4-FFF2-40B4-BE49-F238E27FC236}">
                <a16:creationId xmlns:a16="http://schemas.microsoft.com/office/drawing/2014/main" id="{EED1D60B-0D23-499E-A715-EAADAD7674F5}"/>
              </a:ext>
            </a:extLst>
          </p:cNvPr>
          <p:cNvSpPr txBox="1"/>
          <p:nvPr/>
        </p:nvSpPr>
        <p:spPr>
          <a:xfrm>
            <a:off x="4790176" y="5487471"/>
            <a:ext cx="1905002" cy="369332"/>
          </a:xfrm>
          <a:prstGeom prst="rect">
            <a:avLst/>
          </a:prstGeom>
          <a:noFill/>
        </p:spPr>
        <p:txBody>
          <a:bodyPr wrap="square" rtlCol="0">
            <a:spAutoFit/>
          </a:bodyPr>
          <a:lstStyle/>
          <a:p>
            <a:pPr algn="ctr"/>
            <a:r>
              <a:rPr lang="en-US" dirty="0">
                <a:latin typeface="Proxima Nova" panose="02000506030000020004"/>
              </a:rPr>
              <a:t>Command data</a:t>
            </a:r>
          </a:p>
        </p:txBody>
      </p:sp>
      <p:sp>
        <p:nvSpPr>
          <p:cNvPr id="11" name="TextBox 10">
            <a:extLst>
              <a:ext uri="{FF2B5EF4-FFF2-40B4-BE49-F238E27FC236}">
                <a16:creationId xmlns:a16="http://schemas.microsoft.com/office/drawing/2014/main" id="{EAB03217-8A6F-4227-9839-05131954F4FE}"/>
              </a:ext>
            </a:extLst>
          </p:cNvPr>
          <p:cNvSpPr txBox="1"/>
          <p:nvPr/>
        </p:nvSpPr>
        <p:spPr>
          <a:xfrm>
            <a:off x="1172915" y="5348972"/>
            <a:ext cx="2326343" cy="646331"/>
          </a:xfrm>
          <a:prstGeom prst="rect">
            <a:avLst/>
          </a:prstGeom>
          <a:noFill/>
        </p:spPr>
        <p:txBody>
          <a:bodyPr wrap="square" rtlCol="0">
            <a:spAutoFit/>
          </a:bodyPr>
          <a:lstStyle/>
          <a:p>
            <a:pPr algn="ctr"/>
            <a:r>
              <a:rPr lang="en-US" dirty="0">
                <a:latin typeface="Proxima Nova" panose="02000506030000020004"/>
              </a:rPr>
              <a:t>Power, velocity, neighborhood effects</a:t>
            </a:r>
          </a:p>
        </p:txBody>
      </p:sp>
      <p:sp>
        <p:nvSpPr>
          <p:cNvPr id="13" name="Rectangle 12">
            <a:extLst>
              <a:ext uri="{FF2B5EF4-FFF2-40B4-BE49-F238E27FC236}">
                <a16:creationId xmlns:a16="http://schemas.microsoft.com/office/drawing/2014/main" id="{EEEB1033-3FDF-4E07-9935-933B7BF9503F}"/>
              </a:ext>
            </a:extLst>
          </p:cNvPr>
          <p:cNvSpPr/>
          <p:nvPr/>
        </p:nvSpPr>
        <p:spPr>
          <a:xfrm>
            <a:off x="3774727" y="4227602"/>
            <a:ext cx="529311" cy="923330"/>
          </a:xfrm>
          <a:prstGeom prst="rect">
            <a:avLst/>
          </a:prstGeom>
          <a:noFill/>
        </p:spPr>
        <p:txBody>
          <a:bodyPr wrap="none" lIns="91440" tIns="45720" rIns="91440" bIns="45720">
            <a:spAutoFit/>
          </a:bodyPr>
          <a:lstStyle/>
          <a:p>
            <a:pPr algn="ctr"/>
            <a:r>
              <a:rPr lang="en-US" sz="5400" b="0" cap="none" spc="0" dirty="0">
                <a:ln w="0"/>
                <a:solidFill>
                  <a:schemeClr val="accent1"/>
                </a:solidFill>
              </a:rPr>
              <a:t>+</a:t>
            </a:r>
          </a:p>
        </p:txBody>
      </p:sp>
      <p:cxnSp>
        <p:nvCxnSpPr>
          <p:cNvPr id="17" name="Straight Arrow Connector 16">
            <a:extLst>
              <a:ext uri="{FF2B5EF4-FFF2-40B4-BE49-F238E27FC236}">
                <a16:creationId xmlns:a16="http://schemas.microsoft.com/office/drawing/2014/main" id="{2BE7561E-2D30-4C6A-BC5B-385BF7535A6B}"/>
              </a:ext>
            </a:extLst>
          </p:cNvPr>
          <p:cNvCxnSpPr/>
          <p:nvPr/>
        </p:nvCxnSpPr>
        <p:spPr>
          <a:xfrm>
            <a:off x="7116518" y="4689267"/>
            <a:ext cx="7126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14EB95B-273C-4D6C-A213-B3A65275D5A2}"/>
              </a:ext>
            </a:extLst>
          </p:cNvPr>
          <p:cNvSpPr txBox="1"/>
          <p:nvPr/>
        </p:nvSpPr>
        <p:spPr>
          <a:xfrm>
            <a:off x="9323243" y="5856803"/>
            <a:ext cx="2500162" cy="369332"/>
          </a:xfrm>
          <a:prstGeom prst="rect">
            <a:avLst/>
          </a:prstGeom>
          <a:noFill/>
        </p:spPr>
        <p:txBody>
          <a:bodyPr wrap="square">
            <a:spAutoFit/>
          </a:bodyPr>
          <a:lstStyle/>
          <a:p>
            <a:r>
              <a:rPr lang="en-US" sz="1800" dirty="0">
                <a:latin typeface="Proxima Nova" panose="02000506030000020004"/>
              </a:rPr>
              <a:t>(Yang </a:t>
            </a:r>
            <a:r>
              <a:rPr lang="en-US" altLang="zh-CN" sz="1800" dirty="0">
                <a:latin typeface="Proxima Nova" panose="02000506030000020004"/>
              </a:rPr>
              <a:t>et al., 2019)</a:t>
            </a:r>
            <a:endParaRPr lang="en-US" sz="1800" dirty="0">
              <a:latin typeface="Proxima Nova" panose="02000506030000020004"/>
            </a:endParaRPr>
          </a:p>
        </p:txBody>
      </p:sp>
      <p:sp>
        <p:nvSpPr>
          <p:cNvPr id="7" name="TextBox 6">
            <a:extLst>
              <a:ext uri="{FF2B5EF4-FFF2-40B4-BE49-F238E27FC236}">
                <a16:creationId xmlns:a16="http://schemas.microsoft.com/office/drawing/2014/main" id="{0C619945-B093-400A-A125-DEFA29C0B754}"/>
              </a:ext>
            </a:extLst>
          </p:cNvPr>
          <p:cNvSpPr txBox="1"/>
          <p:nvPr/>
        </p:nvSpPr>
        <p:spPr>
          <a:xfrm>
            <a:off x="8558239" y="5476719"/>
            <a:ext cx="2326343" cy="369332"/>
          </a:xfrm>
          <a:prstGeom prst="rect">
            <a:avLst/>
          </a:prstGeom>
          <a:noFill/>
        </p:spPr>
        <p:txBody>
          <a:bodyPr wrap="square" rtlCol="0">
            <a:spAutoFit/>
          </a:bodyPr>
          <a:lstStyle/>
          <a:p>
            <a:pPr algn="ctr"/>
            <a:r>
              <a:rPr lang="en-US" dirty="0">
                <a:solidFill>
                  <a:srgbClr val="FF0000"/>
                </a:solidFill>
                <a:latin typeface="Proxima Nova" panose="02000506030000020004"/>
              </a:rPr>
              <a:t>Proposed solution</a:t>
            </a:r>
          </a:p>
        </p:txBody>
      </p:sp>
    </p:spTree>
    <p:extLst>
      <p:ext uri="{BB962C8B-B14F-4D97-AF65-F5344CB8AC3E}">
        <p14:creationId xmlns:p14="http://schemas.microsoft.com/office/powerpoint/2010/main" val="139448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8DB7-CDA2-4A3A-A337-6259B550A206}"/>
              </a:ext>
            </a:extLst>
          </p:cNvPr>
          <p:cNvSpPr>
            <a:spLocks noGrp="1"/>
          </p:cNvSpPr>
          <p:nvPr>
            <p:ph type="title"/>
          </p:nvPr>
        </p:nvSpPr>
        <p:spPr>
          <a:xfrm>
            <a:off x="537291" y="3059985"/>
            <a:ext cx="10515600" cy="963888"/>
          </a:xfrm>
        </p:spPr>
        <p:txBody>
          <a:bodyPr/>
          <a:lstStyle/>
          <a:p>
            <a:r>
              <a:rPr lang="en-US" sz="6000" dirty="0"/>
              <a:t>A</a:t>
            </a:r>
            <a:r>
              <a:rPr lang="en-US" altLang="zh-CN" sz="6000" dirty="0"/>
              <a:t>pproach</a:t>
            </a:r>
            <a:endParaRPr lang="en-US" dirty="0"/>
          </a:p>
        </p:txBody>
      </p:sp>
    </p:spTree>
    <p:extLst>
      <p:ext uri="{BB962C8B-B14F-4D97-AF65-F5344CB8AC3E}">
        <p14:creationId xmlns:p14="http://schemas.microsoft.com/office/powerpoint/2010/main" val="265380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284770" y="1602247"/>
            <a:ext cx="10515600" cy="3879437"/>
          </a:xfrm>
        </p:spPr>
        <p:txBody>
          <a:bodyPr/>
          <a:lstStyle/>
          <a:p>
            <a:pPr marL="0" indent="0">
              <a:buNone/>
            </a:pPr>
            <a:r>
              <a:rPr lang="en-US" dirty="0">
                <a:latin typeface="Proxima Nova" panose="02000506030000020004"/>
              </a:rPr>
              <a:t>Approach overview (Part 1)</a:t>
            </a:r>
          </a:p>
          <a:p>
            <a:pPr marL="0" indent="0">
              <a:buNone/>
            </a:pPr>
            <a:endParaRPr lang="en-US" dirty="0">
              <a:latin typeface="Proxima Nova" panose="02000506030000020004"/>
            </a:endParaRPr>
          </a:p>
          <a:p>
            <a:pPr marL="0" indent="0">
              <a:buNone/>
            </a:pPr>
            <a:endParaRPr lang="en-US" dirty="0">
              <a:latin typeface="Proxima Nova" panose="02000506030000020004"/>
            </a:endParaRPr>
          </a:p>
        </p:txBody>
      </p:sp>
      <p:sp>
        <p:nvSpPr>
          <p:cNvPr id="3" name="TextBox 2">
            <a:extLst>
              <a:ext uri="{FF2B5EF4-FFF2-40B4-BE49-F238E27FC236}">
                <a16:creationId xmlns:a16="http://schemas.microsoft.com/office/drawing/2014/main" id="{4DCE198F-D9DE-4BD0-9E8D-3BD887860A78}"/>
              </a:ext>
            </a:extLst>
          </p:cNvPr>
          <p:cNvSpPr txBox="1"/>
          <p:nvPr/>
        </p:nvSpPr>
        <p:spPr>
          <a:xfrm>
            <a:off x="376939" y="2500424"/>
            <a:ext cx="2136280" cy="3693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latin typeface="Proxima Nova" panose="02000506030000020004"/>
              </a:rPr>
              <a:t>Control Command</a:t>
            </a:r>
          </a:p>
        </p:txBody>
      </p:sp>
      <p:sp>
        <p:nvSpPr>
          <p:cNvPr id="7" name="TextBox 6">
            <a:extLst>
              <a:ext uri="{FF2B5EF4-FFF2-40B4-BE49-F238E27FC236}">
                <a16:creationId xmlns:a16="http://schemas.microsoft.com/office/drawing/2014/main" id="{15F7F5C5-6378-42C8-A1AB-3F6BF410F19F}"/>
              </a:ext>
            </a:extLst>
          </p:cNvPr>
          <p:cNvSpPr txBox="1"/>
          <p:nvPr/>
        </p:nvSpPr>
        <p:spPr>
          <a:xfrm>
            <a:off x="-104861" y="2972213"/>
            <a:ext cx="2942423" cy="369332"/>
          </a:xfrm>
          <a:prstGeom prst="rect">
            <a:avLst/>
          </a:prstGeom>
          <a:noFill/>
        </p:spPr>
        <p:txBody>
          <a:bodyPr wrap="square" rtlCol="0">
            <a:spAutoFit/>
          </a:bodyPr>
          <a:lstStyle/>
          <a:p>
            <a:pPr algn="ctr"/>
            <a:r>
              <a:rPr lang="en-US" dirty="0">
                <a:latin typeface="Proxima Nova" panose="02000506030000020004"/>
              </a:rPr>
              <a:t>X-Y Position, power</a:t>
            </a:r>
          </a:p>
        </p:txBody>
      </p:sp>
      <p:sp>
        <p:nvSpPr>
          <p:cNvPr id="8" name="Arrow: Right 7">
            <a:extLst>
              <a:ext uri="{FF2B5EF4-FFF2-40B4-BE49-F238E27FC236}">
                <a16:creationId xmlns:a16="http://schemas.microsoft.com/office/drawing/2014/main" id="{247C134A-6E8C-4933-840F-915C7C9758A4}"/>
              </a:ext>
            </a:extLst>
          </p:cNvPr>
          <p:cNvSpPr/>
          <p:nvPr/>
        </p:nvSpPr>
        <p:spPr>
          <a:xfrm>
            <a:off x="2875047" y="3732589"/>
            <a:ext cx="867279" cy="191440"/>
          </a:xfrm>
          <a:prstGeom prst="rightArrow">
            <a:avLst/>
          </a:prstGeom>
          <a:noFill/>
          <a:ln w="28575" cap="flat" cmpd="sng" algn="ctr">
            <a:solidFill>
              <a:schemeClr val="dk1"/>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Proxima Nova" panose="02000506030000020004"/>
            </a:endParaRPr>
          </a:p>
        </p:txBody>
      </p:sp>
      <p:sp>
        <p:nvSpPr>
          <p:cNvPr id="9" name="TextBox 8">
            <a:extLst>
              <a:ext uri="{FF2B5EF4-FFF2-40B4-BE49-F238E27FC236}">
                <a16:creationId xmlns:a16="http://schemas.microsoft.com/office/drawing/2014/main" id="{4ACC659F-6F13-4B84-9B88-D0CE6198333A}"/>
              </a:ext>
            </a:extLst>
          </p:cNvPr>
          <p:cNvSpPr txBox="1"/>
          <p:nvPr/>
        </p:nvSpPr>
        <p:spPr>
          <a:xfrm>
            <a:off x="2598695" y="3046779"/>
            <a:ext cx="1456061" cy="646331"/>
          </a:xfrm>
          <a:prstGeom prst="rect">
            <a:avLst/>
          </a:prstGeom>
          <a:noFill/>
        </p:spPr>
        <p:txBody>
          <a:bodyPr wrap="square" rtlCol="0">
            <a:spAutoFit/>
          </a:bodyPr>
          <a:lstStyle/>
          <a:p>
            <a:pPr algn="ctr"/>
            <a:r>
              <a:rPr lang="en-US" dirty="0">
                <a:latin typeface="Proxima Nova" panose="02000506030000020004"/>
              </a:rPr>
              <a:t>Extract trajectories</a:t>
            </a:r>
          </a:p>
        </p:txBody>
      </p:sp>
      <p:sp>
        <p:nvSpPr>
          <p:cNvPr id="19" name="Arrow: Right 18">
            <a:extLst>
              <a:ext uri="{FF2B5EF4-FFF2-40B4-BE49-F238E27FC236}">
                <a16:creationId xmlns:a16="http://schemas.microsoft.com/office/drawing/2014/main" id="{432A7078-909E-4D7B-BE2C-90219A1B4332}"/>
              </a:ext>
            </a:extLst>
          </p:cNvPr>
          <p:cNvSpPr/>
          <p:nvPr/>
        </p:nvSpPr>
        <p:spPr>
          <a:xfrm>
            <a:off x="4838625" y="3717718"/>
            <a:ext cx="931189" cy="206311"/>
          </a:xfrm>
          <a:prstGeom prst="rightArrow">
            <a:avLst/>
          </a:prstGeom>
          <a:noFill/>
          <a:ln w="28575" cap="flat" cmpd="sng" algn="ctr">
            <a:solidFill>
              <a:schemeClr val="dk1"/>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Proxima Nova" panose="02000506030000020004"/>
            </a:endParaRPr>
          </a:p>
        </p:txBody>
      </p:sp>
      <p:sp>
        <p:nvSpPr>
          <p:cNvPr id="22" name="Flowchart: Manual Operation 21">
            <a:extLst>
              <a:ext uri="{FF2B5EF4-FFF2-40B4-BE49-F238E27FC236}">
                <a16:creationId xmlns:a16="http://schemas.microsoft.com/office/drawing/2014/main" id="{E169EC72-F2D8-4DD9-A23F-060B9B562124}"/>
              </a:ext>
            </a:extLst>
          </p:cNvPr>
          <p:cNvSpPr/>
          <p:nvPr/>
        </p:nvSpPr>
        <p:spPr>
          <a:xfrm rot="16200000">
            <a:off x="6006907" y="3275837"/>
            <a:ext cx="1006679" cy="1090572"/>
          </a:xfrm>
          <a:prstGeom prst="flowChartManualOperation">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Proxima Nova" panose="02000506030000020004"/>
            </a:endParaRPr>
          </a:p>
        </p:txBody>
      </p:sp>
      <p:sp>
        <p:nvSpPr>
          <p:cNvPr id="23" name="TextBox 22">
            <a:extLst>
              <a:ext uri="{FF2B5EF4-FFF2-40B4-BE49-F238E27FC236}">
                <a16:creationId xmlns:a16="http://schemas.microsoft.com/office/drawing/2014/main" id="{8CD4B725-C8B2-44C7-BF84-71564433B1B9}"/>
              </a:ext>
            </a:extLst>
          </p:cNvPr>
          <p:cNvSpPr txBox="1"/>
          <p:nvPr/>
        </p:nvSpPr>
        <p:spPr>
          <a:xfrm>
            <a:off x="5931473" y="3632217"/>
            <a:ext cx="1073791" cy="369332"/>
          </a:xfrm>
          <a:prstGeom prst="rect">
            <a:avLst/>
          </a:prstGeom>
          <a:noFill/>
        </p:spPr>
        <p:txBody>
          <a:bodyPr wrap="square" rtlCol="0">
            <a:spAutoFit/>
          </a:bodyPr>
          <a:lstStyle/>
          <a:p>
            <a:pPr algn="ctr"/>
            <a:r>
              <a:rPr lang="en-US" dirty="0">
                <a:latin typeface="Proxima Nova" panose="02000506030000020004"/>
              </a:rPr>
              <a:t>CNN</a:t>
            </a:r>
          </a:p>
        </p:txBody>
      </p:sp>
      <p:sp>
        <p:nvSpPr>
          <p:cNvPr id="25" name="TextBox 24">
            <a:extLst>
              <a:ext uri="{FF2B5EF4-FFF2-40B4-BE49-F238E27FC236}">
                <a16:creationId xmlns:a16="http://schemas.microsoft.com/office/drawing/2014/main" id="{5126B640-5967-422C-B1BB-3723B5302DCB}"/>
              </a:ext>
            </a:extLst>
          </p:cNvPr>
          <p:cNvSpPr txBox="1"/>
          <p:nvPr/>
        </p:nvSpPr>
        <p:spPr>
          <a:xfrm>
            <a:off x="3383140" y="5188675"/>
            <a:ext cx="1921079" cy="369332"/>
          </a:xfrm>
          <a:prstGeom prst="rect">
            <a:avLst/>
          </a:prstGeom>
          <a:noFill/>
        </p:spPr>
        <p:txBody>
          <a:bodyPr wrap="square" rtlCol="0">
            <a:spAutoFit/>
          </a:bodyPr>
          <a:lstStyle/>
          <a:p>
            <a:pPr algn="ctr"/>
            <a:r>
              <a:rPr lang="en-US" dirty="0">
                <a:latin typeface="Proxima Nova" panose="02000506030000020004"/>
              </a:rPr>
              <a:t>Focal Point</a:t>
            </a:r>
          </a:p>
        </p:txBody>
      </p:sp>
      <p:sp>
        <p:nvSpPr>
          <p:cNvPr id="27" name="Arrow: Right 26">
            <a:extLst>
              <a:ext uri="{FF2B5EF4-FFF2-40B4-BE49-F238E27FC236}">
                <a16:creationId xmlns:a16="http://schemas.microsoft.com/office/drawing/2014/main" id="{87560DDA-1B83-4CF9-8399-CB098C99A6FE}"/>
              </a:ext>
            </a:extLst>
          </p:cNvPr>
          <p:cNvSpPr/>
          <p:nvPr/>
        </p:nvSpPr>
        <p:spPr>
          <a:xfrm>
            <a:off x="7138555" y="3694574"/>
            <a:ext cx="630547" cy="214585"/>
          </a:xfrm>
          <a:prstGeom prst="rightArrow">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Proxima Nova" panose="02000506030000020004"/>
            </a:endParaRPr>
          </a:p>
        </p:txBody>
      </p:sp>
      <p:sp>
        <p:nvSpPr>
          <p:cNvPr id="31" name="TextBox 30">
            <a:extLst>
              <a:ext uri="{FF2B5EF4-FFF2-40B4-BE49-F238E27FC236}">
                <a16:creationId xmlns:a16="http://schemas.microsoft.com/office/drawing/2014/main" id="{3BFACB33-16FA-41B6-8E15-CADA15DA0BC1}"/>
              </a:ext>
            </a:extLst>
          </p:cNvPr>
          <p:cNvSpPr txBox="1"/>
          <p:nvPr/>
        </p:nvSpPr>
        <p:spPr>
          <a:xfrm>
            <a:off x="7852125" y="3304812"/>
            <a:ext cx="1961190" cy="92333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latin typeface="Proxima Nova" panose="02000506030000020004"/>
              </a:rPr>
              <a:t>Melt pool characteristics (e.g.:</a:t>
            </a:r>
            <a:r>
              <a:rPr lang="zh-CN" altLang="en-US" dirty="0">
                <a:latin typeface="Proxima Nova" panose="02000506030000020004"/>
              </a:rPr>
              <a:t> </a:t>
            </a:r>
            <a:r>
              <a:rPr lang="en-US" altLang="zh-CN" dirty="0">
                <a:latin typeface="Proxima Nova" panose="02000506030000020004"/>
              </a:rPr>
              <a:t>area,</a:t>
            </a:r>
            <a:r>
              <a:rPr lang="zh-CN" altLang="en-US" dirty="0">
                <a:latin typeface="Proxima Nova" panose="02000506030000020004"/>
              </a:rPr>
              <a:t> </a:t>
            </a:r>
            <a:r>
              <a:rPr lang="en-US" altLang="zh-CN" dirty="0">
                <a:latin typeface="Proxima Nova" panose="02000506030000020004"/>
              </a:rPr>
              <a:t>type)</a:t>
            </a:r>
            <a:endParaRPr lang="en-US" dirty="0">
              <a:latin typeface="Proxima Nova" panose="02000506030000020004"/>
            </a:endParaRPr>
          </a:p>
        </p:txBody>
      </p:sp>
      <p:pic>
        <p:nvPicPr>
          <p:cNvPr id="2049" name="Picture 2048" descr="A close up of a light&#10;&#10;Description automatically generated">
            <a:extLst>
              <a:ext uri="{FF2B5EF4-FFF2-40B4-BE49-F238E27FC236}">
                <a16:creationId xmlns:a16="http://schemas.microsoft.com/office/drawing/2014/main" id="{611246A6-AEB3-4E88-81A5-EE7BCE7B6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4883" y="3156879"/>
            <a:ext cx="1143000" cy="1219200"/>
          </a:xfrm>
          <a:prstGeom prst="rect">
            <a:avLst/>
          </a:prstGeom>
        </p:spPr>
      </p:pic>
      <p:sp>
        <p:nvSpPr>
          <p:cNvPr id="2051" name="Arrow: Right 2050">
            <a:extLst>
              <a:ext uri="{FF2B5EF4-FFF2-40B4-BE49-F238E27FC236}">
                <a16:creationId xmlns:a16="http://schemas.microsoft.com/office/drawing/2014/main" id="{BD2681E3-44C3-42AA-A4EE-B59CD0BE9744}"/>
              </a:ext>
            </a:extLst>
          </p:cNvPr>
          <p:cNvSpPr/>
          <p:nvPr/>
        </p:nvSpPr>
        <p:spPr>
          <a:xfrm flipH="1">
            <a:off x="9896337" y="3708073"/>
            <a:ext cx="705524" cy="206311"/>
          </a:xfrm>
          <a:prstGeom prst="rightArrow">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Proxima Nova" panose="02000506030000020004"/>
            </a:endParaRPr>
          </a:p>
        </p:txBody>
      </p:sp>
      <p:sp>
        <p:nvSpPr>
          <p:cNvPr id="2053" name="Rectangle 2052">
            <a:extLst>
              <a:ext uri="{FF2B5EF4-FFF2-40B4-BE49-F238E27FC236}">
                <a16:creationId xmlns:a16="http://schemas.microsoft.com/office/drawing/2014/main" id="{29B7B590-3A4F-4E2F-B3A1-D2DE42BA1D6D}"/>
              </a:ext>
            </a:extLst>
          </p:cNvPr>
          <p:cNvSpPr/>
          <p:nvPr/>
        </p:nvSpPr>
        <p:spPr>
          <a:xfrm>
            <a:off x="2735644" y="2306679"/>
            <a:ext cx="3077911" cy="3389238"/>
          </a:xfrm>
          <a:prstGeom prst="rect">
            <a:avLst/>
          </a:prstGeom>
          <a:noFill/>
          <a:ln w="28575" cap="flat" cmpd="sng" algn="ctr">
            <a:solidFill>
              <a:schemeClr val="accent6"/>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Proxima Nova" panose="02000506030000020004"/>
            </a:endParaRPr>
          </a:p>
        </p:txBody>
      </p:sp>
      <p:sp>
        <p:nvSpPr>
          <p:cNvPr id="2056" name="TextBox 2055">
            <a:extLst>
              <a:ext uri="{FF2B5EF4-FFF2-40B4-BE49-F238E27FC236}">
                <a16:creationId xmlns:a16="http://schemas.microsoft.com/office/drawing/2014/main" id="{227AADB3-BC41-41B5-9EA8-8C46E90C2314}"/>
              </a:ext>
            </a:extLst>
          </p:cNvPr>
          <p:cNvSpPr txBox="1"/>
          <p:nvPr/>
        </p:nvSpPr>
        <p:spPr>
          <a:xfrm>
            <a:off x="4910555" y="2565964"/>
            <a:ext cx="802750" cy="307777"/>
          </a:xfrm>
          <a:prstGeom prst="rect">
            <a:avLst/>
          </a:prstGeom>
          <a:solidFill>
            <a:srgbClr val="FF0000">
              <a:alpha val="65098"/>
            </a:srgbClr>
          </a:solidFill>
          <a:ln>
            <a:noFill/>
          </a:ln>
        </p:spPr>
        <p:txBody>
          <a:bodyPr wrap="square" rtlCol="0">
            <a:spAutoFit/>
          </a:bodyPr>
          <a:lstStyle/>
          <a:p>
            <a:pPr algn="ctr"/>
            <a:r>
              <a:rPr lang="en-US" sz="1400" b="1" dirty="0">
                <a:solidFill>
                  <a:schemeClr val="bg1"/>
                </a:solidFill>
                <a:latin typeface="Proxima Nova" panose="02000506030000020004"/>
              </a:rPr>
              <a:t>Power</a:t>
            </a:r>
          </a:p>
        </p:txBody>
      </p:sp>
      <p:sp>
        <p:nvSpPr>
          <p:cNvPr id="2057" name="TextBox 2056">
            <a:extLst>
              <a:ext uri="{FF2B5EF4-FFF2-40B4-BE49-F238E27FC236}">
                <a16:creationId xmlns:a16="http://schemas.microsoft.com/office/drawing/2014/main" id="{6A021BF7-029B-4085-B358-CE7AAD9946A5}"/>
              </a:ext>
            </a:extLst>
          </p:cNvPr>
          <p:cNvSpPr txBox="1"/>
          <p:nvPr/>
        </p:nvSpPr>
        <p:spPr>
          <a:xfrm>
            <a:off x="4910079" y="2904389"/>
            <a:ext cx="802750" cy="307777"/>
          </a:xfrm>
          <a:prstGeom prst="rect">
            <a:avLst/>
          </a:prstGeom>
          <a:solidFill>
            <a:srgbClr val="00FF00">
              <a:alpha val="65098"/>
            </a:srgbClr>
          </a:solidFill>
          <a:ln>
            <a:noFill/>
          </a:ln>
        </p:spPr>
        <p:txBody>
          <a:bodyPr wrap="square" rtlCol="0">
            <a:spAutoFit/>
          </a:bodyPr>
          <a:lstStyle/>
          <a:p>
            <a:pPr algn="ctr"/>
            <a:r>
              <a:rPr lang="en-US" sz="1400" b="1" dirty="0">
                <a:solidFill>
                  <a:schemeClr val="bg1"/>
                </a:solidFill>
                <a:latin typeface="Proxima Nova" panose="02000506030000020004"/>
              </a:rPr>
              <a:t>Speed</a:t>
            </a:r>
          </a:p>
        </p:txBody>
      </p:sp>
      <p:sp>
        <p:nvSpPr>
          <p:cNvPr id="2058" name="TextBox 2057">
            <a:extLst>
              <a:ext uri="{FF2B5EF4-FFF2-40B4-BE49-F238E27FC236}">
                <a16:creationId xmlns:a16="http://schemas.microsoft.com/office/drawing/2014/main" id="{69E703C4-27E6-40FB-839B-8CE2B8D563BA}"/>
              </a:ext>
            </a:extLst>
          </p:cNvPr>
          <p:cNvSpPr txBox="1"/>
          <p:nvPr/>
        </p:nvSpPr>
        <p:spPr>
          <a:xfrm>
            <a:off x="4904460" y="3257176"/>
            <a:ext cx="802750" cy="307777"/>
          </a:xfrm>
          <a:prstGeom prst="rect">
            <a:avLst/>
          </a:prstGeom>
          <a:solidFill>
            <a:srgbClr val="0000FF">
              <a:alpha val="65098"/>
            </a:srgbClr>
          </a:solidFill>
          <a:ln>
            <a:noFill/>
          </a:ln>
        </p:spPr>
        <p:txBody>
          <a:bodyPr wrap="square" rtlCol="0">
            <a:spAutoFit/>
          </a:bodyPr>
          <a:lstStyle/>
          <a:p>
            <a:pPr algn="ctr"/>
            <a:r>
              <a:rPr lang="en-US" sz="1400" b="1" dirty="0">
                <a:solidFill>
                  <a:schemeClr val="bg1"/>
                </a:solidFill>
                <a:latin typeface="Proxima Nova" panose="02000506030000020004"/>
              </a:rPr>
              <a:t>Time</a:t>
            </a:r>
          </a:p>
        </p:txBody>
      </p:sp>
      <p:cxnSp>
        <p:nvCxnSpPr>
          <p:cNvPr id="2060" name="Straight Connector 2059">
            <a:extLst>
              <a:ext uri="{FF2B5EF4-FFF2-40B4-BE49-F238E27FC236}">
                <a16:creationId xmlns:a16="http://schemas.microsoft.com/office/drawing/2014/main" id="{87A55460-7F89-4E6C-8513-CC8D1C2E30CF}"/>
              </a:ext>
            </a:extLst>
          </p:cNvPr>
          <p:cNvCxnSpPr>
            <a:cxnSpLocks/>
          </p:cNvCxnSpPr>
          <p:nvPr/>
        </p:nvCxnSpPr>
        <p:spPr>
          <a:xfrm flipV="1">
            <a:off x="4631559" y="2550474"/>
            <a:ext cx="278520" cy="175855"/>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BC905F1-42A8-448D-9427-7DDBE006FC0A}"/>
              </a:ext>
            </a:extLst>
          </p:cNvPr>
          <p:cNvCxnSpPr>
            <a:cxnSpLocks/>
          </p:cNvCxnSpPr>
          <p:nvPr/>
        </p:nvCxnSpPr>
        <p:spPr>
          <a:xfrm>
            <a:off x="4628360" y="3406996"/>
            <a:ext cx="276100" cy="157957"/>
          </a:xfrm>
          <a:prstGeom prst="line">
            <a:avLst/>
          </a:prstGeom>
        </p:spPr>
        <p:style>
          <a:lnRef idx="1">
            <a:schemeClr val="dk1"/>
          </a:lnRef>
          <a:fillRef idx="0">
            <a:schemeClr val="dk1"/>
          </a:fillRef>
          <a:effectRef idx="0">
            <a:schemeClr val="dk1"/>
          </a:effectRef>
          <a:fontRef idx="minor">
            <a:schemeClr val="tx1"/>
          </a:fontRef>
        </p:style>
      </p:cxnSp>
      <p:pic>
        <p:nvPicPr>
          <p:cNvPr id="2050" name="Picture 2">
            <a:extLst>
              <a:ext uri="{FF2B5EF4-FFF2-40B4-BE49-F238E27FC236}">
                <a16:creationId xmlns:a16="http://schemas.microsoft.com/office/drawing/2014/main" id="{83C4323D-E9D5-4E25-928C-675F13B6ED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2733"/>
          <a:stretch/>
        </p:blipFill>
        <p:spPr bwMode="auto">
          <a:xfrm>
            <a:off x="237536" y="3444002"/>
            <a:ext cx="2415086" cy="23248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A picture containing object, clock, light, drawing&#10;&#10;Description automatically generated">
            <a:extLst>
              <a:ext uri="{FF2B5EF4-FFF2-40B4-BE49-F238E27FC236}">
                <a16:creationId xmlns:a16="http://schemas.microsoft.com/office/drawing/2014/main" id="{8D69F28C-F853-48AC-8202-83C88875C7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0097" y="4470699"/>
            <a:ext cx="731520" cy="731520"/>
          </a:xfrm>
          <a:prstGeom prst="rect">
            <a:avLst/>
          </a:prstGeom>
        </p:spPr>
      </p:pic>
      <p:pic>
        <p:nvPicPr>
          <p:cNvPr id="24" name="Picture 23" descr="A picture containing clock&#10;&#10;Description automatically generated">
            <a:extLst>
              <a:ext uri="{FF2B5EF4-FFF2-40B4-BE49-F238E27FC236}">
                <a16:creationId xmlns:a16="http://schemas.microsoft.com/office/drawing/2014/main" id="{7C4888FF-CD53-4B73-A6F3-B08E04870F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0097" y="3580033"/>
            <a:ext cx="731520" cy="731520"/>
          </a:xfrm>
          <a:prstGeom prst="rect">
            <a:avLst/>
          </a:prstGeom>
        </p:spPr>
      </p:pic>
      <p:pic>
        <p:nvPicPr>
          <p:cNvPr id="26" name="Picture 25" descr="A picture containing clock, drawing&#10;&#10;Description automatically generated">
            <a:extLst>
              <a:ext uri="{FF2B5EF4-FFF2-40B4-BE49-F238E27FC236}">
                <a16:creationId xmlns:a16="http://schemas.microsoft.com/office/drawing/2014/main" id="{9EED721A-985A-49E4-ADED-EB7B5395C5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0097" y="2702911"/>
            <a:ext cx="731520" cy="731520"/>
          </a:xfrm>
          <a:prstGeom prst="rect">
            <a:avLst/>
          </a:prstGeom>
        </p:spPr>
      </p:pic>
    </p:spTree>
    <p:extLst>
      <p:ext uri="{BB962C8B-B14F-4D97-AF65-F5344CB8AC3E}">
        <p14:creationId xmlns:p14="http://schemas.microsoft.com/office/powerpoint/2010/main" val="339634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CB39AB-E220-5144-9287-1CCBF1F454BE}"/>
              </a:ext>
            </a:extLst>
          </p:cNvPr>
          <p:cNvSpPr>
            <a:spLocks noGrp="1"/>
          </p:cNvSpPr>
          <p:nvPr>
            <p:ph sz="half" idx="1"/>
          </p:nvPr>
        </p:nvSpPr>
        <p:spPr>
          <a:xfrm>
            <a:off x="432232" y="1493295"/>
            <a:ext cx="10515600" cy="3879437"/>
          </a:xfrm>
        </p:spPr>
        <p:txBody>
          <a:bodyPr/>
          <a:lstStyle/>
          <a:p>
            <a:pPr marL="0" indent="0">
              <a:buNone/>
            </a:pPr>
            <a:r>
              <a:rPr lang="en-US" dirty="0"/>
              <a:t>Data fusion/encode (Part 1)</a:t>
            </a:r>
          </a:p>
          <a:p>
            <a:pPr marL="0" indent="0">
              <a:buNone/>
            </a:pPr>
            <a:endParaRPr lang="en-US" dirty="0"/>
          </a:p>
          <a:p>
            <a:pPr marL="0" indent="0">
              <a:buNone/>
            </a:pPr>
            <a:endParaRPr lang="en-US" dirty="0"/>
          </a:p>
        </p:txBody>
      </p:sp>
      <p:pic>
        <p:nvPicPr>
          <p:cNvPr id="2062" name="Picture 2061" descr="A picture containing lit, night, large, tower&#10;&#10;Description automatically generated">
            <a:extLst>
              <a:ext uri="{FF2B5EF4-FFF2-40B4-BE49-F238E27FC236}">
                <a16:creationId xmlns:a16="http://schemas.microsoft.com/office/drawing/2014/main" id="{AC7D6C51-B8ED-4540-B967-6A4A89E13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790" y="2114822"/>
            <a:ext cx="1645920" cy="1645920"/>
          </a:xfrm>
          <a:prstGeom prst="rect">
            <a:avLst/>
          </a:prstGeom>
        </p:spPr>
      </p:pic>
      <p:pic>
        <p:nvPicPr>
          <p:cNvPr id="2066" name="Picture 2065" descr="A picture containing light&#10;&#10;Description automatically generated">
            <a:extLst>
              <a:ext uri="{FF2B5EF4-FFF2-40B4-BE49-F238E27FC236}">
                <a16:creationId xmlns:a16="http://schemas.microsoft.com/office/drawing/2014/main" id="{40A129F1-4E0B-4CB8-BD2F-512194164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7540" y="2114822"/>
            <a:ext cx="1645920" cy="1645920"/>
          </a:xfrm>
          <a:prstGeom prst="rect">
            <a:avLst/>
          </a:prstGeom>
        </p:spPr>
      </p:pic>
      <p:pic>
        <p:nvPicPr>
          <p:cNvPr id="2070" name="Picture 2069" descr="A picture containing lit, night, dark, flying&#10;&#10;Description automatically generated">
            <a:extLst>
              <a:ext uri="{FF2B5EF4-FFF2-40B4-BE49-F238E27FC236}">
                <a16:creationId xmlns:a16="http://schemas.microsoft.com/office/drawing/2014/main" id="{8B410F12-8480-470A-8876-3099B6A868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074" y="2100892"/>
            <a:ext cx="1645920" cy="1645920"/>
          </a:xfrm>
          <a:prstGeom prst="rect">
            <a:avLst/>
          </a:prstGeom>
        </p:spPr>
      </p:pic>
      <p:grpSp>
        <p:nvGrpSpPr>
          <p:cNvPr id="15" name="Group 14">
            <a:extLst>
              <a:ext uri="{FF2B5EF4-FFF2-40B4-BE49-F238E27FC236}">
                <a16:creationId xmlns:a16="http://schemas.microsoft.com/office/drawing/2014/main" id="{99A3D696-CB30-4185-AF28-9BE6C2BB5D21}"/>
              </a:ext>
            </a:extLst>
          </p:cNvPr>
          <p:cNvGrpSpPr/>
          <p:nvPr/>
        </p:nvGrpSpPr>
        <p:grpSpPr>
          <a:xfrm>
            <a:off x="7102592" y="1942148"/>
            <a:ext cx="5209746" cy="4292358"/>
            <a:chOff x="7102592" y="1942148"/>
            <a:chExt cx="5209746" cy="4292358"/>
          </a:xfrm>
        </p:grpSpPr>
        <p:sp>
          <p:nvSpPr>
            <p:cNvPr id="2074" name="TextBox 2073">
              <a:extLst>
                <a:ext uri="{FF2B5EF4-FFF2-40B4-BE49-F238E27FC236}">
                  <a16:creationId xmlns:a16="http://schemas.microsoft.com/office/drawing/2014/main" id="{2F468E28-ABAA-4C00-ACC0-9818D02316B9}"/>
                </a:ext>
              </a:extLst>
            </p:cNvPr>
            <p:cNvSpPr txBox="1"/>
            <p:nvPr/>
          </p:nvSpPr>
          <p:spPr>
            <a:xfrm>
              <a:off x="8905848" y="1942148"/>
              <a:ext cx="1593669" cy="861774"/>
            </a:xfrm>
            <a:prstGeom prst="rect">
              <a:avLst/>
            </a:prstGeom>
            <a:noFill/>
          </p:spPr>
          <p:txBody>
            <a:bodyPr wrap="square" rtlCol="0">
              <a:spAutoFit/>
            </a:bodyPr>
            <a:lstStyle/>
            <a:p>
              <a:r>
                <a:rPr lang="en-US" sz="1600" dirty="0">
                  <a:latin typeface="Proxima Nova" panose="02000506030000020004"/>
                </a:rPr>
                <a:t>Power high</a:t>
              </a:r>
            </a:p>
            <a:p>
              <a:r>
                <a:rPr lang="en-US" sz="1600" dirty="0">
                  <a:latin typeface="Proxima Nova" panose="02000506030000020004"/>
                </a:rPr>
                <a:t>Speed low</a:t>
              </a:r>
            </a:p>
            <a:p>
              <a:r>
                <a:rPr lang="en-US" sz="1600" dirty="0">
                  <a:latin typeface="Proxima Nova" panose="02000506030000020004"/>
                </a:rPr>
                <a:t>Long time ago</a:t>
              </a:r>
            </a:p>
          </p:txBody>
        </p:sp>
        <p:sp>
          <p:nvSpPr>
            <p:cNvPr id="2075" name="TextBox 2074">
              <a:extLst>
                <a:ext uri="{FF2B5EF4-FFF2-40B4-BE49-F238E27FC236}">
                  <a16:creationId xmlns:a16="http://schemas.microsoft.com/office/drawing/2014/main" id="{3AFDDF03-0646-4D47-B78F-58E8590F8453}"/>
                </a:ext>
              </a:extLst>
            </p:cNvPr>
            <p:cNvSpPr txBox="1"/>
            <p:nvPr/>
          </p:nvSpPr>
          <p:spPr>
            <a:xfrm>
              <a:off x="10680351" y="4603387"/>
              <a:ext cx="1593669" cy="861774"/>
            </a:xfrm>
            <a:prstGeom prst="rect">
              <a:avLst/>
            </a:prstGeom>
            <a:noFill/>
          </p:spPr>
          <p:txBody>
            <a:bodyPr wrap="square" rtlCol="0">
              <a:spAutoFit/>
            </a:bodyPr>
            <a:lstStyle/>
            <a:p>
              <a:r>
                <a:rPr lang="en-US" sz="1600" dirty="0">
                  <a:latin typeface="Proxima Nova" panose="02000506030000020004"/>
                </a:rPr>
                <a:t>Power low</a:t>
              </a:r>
            </a:p>
            <a:p>
              <a:r>
                <a:rPr lang="en-US" sz="1600" dirty="0">
                  <a:latin typeface="Proxima Nova" panose="02000506030000020004"/>
                </a:rPr>
                <a:t>Speed high</a:t>
              </a:r>
            </a:p>
            <a:p>
              <a:r>
                <a:rPr lang="en-US" sz="1600" dirty="0">
                  <a:latin typeface="Proxima Nova" panose="02000506030000020004"/>
                </a:rPr>
                <a:t>Long time ago</a:t>
              </a:r>
            </a:p>
          </p:txBody>
        </p:sp>
        <p:sp>
          <p:nvSpPr>
            <p:cNvPr id="2076" name="TextBox 2075">
              <a:extLst>
                <a:ext uri="{FF2B5EF4-FFF2-40B4-BE49-F238E27FC236}">
                  <a16:creationId xmlns:a16="http://schemas.microsoft.com/office/drawing/2014/main" id="{F057AA8F-5AEA-4565-ADD1-6F4B47107E91}"/>
                </a:ext>
              </a:extLst>
            </p:cNvPr>
            <p:cNvSpPr txBox="1"/>
            <p:nvPr/>
          </p:nvSpPr>
          <p:spPr>
            <a:xfrm>
              <a:off x="7102592" y="4603387"/>
              <a:ext cx="1593669" cy="861774"/>
            </a:xfrm>
            <a:prstGeom prst="rect">
              <a:avLst/>
            </a:prstGeom>
            <a:noFill/>
          </p:spPr>
          <p:txBody>
            <a:bodyPr wrap="square" rtlCol="0">
              <a:spAutoFit/>
            </a:bodyPr>
            <a:lstStyle/>
            <a:p>
              <a:r>
                <a:rPr lang="en-US" sz="1600" dirty="0">
                  <a:latin typeface="Proxima Nova" panose="02000506030000020004"/>
                </a:rPr>
                <a:t>Power low</a:t>
              </a:r>
            </a:p>
            <a:p>
              <a:r>
                <a:rPr lang="en-US" sz="1600" dirty="0">
                  <a:latin typeface="Proxima Nova" panose="02000506030000020004"/>
                </a:rPr>
                <a:t>Speed low</a:t>
              </a:r>
            </a:p>
            <a:p>
              <a:r>
                <a:rPr lang="en-US" sz="1600" dirty="0">
                  <a:latin typeface="Proxima Nova" panose="02000506030000020004"/>
                </a:rPr>
                <a:t>Very recently</a:t>
              </a:r>
            </a:p>
          </p:txBody>
        </p:sp>
        <p:sp>
          <p:nvSpPr>
            <p:cNvPr id="2077" name="TextBox 2076">
              <a:extLst>
                <a:ext uri="{FF2B5EF4-FFF2-40B4-BE49-F238E27FC236}">
                  <a16:creationId xmlns:a16="http://schemas.microsoft.com/office/drawing/2014/main" id="{90804974-3157-401B-B0B1-827C7A50452C}"/>
                </a:ext>
              </a:extLst>
            </p:cNvPr>
            <p:cNvSpPr txBox="1"/>
            <p:nvPr/>
          </p:nvSpPr>
          <p:spPr>
            <a:xfrm>
              <a:off x="7102592" y="2904981"/>
              <a:ext cx="1593669" cy="861774"/>
            </a:xfrm>
            <a:prstGeom prst="rect">
              <a:avLst/>
            </a:prstGeom>
            <a:noFill/>
          </p:spPr>
          <p:txBody>
            <a:bodyPr wrap="square" rtlCol="0">
              <a:spAutoFit/>
            </a:bodyPr>
            <a:lstStyle/>
            <a:p>
              <a:r>
                <a:rPr lang="en-US" sz="1600" dirty="0">
                  <a:latin typeface="Proxima Nova" panose="02000506030000020004"/>
                </a:rPr>
                <a:t>Power high</a:t>
              </a:r>
              <a:br>
                <a:rPr lang="en-US" sz="1600" dirty="0">
                  <a:latin typeface="Proxima Nova" panose="02000506030000020004"/>
                </a:rPr>
              </a:br>
              <a:r>
                <a:rPr lang="en-US" sz="1600" dirty="0">
                  <a:latin typeface="Proxima Nova" panose="02000506030000020004"/>
                </a:rPr>
                <a:t>Speed low</a:t>
              </a:r>
            </a:p>
            <a:p>
              <a:r>
                <a:rPr lang="en-US" sz="1600" dirty="0">
                  <a:latin typeface="Proxima Nova" panose="02000506030000020004"/>
                </a:rPr>
                <a:t>Very recently</a:t>
              </a:r>
            </a:p>
          </p:txBody>
        </p:sp>
        <p:sp>
          <p:nvSpPr>
            <p:cNvPr id="2078" name="TextBox 2077">
              <a:extLst>
                <a:ext uri="{FF2B5EF4-FFF2-40B4-BE49-F238E27FC236}">
                  <a16:creationId xmlns:a16="http://schemas.microsoft.com/office/drawing/2014/main" id="{C0E4D662-2F1A-46A4-BF85-03432A08258A}"/>
                </a:ext>
              </a:extLst>
            </p:cNvPr>
            <p:cNvSpPr txBox="1"/>
            <p:nvPr/>
          </p:nvSpPr>
          <p:spPr>
            <a:xfrm>
              <a:off x="8988492" y="5372732"/>
              <a:ext cx="1593669" cy="861774"/>
            </a:xfrm>
            <a:prstGeom prst="rect">
              <a:avLst/>
            </a:prstGeom>
            <a:noFill/>
          </p:spPr>
          <p:txBody>
            <a:bodyPr wrap="square" rtlCol="0">
              <a:spAutoFit/>
            </a:bodyPr>
            <a:lstStyle/>
            <a:p>
              <a:r>
                <a:rPr lang="en-US" sz="1600" dirty="0">
                  <a:latin typeface="Proxima Nova" panose="02000506030000020004"/>
                </a:rPr>
                <a:t>Power low</a:t>
              </a:r>
              <a:br>
                <a:rPr lang="en-US" sz="1600" dirty="0">
                  <a:latin typeface="Proxima Nova" panose="02000506030000020004"/>
                </a:rPr>
              </a:br>
              <a:r>
                <a:rPr lang="en-US" sz="1600" dirty="0">
                  <a:latin typeface="Proxima Nova" panose="02000506030000020004"/>
                </a:rPr>
                <a:t>Speed high</a:t>
              </a:r>
            </a:p>
            <a:p>
              <a:r>
                <a:rPr lang="en-US" sz="1600" dirty="0">
                  <a:latin typeface="Proxima Nova" panose="02000506030000020004"/>
                </a:rPr>
                <a:t>Very recently</a:t>
              </a:r>
            </a:p>
          </p:txBody>
        </p:sp>
        <p:sp>
          <p:nvSpPr>
            <p:cNvPr id="2079" name="TextBox 2078">
              <a:extLst>
                <a:ext uri="{FF2B5EF4-FFF2-40B4-BE49-F238E27FC236}">
                  <a16:creationId xmlns:a16="http://schemas.microsoft.com/office/drawing/2014/main" id="{A20934C5-0923-43C3-87DD-D09B8A2D25B3}"/>
                </a:ext>
              </a:extLst>
            </p:cNvPr>
            <p:cNvSpPr txBox="1"/>
            <p:nvPr/>
          </p:nvSpPr>
          <p:spPr>
            <a:xfrm>
              <a:off x="10718669" y="2907948"/>
              <a:ext cx="1593669" cy="861774"/>
            </a:xfrm>
            <a:prstGeom prst="rect">
              <a:avLst/>
            </a:prstGeom>
            <a:noFill/>
          </p:spPr>
          <p:txBody>
            <a:bodyPr wrap="square" rtlCol="0">
              <a:spAutoFit/>
            </a:bodyPr>
            <a:lstStyle/>
            <a:p>
              <a:r>
                <a:rPr lang="en-US" sz="1600" dirty="0">
                  <a:latin typeface="Proxima Nova" panose="02000506030000020004"/>
                </a:rPr>
                <a:t>Power high</a:t>
              </a:r>
            </a:p>
            <a:p>
              <a:r>
                <a:rPr lang="en-US" sz="1600" dirty="0">
                  <a:latin typeface="Proxima Nova" panose="02000506030000020004"/>
                </a:rPr>
                <a:t>Speed high</a:t>
              </a:r>
            </a:p>
            <a:p>
              <a:r>
                <a:rPr lang="en-US" sz="1600" dirty="0">
                  <a:latin typeface="Proxima Nova" panose="02000506030000020004"/>
                </a:rPr>
                <a:t>Long time ago</a:t>
              </a:r>
            </a:p>
          </p:txBody>
        </p:sp>
        <p:pic>
          <p:nvPicPr>
            <p:cNvPr id="4100" name="Picture 4" descr="RGB Color Wheel, Hex Values &amp; Printable Blank Color Wheel Templates">
              <a:extLst>
                <a:ext uri="{FF2B5EF4-FFF2-40B4-BE49-F238E27FC236}">
                  <a16:creationId xmlns:a16="http://schemas.microsoft.com/office/drawing/2014/main" id="{44269E72-8197-45AB-AF1D-8358A9A9705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800" b="93600" l="6200" r="92400">
                          <a14:foregroundMark x1="34200" y1="16600" x2="20600" y2="24000"/>
                          <a14:foregroundMark x1="20600" y1="24000" x2="11400" y2="34800"/>
                          <a14:foregroundMark x1="11400" y1="34800" x2="7600" y2="45000"/>
                          <a14:foregroundMark x1="7600" y1="45000" x2="17800" y2="66600"/>
                          <a14:foregroundMark x1="17800" y1="66600" x2="26400" y2="78000"/>
                          <a14:foregroundMark x1="26400" y1="78000" x2="37400" y2="85200"/>
                          <a14:foregroundMark x1="37400" y1="85200" x2="48800" y2="88800"/>
                          <a14:foregroundMark x1="48800" y1="88800" x2="59000" y2="89000"/>
                          <a14:foregroundMark x1="59000" y1="89000" x2="89200" y2="60600"/>
                          <a14:foregroundMark x1="89200" y1="60600" x2="92400" y2="50200"/>
                          <a14:foregroundMark x1="92400" y1="50200" x2="91600" y2="46200"/>
                          <a14:foregroundMark x1="40800" y1="9000" x2="58800" y2="6800"/>
                          <a14:foregroundMark x1="6200" y1="48400" x2="6800" y2="51800"/>
                          <a14:foregroundMark x1="71000" y1="40600" x2="66200" y2="43000"/>
                          <a14:foregroundMark x1="47400" y1="93600" x2="49800" y2="93600"/>
                          <a14:foregroundMark x1="35800" y1="47400" x2="36400" y2="59600"/>
                          <a14:foregroundMark x1="36400" y1="59600" x2="47800" y2="67800"/>
                          <a14:foregroundMark x1="47800" y1="67800" x2="58800" y2="66800"/>
                          <a14:foregroundMark x1="58800" y1="66800" x2="68200" y2="59000"/>
                          <a14:foregroundMark x1="68200" y1="59000" x2="70400" y2="46600"/>
                          <a14:foregroundMark x1="70400" y1="46600" x2="55800" y2="42600"/>
                          <a14:foregroundMark x1="55800" y1="42600" x2="45800" y2="45600"/>
                          <a14:foregroundMark x1="45800" y1="45600" x2="44800" y2="47200"/>
                          <a14:foregroundMark x1="38200" y1="42000" x2="35000" y2="54400"/>
                          <a14:foregroundMark x1="35000" y1="54400" x2="45800" y2="63000"/>
                          <a14:foregroundMark x1="45800" y1="63000" x2="60000" y2="56800"/>
                          <a14:foregroundMark x1="60000" y1="56800" x2="63400" y2="45800"/>
                          <a14:foregroundMark x1="63400" y1="45800" x2="54000" y2="40800"/>
                          <a14:foregroundMark x1="54000" y1="40800" x2="39400" y2="52000"/>
                          <a14:foregroundMark x1="39400" y1="52000" x2="39200" y2="62400"/>
                          <a14:foregroundMark x1="39200" y1="62400" x2="53800" y2="59200"/>
                          <a14:foregroundMark x1="53800" y1="59200" x2="58200" y2="47600"/>
                          <a14:foregroundMark x1="58200" y1="47600" x2="44800" y2="44800"/>
                          <a14:foregroundMark x1="44800" y1="44800" x2="36200" y2="55800"/>
                          <a14:foregroundMark x1="36200" y1="55800" x2="50400" y2="58400"/>
                          <a14:foregroundMark x1="50400" y1="58400" x2="54600" y2="48800"/>
                          <a14:foregroundMark x1="54600" y1="48800" x2="52200" y2="48000"/>
                          <a14:foregroundMark x1="52200" y1="48000" x2="64000" y2="46600"/>
                          <a14:foregroundMark x1="64000" y1="46600" x2="47800" y2="51400"/>
                          <a14:foregroundMark x1="47800" y1="51400" x2="43600" y2="56400"/>
                          <a14:foregroundMark x1="27000" y1="39000" x2="29800" y2="29000"/>
                          <a14:foregroundMark x1="29800" y1="29000" x2="37000" y2="21600"/>
                          <a14:foregroundMark x1="37000" y1="21600" x2="47800" y2="20800"/>
                          <a14:foregroundMark x1="47800" y1="20800" x2="59200" y2="22200"/>
                          <a14:foregroundMark x1="59200" y1="22200" x2="68400" y2="30200"/>
                          <a14:foregroundMark x1="68400" y1="30200" x2="72400" y2="52000"/>
                          <a14:foregroundMark x1="72400" y1="52000" x2="66200" y2="63400"/>
                          <a14:foregroundMark x1="66200" y1="63400" x2="56400" y2="69400"/>
                          <a14:foregroundMark x1="56400" y1="69400" x2="54600" y2="69800"/>
                          <a14:foregroundMark x1="35200" y1="12400" x2="26400" y2="21200"/>
                          <a14:foregroundMark x1="26400" y1="21200" x2="22800" y2="29200"/>
                          <a14:foregroundMark x1="41600" y1="23800" x2="30400" y2="29600"/>
                          <a14:foregroundMark x1="30400" y1="29600" x2="24400" y2="37800"/>
                          <a14:foregroundMark x1="24400" y1="37800" x2="23800" y2="49000"/>
                          <a14:foregroundMark x1="23800" y1="49000" x2="27200" y2="59400"/>
                          <a14:foregroundMark x1="27200" y1="59400" x2="35200" y2="69200"/>
                          <a14:foregroundMark x1="35200" y1="69200" x2="45200" y2="72400"/>
                          <a14:foregroundMark x1="45200" y1="72400" x2="66000" y2="62600"/>
                          <a14:foregroundMark x1="66000" y1="62600" x2="71000" y2="52600"/>
                          <a14:foregroundMark x1="46200" y1="35800" x2="36400" y2="42800"/>
                          <a14:foregroundMark x1="36400" y1="42800" x2="42800" y2="29200"/>
                          <a14:foregroundMark x1="42800" y1="29200" x2="56600" y2="13600"/>
                          <a14:foregroundMark x1="56600" y1="13600" x2="23200" y2="49400"/>
                          <a14:foregroundMark x1="23200" y1="49400" x2="40200" y2="29800"/>
                          <a14:foregroundMark x1="40200" y1="29800" x2="27400" y2="52000"/>
                          <a14:foregroundMark x1="27400" y1="52000" x2="51200" y2="29600"/>
                          <a14:foregroundMark x1="51200" y1="29600" x2="25200" y2="68800"/>
                          <a14:foregroundMark x1="25200" y1="68800" x2="50400" y2="42000"/>
                          <a14:foregroundMark x1="50400" y1="42000" x2="40800" y2="56400"/>
                          <a14:foregroundMark x1="40800" y1="56400" x2="67800" y2="29200"/>
                          <a14:foregroundMark x1="67800" y1="29200" x2="47800" y2="61000"/>
                          <a14:foregroundMark x1="47800" y1="61000" x2="63400" y2="47600"/>
                          <a14:foregroundMark x1="63400" y1="47600" x2="53400" y2="70000"/>
                          <a14:foregroundMark x1="53400" y1="70000" x2="67600" y2="59200"/>
                          <a14:foregroundMark x1="67600" y1="59200" x2="59400" y2="71800"/>
                          <a14:foregroundMark x1="59400" y1="71800" x2="70400" y2="61400"/>
                          <a14:foregroundMark x1="70400" y1="61400" x2="70800" y2="61600"/>
                          <a14:foregroundMark x1="49200" y1="32400" x2="40000" y2="25800"/>
                          <a14:foregroundMark x1="40000" y1="25800" x2="61800" y2="42000"/>
                          <a14:foregroundMark x1="61800" y1="42000" x2="52600" y2="27000"/>
                          <a14:foregroundMark x1="52600" y1="27000" x2="79400" y2="49800"/>
                          <a14:foregroundMark x1="79400" y1="49800" x2="74800" y2="39600"/>
                          <a14:foregroundMark x1="74800" y1="39600" x2="65600" y2="46400"/>
                          <a14:foregroundMark x1="65600" y1="46400" x2="75600" y2="60400"/>
                          <a14:foregroundMark x1="75600" y1="60400" x2="71000" y2="70600"/>
                          <a14:foregroundMark x1="71000" y1="70600" x2="33600" y2="72000"/>
                          <a14:foregroundMark x1="33600" y1="72000" x2="25400" y2="64000"/>
                          <a14:foregroundMark x1="25400" y1="64000" x2="22200" y2="50800"/>
                          <a14:foregroundMark x1="22200" y1="50800" x2="24000" y2="39800"/>
                          <a14:foregroundMark x1="24000" y1="39800" x2="24200" y2="41400"/>
                          <a14:foregroundMark x1="48600" y1="27400" x2="71000" y2="30200"/>
                          <a14:foregroundMark x1="71000" y1="30200" x2="75000" y2="52800"/>
                          <a14:foregroundMark x1="75000" y1="52800" x2="70400" y2="65400"/>
                          <a14:foregroundMark x1="70400" y1="65400" x2="59800" y2="76400"/>
                          <a14:foregroundMark x1="59800" y1="76400" x2="49200" y2="78600"/>
                          <a14:foregroundMark x1="49200" y1="78600" x2="39000" y2="76000"/>
                          <a14:foregroundMark x1="39000" y1="76000" x2="36200" y2="65600"/>
                          <a14:foregroundMark x1="36200" y1="65600" x2="29400" y2="57200"/>
                          <a14:foregroundMark x1="29400" y1="57200" x2="50600" y2="61800"/>
                          <a14:foregroundMark x1="50600" y1="61800" x2="60800" y2="53800"/>
                          <a14:foregroundMark x1="60800" y1="53800" x2="67800" y2="41200"/>
                          <a14:foregroundMark x1="67800" y1="41200" x2="67600" y2="30800"/>
                          <a14:foregroundMark x1="67600" y1="30800" x2="58200" y2="24600"/>
                          <a14:foregroundMark x1="58200" y1="24600" x2="53000" y2="25400"/>
                          <a14:foregroundMark x1="34000" y1="49200" x2="69000" y2="50200"/>
                          <a14:foregroundMark x1="69000" y1="50200" x2="78600" y2="55400"/>
                          <a14:foregroundMark x1="78600" y1="55400" x2="67200" y2="59400"/>
                          <a14:foregroundMark x1="67200" y1="59400" x2="75600" y2="52200"/>
                          <a14:foregroundMark x1="75600" y1="52200" x2="63200" y2="81200"/>
                          <a14:foregroundMark x1="63200" y1="62200" x2="69000" y2="48800"/>
                          <a14:foregroundMark x1="69000" y1="48800" x2="70000" y2="49800"/>
                        </a14:backgroundRemoval>
                      </a14:imgEffect>
                    </a14:imgLayer>
                  </a14:imgProps>
                </a:ext>
                <a:ext uri="{28A0092B-C50C-407E-A947-70E740481C1C}">
                  <a14:useLocalDpi xmlns:a14="http://schemas.microsoft.com/office/drawing/2010/main" val="0"/>
                </a:ext>
              </a:extLst>
            </a:blip>
            <a:srcRect/>
            <a:stretch>
              <a:fillRect/>
            </a:stretch>
          </p:blipFill>
          <p:spPr bwMode="auto">
            <a:xfrm>
              <a:off x="8109014" y="2626343"/>
              <a:ext cx="2838818" cy="28388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B26396-951F-4F10-929B-7BB26DADD0F6}"/>
                </a:ext>
              </a:extLst>
            </p:cNvPr>
            <p:cNvSpPr/>
            <p:nvPr/>
          </p:nvSpPr>
          <p:spPr>
            <a:xfrm>
              <a:off x="8807658" y="3869473"/>
              <a:ext cx="1434956" cy="423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1C4D7C-6DA5-4404-83D4-C0BED669B033}"/>
                </a:ext>
              </a:extLst>
            </p:cNvPr>
            <p:cNvSpPr txBox="1"/>
            <p:nvPr/>
          </p:nvSpPr>
          <p:spPr>
            <a:xfrm>
              <a:off x="8880284" y="3626662"/>
              <a:ext cx="1434956" cy="830997"/>
            </a:xfrm>
            <a:prstGeom prst="rect">
              <a:avLst/>
            </a:prstGeom>
            <a:noFill/>
          </p:spPr>
          <p:txBody>
            <a:bodyPr wrap="square" rtlCol="0">
              <a:spAutoFit/>
            </a:bodyPr>
            <a:lstStyle/>
            <a:p>
              <a:r>
                <a:rPr lang="en-US" sz="1600" dirty="0">
                  <a:latin typeface="Proxima Nova" panose="02000506030000020004"/>
                </a:rPr>
                <a:t>Power high</a:t>
              </a:r>
            </a:p>
            <a:p>
              <a:r>
                <a:rPr lang="en-US" sz="1600" dirty="0">
                  <a:latin typeface="Proxima Nova" panose="02000506030000020004"/>
                </a:rPr>
                <a:t>Speed high</a:t>
              </a:r>
            </a:p>
            <a:p>
              <a:r>
                <a:rPr lang="en-US" sz="1600" dirty="0">
                  <a:latin typeface="Proxima Nova" panose="02000506030000020004"/>
                </a:rPr>
                <a:t>Very recently</a:t>
              </a:r>
            </a:p>
          </p:txBody>
        </p:sp>
      </p:grpSp>
      <p:pic>
        <p:nvPicPr>
          <p:cNvPr id="9" name="Picture 8" descr="A picture containing object, clock, light, drawing&#10;&#10;Description automatically generated">
            <a:extLst>
              <a:ext uri="{FF2B5EF4-FFF2-40B4-BE49-F238E27FC236}">
                <a16:creationId xmlns:a16="http://schemas.microsoft.com/office/drawing/2014/main" id="{86C5AE6D-C1E0-4539-BAE2-4F15636081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3790" y="4035038"/>
            <a:ext cx="1645920" cy="1645920"/>
          </a:xfrm>
          <a:prstGeom prst="rect">
            <a:avLst/>
          </a:prstGeom>
        </p:spPr>
      </p:pic>
      <p:pic>
        <p:nvPicPr>
          <p:cNvPr id="11" name="Picture 10" descr="A picture containing clock&#10;&#10;Description automatically generated">
            <a:extLst>
              <a:ext uri="{FF2B5EF4-FFF2-40B4-BE49-F238E27FC236}">
                <a16:creationId xmlns:a16="http://schemas.microsoft.com/office/drawing/2014/main" id="{140E8AFF-2260-40C5-A027-4A5B8C2780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67540" y="4035038"/>
            <a:ext cx="1645920" cy="1645920"/>
          </a:xfrm>
          <a:prstGeom prst="rect">
            <a:avLst/>
          </a:prstGeom>
        </p:spPr>
      </p:pic>
      <p:pic>
        <p:nvPicPr>
          <p:cNvPr id="13" name="Picture 12" descr="A picture containing clock, drawing&#10;&#10;Description automatically generated">
            <a:extLst>
              <a:ext uri="{FF2B5EF4-FFF2-40B4-BE49-F238E27FC236}">
                <a16:creationId xmlns:a16="http://schemas.microsoft.com/office/drawing/2014/main" id="{975C9F56-70B7-4134-BF39-CBCB4701D4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074" y="3999518"/>
            <a:ext cx="1645920" cy="1645920"/>
          </a:xfrm>
          <a:prstGeom prst="rect">
            <a:avLst/>
          </a:prstGeom>
        </p:spPr>
      </p:pic>
      <p:sp>
        <p:nvSpPr>
          <p:cNvPr id="14" name="TextBox 13">
            <a:extLst>
              <a:ext uri="{FF2B5EF4-FFF2-40B4-BE49-F238E27FC236}">
                <a16:creationId xmlns:a16="http://schemas.microsoft.com/office/drawing/2014/main" id="{67975BC7-15E9-46B7-9C5F-F5A9DA31E17D}"/>
              </a:ext>
            </a:extLst>
          </p:cNvPr>
          <p:cNvSpPr txBox="1"/>
          <p:nvPr/>
        </p:nvSpPr>
        <p:spPr>
          <a:xfrm>
            <a:off x="513477" y="5697096"/>
            <a:ext cx="6144147" cy="646331"/>
          </a:xfrm>
          <a:prstGeom prst="rect">
            <a:avLst/>
          </a:prstGeom>
          <a:noFill/>
        </p:spPr>
        <p:txBody>
          <a:bodyPr wrap="square" rtlCol="0">
            <a:spAutoFit/>
          </a:bodyPr>
          <a:lstStyle/>
          <a:p>
            <a:pPr algn="ctr"/>
            <a:r>
              <a:rPr lang="en-US" dirty="0">
                <a:latin typeface="Proxima Nova" panose="02000506030000020004"/>
              </a:rPr>
              <a:t>Incorporate the processing parameter data into an image (with different resolution)</a:t>
            </a:r>
          </a:p>
        </p:txBody>
      </p:sp>
      <p:sp>
        <p:nvSpPr>
          <p:cNvPr id="16" name="TextBox 15">
            <a:extLst>
              <a:ext uri="{FF2B5EF4-FFF2-40B4-BE49-F238E27FC236}">
                <a16:creationId xmlns:a16="http://schemas.microsoft.com/office/drawing/2014/main" id="{3E0DF8E5-9D66-4EAD-941A-01F613D2CFF2}"/>
              </a:ext>
            </a:extLst>
          </p:cNvPr>
          <p:cNvSpPr txBox="1"/>
          <p:nvPr/>
        </p:nvSpPr>
        <p:spPr>
          <a:xfrm>
            <a:off x="7186135" y="1776397"/>
            <a:ext cx="802750" cy="307777"/>
          </a:xfrm>
          <a:prstGeom prst="rect">
            <a:avLst/>
          </a:prstGeom>
          <a:solidFill>
            <a:srgbClr val="FF0000">
              <a:alpha val="65098"/>
            </a:srgbClr>
          </a:solidFill>
          <a:ln>
            <a:noFill/>
          </a:ln>
        </p:spPr>
        <p:txBody>
          <a:bodyPr wrap="square" rtlCol="0">
            <a:spAutoFit/>
          </a:bodyPr>
          <a:lstStyle/>
          <a:p>
            <a:pPr algn="ctr"/>
            <a:r>
              <a:rPr lang="en-US" sz="1400" b="1" dirty="0">
                <a:solidFill>
                  <a:schemeClr val="bg1"/>
                </a:solidFill>
                <a:latin typeface="Proxima Nova" panose="02000506030000020004"/>
              </a:rPr>
              <a:t>Power</a:t>
            </a:r>
          </a:p>
        </p:txBody>
      </p:sp>
      <p:sp>
        <p:nvSpPr>
          <p:cNvPr id="17" name="TextBox 16">
            <a:extLst>
              <a:ext uri="{FF2B5EF4-FFF2-40B4-BE49-F238E27FC236}">
                <a16:creationId xmlns:a16="http://schemas.microsoft.com/office/drawing/2014/main" id="{22A1F582-668C-4BDA-81E8-BB65ED386266}"/>
              </a:ext>
            </a:extLst>
          </p:cNvPr>
          <p:cNvSpPr txBox="1"/>
          <p:nvPr/>
        </p:nvSpPr>
        <p:spPr>
          <a:xfrm>
            <a:off x="7185659" y="2114822"/>
            <a:ext cx="802750" cy="307777"/>
          </a:xfrm>
          <a:prstGeom prst="rect">
            <a:avLst/>
          </a:prstGeom>
          <a:solidFill>
            <a:srgbClr val="00FF00">
              <a:alpha val="65098"/>
            </a:srgbClr>
          </a:solidFill>
          <a:ln>
            <a:noFill/>
          </a:ln>
        </p:spPr>
        <p:txBody>
          <a:bodyPr wrap="square" rtlCol="0">
            <a:spAutoFit/>
          </a:bodyPr>
          <a:lstStyle/>
          <a:p>
            <a:pPr algn="ctr"/>
            <a:r>
              <a:rPr lang="en-US" sz="1400" b="1" dirty="0">
                <a:solidFill>
                  <a:schemeClr val="bg1"/>
                </a:solidFill>
                <a:latin typeface="Proxima Nova" panose="02000506030000020004"/>
              </a:rPr>
              <a:t>Speed</a:t>
            </a:r>
          </a:p>
        </p:txBody>
      </p:sp>
      <p:sp>
        <p:nvSpPr>
          <p:cNvPr id="18" name="TextBox 17">
            <a:extLst>
              <a:ext uri="{FF2B5EF4-FFF2-40B4-BE49-F238E27FC236}">
                <a16:creationId xmlns:a16="http://schemas.microsoft.com/office/drawing/2014/main" id="{592F9275-99AE-45CD-97D8-AD895799242B}"/>
              </a:ext>
            </a:extLst>
          </p:cNvPr>
          <p:cNvSpPr txBox="1"/>
          <p:nvPr/>
        </p:nvSpPr>
        <p:spPr>
          <a:xfrm>
            <a:off x="7180040" y="2467609"/>
            <a:ext cx="802750" cy="307777"/>
          </a:xfrm>
          <a:prstGeom prst="rect">
            <a:avLst/>
          </a:prstGeom>
          <a:solidFill>
            <a:srgbClr val="0000FF">
              <a:alpha val="65098"/>
            </a:srgbClr>
          </a:solidFill>
          <a:ln>
            <a:noFill/>
          </a:ln>
        </p:spPr>
        <p:txBody>
          <a:bodyPr wrap="square" rtlCol="0">
            <a:spAutoFit/>
          </a:bodyPr>
          <a:lstStyle/>
          <a:p>
            <a:pPr algn="ctr"/>
            <a:r>
              <a:rPr lang="en-US" sz="1400" b="1" dirty="0">
                <a:solidFill>
                  <a:schemeClr val="bg1"/>
                </a:solidFill>
                <a:latin typeface="Proxima Nova" panose="02000506030000020004"/>
              </a:rPr>
              <a:t>Time</a:t>
            </a:r>
          </a:p>
        </p:txBody>
      </p:sp>
    </p:spTree>
    <p:extLst>
      <p:ext uri="{BB962C8B-B14F-4D97-AF65-F5344CB8AC3E}">
        <p14:creationId xmlns:p14="http://schemas.microsoft.com/office/powerpoint/2010/main" val="376288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TotalTime>
  <Words>739</Words>
  <Application>Microsoft Office PowerPoint</Application>
  <PresentationFormat>Widescreen</PresentationFormat>
  <Paragraphs>123</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Proxima Nova</vt:lpstr>
      <vt:lpstr>Arial</vt:lpstr>
      <vt:lpstr>Calibri</vt:lpstr>
      <vt:lpstr>Cambria Math</vt:lpstr>
      <vt:lpstr>Office Theme</vt:lpstr>
      <vt:lpstr>Melt Pool Prediction Based on the Process parameter</vt:lpstr>
      <vt:lpstr>Problem Description</vt:lpstr>
      <vt:lpstr>PowerPoint Presentation</vt:lpstr>
      <vt:lpstr>PowerPoint Presentation</vt:lpstr>
      <vt:lpstr>PowerPoint Presentation</vt:lpstr>
      <vt:lpstr>PROBLEM DESCRIPTION</vt:lpstr>
      <vt:lpstr>Approach</vt:lpstr>
      <vt:lpstr>PowerPoint Presentation</vt:lpstr>
      <vt:lpstr>PowerPoint Presentation</vt:lpstr>
      <vt:lpstr>PowerPoint Presentation</vt:lpstr>
      <vt:lpstr>PowerPoint Presentation</vt:lpstr>
      <vt:lpstr>Results</vt:lpstr>
      <vt:lpstr>PowerPoint Presentation</vt:lpstr>
      <vt:lpstr>PowerPoint Presentation</vt:lpstr>
      <vt:lpstr>Findings and Discussion</vt:lpstr>
      <vt:lpstr>PowerPoint Presentation</vt:lpstr>
      <vt:lpstr>Findings and Discussion</vt:lpstr>
      <vt:lpstr>Closure &amp;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Meehan</dc:creator>
  <cp:lastModifiedBy>Yaxin Cui</cp:lastModifiedBy>
  <cp:revision>33</cp:revision>
  <dcterms:created xsi:type="dcterms:W3CDTF">2020-05-05T18:14:27Z</dcterms:created>
  <dcterms:modified xsi:type="dcterms:W3CDTF">2020-08-16T09:58:35Z</dcterms:modified>
</cp:coreProperties>
</file>