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93" r:id="rId3"/>
    <p:sldId id="370" r:id="rId4"/>
    <p:sldId id="292" r:id="rId5"/>
    <p:sldId id="295" r:id="rId6"/>
    <p:sldId id="399" r:id="rId7"/>
    <p:sldId id="371" r:id="rId8"/>
    <p:sldId id="400" r:id="rId9"/>
    <p:sldId id="401" r:id="rId10"/>
    <p:sldId id="402" r:id="rId11"/>
    <p:sldId id="403" r:id="rId12"/>
    <p:sldId id="384" r:id="rId13"/>
    <p:sldId id="404" r:id="rId14"/>
    <p:sldId id="405" r:id="rId15"/>
    <p:sldId id="406" r:id="rId16"/>
    <p:sldId id="407" r:id="rId17"/>
    <p:sldId id="408" r:id="rId18"/>
    <p:sldId id="410" r:id="rId19"/>
    <p:sldId id="412" r:id="rId20"/>
    <p:sldId id="411" r:id="rId21"/>
    <p:sldId id="413" r:id="rId22"/>
    <p:sldId id="414" r:id="rId23"/>
    <p:sldId id="409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26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F2F2"/>
    <a:srgbClr val="FFFFCC"/>
    <a:srgbClr val="2F546B"/>
    <a:srgbClr val="2B4E63"/>
    <a:srgbClr val="345E77"/>
    <a:srgbClr val="102C51"/>
    <a:srgbClr val="8C8896"/>
    <a:srgbClr val="363E42"/>
    <a:srgbClr val="E0D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86940" autoAdjust="0"/>
  </p:normalViewPr>
  <p:slideViewPr>
    <p:cSldViewPr snapToGrid="0">
      <p:cViewPr varScale="1">
        <p:scale>
          <a:sx n="69" d="100"/>
          <a:sy n="69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A11FA-BB5C-45AE-9768-67DF8F4E57FC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B099-34D4-416E-BA2F-8835A01C8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45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課程名稱：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应用开发，屬於專業拓展課程，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學時，講課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學時。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从入门到精通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　者：明日科技 編著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出版社：清华大學出版社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要掌握并熟练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应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语言，就需要对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语言的基础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进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行充分的了解。本章对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语言基础进行了比较详细的介绍，初学者应该对本章的各小节仔细的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阅读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、思考。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8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注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意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变量是一个空间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可以只创建空间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里面不存放内容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432000" lvl="1" algn="just" hangingPunct="0">
              <a:spcAft>
                <a:spcPts val="1200"/>
              </a:spcAft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量空间创建后是</a:t>
            </a:r>
            <a:r>
              <a:rPr lang="zh-CN" altLang="en-US" sz="2400" b="0" u="heavy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没有默认的内容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空的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4320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空的变量空间不能拿来使用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编译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会报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2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public class TestTwo_00{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public static void main(String[] </a:t>
            </a:r>
            <a:r>
              <a:rPr lang="en-US" altLang="zh-CN" sz="1200" b="0" dirty="0" err="1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args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){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byte x; 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x = 1; 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}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pPr latinLnBrk="0" hangingPunct="0"/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上述 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代码编译执行，计算机底层内存架构和运作原理为何？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x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存在哪儿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2. 1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存在哪儿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latinLnBrk="0" hangingPunct="0"/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=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做了什么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34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问题思考说明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5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TW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问题思考说明</a:t>
            </a:r>
            <a:endParaRPr lang="zh-CN" altLang="en-US" sz="28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Java </a:t>
            </a: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程序执行，计算机底层内存架构和运作原理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789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代码注释与编码规范</a:t>
            </a:r>
            <a:endParaRPr lang="en-US" altLang="zh-CN" sz="28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代码注释</a:t>
            </a: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程序代码中适当地</a:t>
            </a:r>
            <a:r>
              <a:rPr lang="zh-CN" altLang="en-US" sz="2400" b="1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添加注释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可以提高程序的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可读性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可维护性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。好的</a:t>
            </a:r>
            <a:r>
              <a:rPr lang="zh-CN" altLang="en-US" sz="2400" b="1" u="heavy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编码规范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可以使程序更易阅读和理解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marR="0" lvl="1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注释中的文字</a:t>
            </a:r>
            <a:r>
              <a:rPr lang="zh-TW" altLang="en-US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编译器不进行编译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，所有代码中的注释文字对程序不产生任何影响。</a:t>
            </a:r>
            <a:r>
              <a:rPr lang="en-US" altLang="zh-CN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语言提供了</a:t>
            </a:r>
            <a:r>
              <a:rPr lang="zh-TW" altLang="en-US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</a:t>
            </a:r>
            <a:r>
              <a:rPr lang="en-US" altLang="zh-CN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种添加注释的方法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，分别为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209700" lvl="2" indent="-14400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单行注释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为单行注释标记，从符号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“//”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开始直到换行为止的所有内容均作为注释而被编译器忽略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209700" lvl="2" indent="-14400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多行注释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TW" altLang="en-US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*　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*/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为多行注释标记，符号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“/*”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与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“*/”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之间的所有内容均为注释内容。注释中的内容可以换行。</a:t>
            </a:r>
            <a:endParaRPr lang="en-US" altLang="zh-CN" sz="2400" b="0" dirty="0">
              <a:solidFill>
                <a:srgbClr val="FFFF00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209700" lvl="2" indent="-144000" algn="just" latinLnBrk="0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文档注释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/**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*/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为文档注释标记。符号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“/**”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与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“*/”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之间的内容均为文档注释内容。当文档注释出现在声明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如类的声明、类的成员变量的声明、类的成员方法声明等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之前时，会被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Javadoc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文档工具读取作为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Javadoc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文档内容。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5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编码规范</a:t>
            </a: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在学习开发的过程中要养成良好的编码习惯，因为规整的代码格式会给程序的开发与日后的维护提供很大方便。在此对编码规则作了以下总结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-13320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在声明变量时，尽量使每个变量的声明单独占一行。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-133200" algn="just" latinLnBrk="0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在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代码中，关键字与关键宇间如果有多个空格，这些空格均被视作一个。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-133200" algn="just" latinLnBrk="0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对于关键的方法要多加注释，这样有助于阅读者了解代码结构。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-133200" algn="just" latinLnBrk="0" hangingPunct="0">
              <a:spcAft>
                <a:spcPts val="12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善用</a:t>
            </a:r>
            <a:r>
              <a:rPr lang="zh-TW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缩进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增加代码可读性。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03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数据类型转化</a:t>
            </a: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33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1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9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5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授课教师：</a:t>
            </a: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淮阴工学院</a:t>
            </a: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应用技术学院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陶志行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21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3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414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157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2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451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68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90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3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语言基础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章节大纲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基本数据类型</a:t>
            </a:r>
          </a:p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常量与变量</a:t>
            </a:r>
          </a:p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数据类型转化</a:t>
            </a:r>
          </a:p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运算符号</a:t>
            </a:r>
          </a:p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47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489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80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386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83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06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56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54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从低比特位数类型向高比特位数类型的转换，系统将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l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从高比特位数类型向低比特位数类型转换呢？</a:t>
            </a:r>
          </a:p>
          <a:p>
            <a:pPr marL="0" lvl="2" indent="0" algn="just" hangingPunct="0">
              <a:spcAft>
                <a:spcPts val="1200"/>
              </a:spcAft>
              <a:buSzPct val="70000"/>
              <a:buFont typeface="Arial" panose="020B0604020202020204" pitchFamily="34" charset="0"/>
              <a:buNone/>
              <a:defRPr/>
            </a:pPr>
            <a:endParaRPr lang="en-US" altLang="zh-CN" sz="12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134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27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基本数据类型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dirty="0"/>
              <a:t>基本数据类型</a:t>
            </a:r>
          </a:p>
          <a:p>
            <a:r>
              <a:rPr lang="zh-TW" altLang="en-US" dirty="0"/>
              <a:t>　整数类型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byte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8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-128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127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short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16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-32,768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32,767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int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32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-2,147,483,648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2,147,483,647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long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64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-9,223,372,036,854,775,808</a:t>
            </a:r>
            <a:r>
              <a:rPr lang="zh-TW" altLang="en-US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9,223,372,036,854,775,807</a:t>
            </a:r>
            <a:r>
              <a:rPr lang="en-US" altLang="zh-TW" sz="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第一个 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bit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位置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用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来记录符号，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：正数；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：负数。</a:t>
            </a:r>
            <a:endParaRPr lang="en-US" altLang="zh-CN" b="0" dirty="0">
              <a:effectLst/>
            </a:endParaRPr>
          </a:p>
          <a:p>
            <a:r>
              <a:rPr lang="zh-TW" altLang="en-US" dirty="0"/>
              <a:t>　浮点数类型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float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32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 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3.14159</a:t>
            </a:r>
            <a:r>
              <a:rPr lang="en-US" altLang="zh-TW" sz="12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</a:t>
            </a:r>
          </a:p>
          <a:p>
            <a:r>
              <a:rPr lang="zh-TW" altLang="en-US" dirty="0"/>
              <a:t>　　</a:t>
            </a:r>
            <a:r>
              <a:rPr lang="en-US" altLang="zh-CN" dirty="0"/>
              <a:t>double	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64</a:t>
            </a:r>
            <a:r>
              <a:rPr lang="en-US" altLang="zh-TW" sz="8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例：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3.14159</a:t>
            </a:r>
            <a:r>
              <a:rPr lang="en-US" altLang="zh-TW" sz="12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</a:t>
            </a:r>
          </a:p>
          <a:p>
            <a:r>
              <a:rPr lang="zh-TW" altLang="en-US" sz="12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在默认情况下，小数都被看作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double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，若使用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float 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类型小数，则需要在小数后面添加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 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或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1200" b="0" dirty="0">
              <a:solidFill>
                <a:srgbClr val="FFFF00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r>
              <a:rPr lang="zh-TW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可以使用后缀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 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或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 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来明确表明这是一个 </a:t>
            </a:r>
            <a:r>
              <a:rPr lang="en-US" altLang="zh-CN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double </a:t>
            </a:r>
            <a:r>
              <a:rPr lang="zh-CN" altLang="en-US" sz="12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类型数据。</a:t>
            </a:r>
          </a:p>
          <a:p>
            <a:endParaRPr lang="zh-TW" altLang="en-US" b="1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字符类型</a:t>
            </a:r>
            <a:endParaRPr lang="en-US" altLang="zh-TW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3" indent="0" algn="just" latinLnBrk="0" hangingPunct="0">
              <a:spcAft>
                <a:spcPts val="1200"/>
              </a:spcAft>
              <a:buSzPct val="100000"/>
              <a:buFont typeface="Arial" panose="020B0604020202020204" pitchFamily="34" charset="0"/>
              <a:buNone/>
              <a:tabLst>
                <a:tab pos="2065338" algn="l"/>
              </a:tabLst>
              <a:defRPr/>
            </a:pPr>
            <a:r>
              <a:rPr lang="zh-TW" altLang="en-US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Char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(</a:t>
            </a:r>
            <a:r>
              <a:rPr lang="en-US" altLang="zh-TW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16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例：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‘a‘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'+‘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'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我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‘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'5‘</a:t>
            </a:r>
          </a:p>
          <a:p>
            <a:pPr marL="0" lvl="2" indent="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布尔类型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又称逻辑类型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3" indent="0" algn="just" latinLnBrk="0" hangingPunct="0">
              <a:spcAft>
                <a:spcPts val="1800"/>
              </a:spcAft>
              <a:buSzPct val="100000"/>
              <a:buFont typeface="Arial" panose="020B0604020202020204" pitchFamily="34" charset="0"/>
              <a:buNone/>
              <a:tabLst>
                <a:tab pos="2065338" algn="l"/>
              </a:tabLst>
              <a:defRPr/>
            </a:pPr>
            <a:r>
              <a:rPr lang="zh-TW" altLang="en-US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(</a:t>
            </a:r>
            <a:r>
              <a:rPr lang="en-US" altLang="zh-TW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en-US" altLang="zh-TW" sz="12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只有两个值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false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true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1" indent="0" algn="just" latinLnBrk="0" hangingPunct="0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TW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引用数据类型</a:t>
            </a:r>
            <a:endParaRPr lang="zh-CN" altLang="en-US" sz="28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2" indent="0" algn="just" latinLnBrk="0" hangingPunct="0">
              <a:spcAft>
                <a:spcPts val="1200"/>
              </a:spcAft>
              <a:buSzPct val="60000"/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数组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[]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、类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(class)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、抽象类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(abstract class)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、接口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(interface)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、枚举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enum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、注解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@interface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...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TW" altLang="en-US" sz="2400" b="0" u="none" baseline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常量代表是程序运行过程中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不能再次改变的值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algn="just" hangingPunct="0">
              <a:spcAft>
                <a:spcPts val="12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常量的作用</a:t>
            </a:r>
          </a:p>
          <a:p>
            <a:pPr marL="0" lvl="1" indent="-350838" hangingPunct="0">
              <a:spcAft>
                <a:spcPts val="12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1.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固定的值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代表计算过程中经常用到的值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便于程序计算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。如：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圆周率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3.1415926.....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indent="-350838" hangingPunct="0">
              <a:spcAft>
                <a:spcPts val="12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用来代表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特定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含义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。如：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UP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DOWN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LEFT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RIGHT</a:t>
            </a:r>
            <a:r>
              <a:rPr lang="en-US" altLang="zh-TW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分别用</a:t>
            </a:r>
            <a:r>
              <a:rPr lang="zh-TW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1,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2,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3,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4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代表 上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下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左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右 四个方向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07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什么样的值算是常量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?</a:t>
            </a:r>
          </a:p>
          <a:p>
            <a:pPr marL="0" lvl="1" indent="0" hangingPunct="0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1.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固定不变的值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是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，如：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3.14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‘a’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true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b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可以认为所有基本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类型的值固定不变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是常量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indent="0" hangingPunct="0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特殊的常量</a:t>
            </a:r>
            <a:b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abc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---&gt;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String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String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是一个引用数据类型，它的值很特殊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可以简单的视为常量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indent="0" hangingPunct="0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3.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自己创建的空间</a:t>
            </a:r>
            <a:b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存储一个值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让他固定起来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不能改变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。如：</a:t>
            </a:r>
            <a:r>
              <a:rPr lang="en-US" altLang="zh-CN" sz="2400" b="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final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int UP = 1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0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</a:p>
          <a:p>
            <a:pPr marL="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TW" altLang="en-US" sz="2400" b="0" u="none" baseline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u="heavy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指的是程序执行过程中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它的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内容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可以改变的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algn="just" hangingPunct="0">
              <a:spcAft>
                <a:spcPts val="12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变量是一个内存空间</a:t>
            </a:r>
            <a:r>
              <a:rPr lang="en-US" altLang="zh-CN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小容器</a:t>
            </a:r>
            <a:r>
              <a:rPr lang="en-US" altLang="zh-CN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变量空间里面只能存储一个内容</a:t>
            </a:r>
            <a:r>
              <a:rPr lang="en-US" altLang="zh-CN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基本数据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值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CN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en-US" altLang="zh-CN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0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变量空间在创建</a:t>
            </a:r>
            <a:r>
              <a:rPr lang="en-US" altLang="zh-CN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声明</a:t>
            </a:r>
            <a:r>
              <a:rPr lang="en-US" altLang="zh-CN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的时候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必须指定数据类型</a:t>
            </a: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变量空间的名字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3200" lvl="1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变量如何创建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声明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？</a:t>
            </a:r>
            <a:endParaRPr lang="en-US" altLang="zh-TW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数据类型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变量名字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赋值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];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byte a;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short b;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int c;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long d;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float e;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double f;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char g;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h;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string 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i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byte a = 1;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short b = 2;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int c = 3;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long d = 4;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float e = 4.5;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double f = 6.7;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char g = 'a‘;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h = true;</a:t>
            </a:r>
          </a:p>
          <a:p>
            <a:pPr marL="133200" lvl="1" algn="just" hangingPunct="0">
              <a:spcAft>
                <a:spcPts val="12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String 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i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= "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abc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";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3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hangingPunc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创建变量也是需要注意命名的问题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命名的</a:t>
            </a:r>
            <a:r>
              <a:rPr lang="zh-CN" altLang="en-US" sz="3200" b="1" u="heavy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规则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字母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大小写敏感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数字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(0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9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不允许开头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符号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英文符号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_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$)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中文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不推荐</a:t>
            </a:r>
            <a:r>
              <a:rPr lang="en-US" altLang="zh-CN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1" algn="just" hangingPunct="0">
              <a:spcAft>
                <a:spcPts val="600"/>
              </a:spcAft>
              <a:defRPr/>
            </a:pPr>
            <a:r>
              <a:rPr lang="zh-TW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0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命名的</a:t>
            </a:r>
            <a:r>
              <a:rPr lang="zh-CN" altLang="en-US" sz="3200" b="0" u="heavy" dirty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规约</a:t>
            </a:r>
          </a:p>
          <a:p>
            <a:pPr marL="0" lvl="1" indent="-1524000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类</a:t>
            </a:r>
            <a:r>
              <a:rPr lang="zh-TW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名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首字母大写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如果两个以上的单词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所有首字母都大写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。例如：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SuperPerson</a:t>
            </a:r>
            <a:endParaRPr lang="en-US" altLang="zh-CN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indent="-1524000" hangingPunct="0">
              <a:spcAft>
                <a:spcPts val="600"/>
              </a:spcAft>
              <a:defRPr/>
            </a:pP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变量名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首字母小写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如果两个以上的单词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之后的首字字母大写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。例如：</a:t>
            </a:r>
            <a:r>
              <a:rPr lang="en-US" altLang="zh-CN" sz="2400" b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superPerson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遵循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驼峰式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命名规约</a:t>
            </a:r>
            <a:r>
              <a:rPr lang="en-US" altLang="zh-TW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0" lvl="1" indent="-1524000" hangingPunct="0">
              <a:spcAft>
                <a:spcPts val="600"/>
              </a:spcAft>
              <a:defRPr/>
            </a:pP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为了增强程序的</a:t>
            </a:r>
            <a:r>
              <a:rPr lang="zh-CN" altLang="en-US" sz="2400" b="1" u="heavy" dirty="0">
                <a:solidFill>
                  <a:schemeClr val="bg1"/>
                </a:solidFill>
                <a:effectLst/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可读性</a:t>
            </a:r>
            <a:r>
              <a:rPr lang="zh-TW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所有名字需要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见名知义</a:t>
            </a:r>
            <a:r>
              <a:rPr lang="zh-TW" altLang="en-US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099-34D4-416E-BA2F-8835A01C80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28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CD7B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09550" y="234950"/>
            <a:ext cx="11772900" cy="6388100"/>
          </a:xfrm>
          <a:prstGeom prst="roundRect">
            <a:avLst>
              <a:gd name="adj" fmla="val 4142"/>
            </a:avLst>
          </a:prstGeom>
          <a:gradFill flip="none" rotWithShape="1">
            <a:gsLst>
              <a:gs pos="0">
                <a:srgbClr val="015869"/>
              </a:gs>
              <a:gs pos="100000">
                <a:srgbClr val="0023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09550" y="6413500"/>
            <a:ext cx="11772900" cy="244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0547350" y="6076950"/>
            <a:ext cx="895350" cy="336550"/>
            <a:chOff x="10547350" y="6076950"/>
            <a:chExt cx="895350" cy="336550"/>
          </a:xfrm>
        </p:grpSpPr>
        <p:sp>
          <p:nvSpPr>
            <p:cNvPr id="11" name="직사각형 10"/>
            <p:cNvSpPr/>
            <p:nvPr/>
          </p:nvSpPr>
          <p:spPr>
            <a:xfrm>
              <a:off x="10547350" y="6191251"/>
              <a:ext cx="895350" cy="2222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547350" y="6076950"/>
              <a:ext cx="895350" cy="244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879249" y="6177525"/>
            <a:ext cx="379876" cy="3798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339499" y="6164499"/>
            <a:ext cx="379876" cy="3798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788140" y="6192521"/>
            <a:ext cx="323831" cy="3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tmp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microsoft.com/office/2007/relationships/hdphoto" Target="../media/hdphoto5.wdp"/><Relationship Id="rId10" Type="http://schemas.openxmlformats.org/officeDocument/2006/relationships/image" Target="../media/image17.tmp"/><Relationship Id="rId4" Type="http://schemas.openxmlformats.org/officeDocument/2006/relationships/image" Target="../media/image9.png"/><Relationship Id="rId9" Type="http://schemas.microsoft.com/office/2007/relationships/hdphoto" Target="../media/hdphoto3.wdp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2F546B"/>
          </a:fgClr>
          <a:bgClr>
            <a:srgbClr val="345E7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313214" y="4598455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459565" y="4695448"/>
            <a:ext cx="276225" cy="216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3214" y="4698000"/>
            <a:ext cx="277200" cy="216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811862" y="4287280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951196" y="4038823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4324276" y="846000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3070941" y="1684982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825910" y="1989624"/>
            <a:ext cx="6909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TW" sz="8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8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应用开发</a:t>
            </a:r>
            <a:endParaRPr lang="en-US" altLang="ko-KR" sz="80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spcAft>
                <a:spcPts val="1200"/>
              </a:spcAft>
            </a:pPr>
            <a:endParaRPr lang="en-US" altLang="zh-TW" sz="2000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000" i="1" dirty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3.5</a:t>
            </a:r>
            <a:r>
              <a:rPr lang="zh-TW" altLang="en-US" sz="2000" i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学分</a:t>
            </a:r>
            <a:r>
              <a:rPr lang="zh-TW" altLang="en-US" i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 </a:t>
            </a:r>
            <a:r>
              <a:rPr lang="en-US" altLang="zh-TW" sz="2000" i="1" dirty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56</a:t>
            </a:r>
            <a:r>
              <a:rPr lang="zh-TW" altLang="en-US" sz="2000" i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学时</a:t>
            </a:r>
            <a:r>
              <a:rPr lang="zh-TW" altLang="en-US" sz="1400" i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endParaRPr lang="en-US" altLang="zh-TW" sz="1400" i="1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000" i="1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2019/09</a:t>
            </a:r>
            <a:r>
              <a:rPr lang="zh-TW" altLang="en-US" sz="2000" i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计算机与软件工程学院 开课</a:t>
            </a:r>
            <a:endParaRPr lang="ko-KR" altLang="en-US" sz="20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직사각형 2">
            <a:extLst>
              <a:ext uri="{FF2B5EF4-FFF2-40B4-BE49-F238E27FC236}">
                <a16:creationId xmlns:a16="http://schemas.microsoft.com/office/drawing/2014/main" id="{B7337E66-5916-4845-8268-01D8E41886D6}"/>
              </a:ext>
            </a:extLst>
          </p:cNvPr>
          <p:cNvSpPr/>
          <p:nvPr/>
        </p:nvSpPr>
        <p:spPr>
          <a:xfrm>
            <a:off x="2636039" y="4821211"/>
            <a:ext cx="8823525" cy="1991008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vl="0">
              <a:spcAft>
                <a:spcPts val="300"/>
              </a:spcAft>
              <a:defRPr/>
            </a:pPr>
            <a:r>
              <a:rPr lang="zh-TW" alt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endParaRPr lang="en-US" altLang="zh-TW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defRPr/>
            </a:pPr>
            <a:r>
              <a:rPr lang="en-US" altLang="zh-TW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语言基础</a:t>
            </a:r>
            <a:endParaRPr lang="ko-KR" alt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야놀자 야체 B" panose="02020603020101020101" pitchFamily="18" charset="-127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6FCBD5-3B0E-45F3-B316-F9E85CAF8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913" y="85075"/>
            <a:ext cx="4044675" cy="40446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9E2095DF-CE63-4CE5-8446-0D381E27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899" y="-197817"/>
            <a:ext cx="6929426" cy="69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694920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71462" lvl="1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注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意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变量是一个空间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可以只创建空间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里面不存放内容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162050" lvl="1" algn="just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变量空间创建后是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没有默认的内容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空的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162050" lvl="1" algn="just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空的变量空间不能拿来使用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编译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会报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	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70F893-BCF7-46EC-9505-0390BD27AA37}"/>
              </a:ext>
            </a:extLst>
          </p:cNvPr>
          <p:cNvSpPr/>
          <p:nvPr/>
        </p:nvSpPr>
        <p:spPr>
          <a:xfrm>
            <a:off x="840751" y="2528711"/>
            <a:ext cx="10772857" cy="372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TestTwo_01{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byte a = 1;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short b = 2;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c = 3;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d = 4;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e = 5.6;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double f = 7.8;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g = 'a';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= true;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D210E0-D92A-43EB-9804-B1EBD111A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376" y="2507656"/>
            <a:ext cx="8991745" cy="40117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C06E47-3004-490F-B354-B9909BCB9413}"/>
              </a:ext>
            </a:extLst>
          </p:cNvPr>
          <p:cNvSpPr/>
          <p:nvPr/>
        </p:nvSpPr>
        <p:spPr>
          <a:xfrm>
            <a:off x="840750" y="2518617"/>
            <a:ext cx="10772857" cy="372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TestTwo_01{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byte a = 1;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short b = 2;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c = 3;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d = 4;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e = 5.6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double f = 7.8;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g = 'a';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= true;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B22D86-EB0A-4607-80EF-49A947CF1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257" y="3606539"/>
            <a:ext cx="5345913" cy="1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D2EFE1-086E-4EB7-B31D-EB3789E75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28" y="267950"/>
            <a:ext cx="9406943" cy="632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1627595" y="3229364"/>
            <a:ext cx="8923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上述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代码编译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执行，计算机底层内存架构和运作原理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为何？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atinLnBrk="0" hangingPunct="0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存在哪儿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atinLnBrk="0" hangingPunct="0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2. 1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存在哪儿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atinLnBrk="0" hangingPunct="0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=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是什么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做了什么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CCCAA0-6794-472F-8820-77EB004E6D8C}"/>
              </a:ext>
            </a:extLst>
          </p:cNvPr>
          <p:cNvSpPr/>
          <p:nvPr/>
        </p:nvSpPr>
        <p:spPr>
          <a:xfrm>
            <a:off x="1714499" y="1265558"/>
            <a:ext cx="5160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public class TestTwo_00{</a:t>
            </a:r>
          </a:p>
          <a:p>
            <a:pPr latinLnBrk="0" hangingPunct="0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public static void main(String[] </a:t>
            </a:r>
            <a:r>
              <a:rPr lang="en-US" altLang="zh-C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args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){</a:t>
            </a:r>
          </a:p>
          <a:p>
            <a:pPr latinLnBrk="0" hangingPunct="0"/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byte x; 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atinLnBrk="0" hangingPunct="0"/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= 1; 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atinLnBrk="0" hangingPunct="0"/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pPr latinLnBrk="0" hangingPunct="0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8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3296357"/>
            <a:ext cx="10772857" cy="29548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31825" lvl="1" algn="just" hangingPunct="0">
              <a:defRPr/>
            </a:pP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defRPr/>
            </a:pP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D7AC7A-C84C-45BE-8310-1B7DE48B47AE}"/>
              </a:ext>
            </a:extLst>
          </p:cNvPr>
          <p:cNvSpPr/>
          <p:nvPr/>
        </p:nvSpPr>
        <p:spPr>
          <a:xfrm>
            <a:off x="840751" y="1020447"/>
            <a:ext cx="10815494" cy="2088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public class TestTwo_00{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args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byte x;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声明一个变量空间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空间的名字是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空间内要求存储的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类型是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byte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整数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x = 1;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将一个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赋值到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空间内进行存储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}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798605"/>
            <a:ext cx="10772857" cy="31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 hangingPunct="0">
              <a:spcAft>
                <a:spcPts val="12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TW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程序执行，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计算机底层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内存架构和运作原理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defRPr/>
            </a:pP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D0E60-3E99-4020-8503-6391895D754B}"/>
              </a:ext>
            </a:extLst>
          </p:cNvPr>
          <p:cNvSpPr/>
          <p:nvPr/>
        </p:nvSpPr>
        <p:spPr>
          <a:xfrm>
            <a:off x="230620" y="1084527"/>
            <a:ext cx="11753477" cy="5597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82C027-5598-40DC-8101-6F27259D9506}"/>
              </a:ext>
            </a:extLst>
          </p:cNvPr>
          <p:cNvGrpSpPr/>
          <p:nvPr/>
        </p:nvGrpSpPr>
        <p:grpSpPr>
          <a:xfrm>
            <a:off x="9776178" y="1128540"/>
            <a:ext cx="2077155" cy="3100848"/>
            <a:chOff x="9776178" y="1767535"/>
            <a:chExt cx="2077155" cy="310084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E7ADE4-4891-47DA-92FA-C05115031A30}"/>
                </a:ext>
              </a:extLst>
            </p:cNvPr>
            <p:cNvSpPr/>
            <p:nvPr/>
          </p:nvSpPr>
          <p:spPr>
            <a:xfrm>
              <a:off x="9776178" y="2156178"/>
              <a:ext cx="2077155" cy="271220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4A4CBF3-49BE-489E-AEE9-FBE34058F363}"/>
                </a:ext>
              </a:extLst>
            </p:cNvPr>
            <p:cNvSpPr txBox="1"/>
            <p:nvPr/>
          </p:nvSpPr>
          <p:spPr>
            <a:xfrm>
              <a:off x="9776178" y="1767535"/>
              <a:ext cx="512961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硬盘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4D44BD5-583E-4407-BD9F-FBCAF0447E04}"/>
              </a:ext>
            </a:extLst>
          </p:cNvPr>
          <p:cNvGrpSpPr/>
          <p:nvPr/>
        </p:nvGrpSpPr>
        <p:grpSpPr>
          <a:xfrm>
            <a:off x="417689" y="1129490"/>
            <a:ext cx="9158468" cy="1142330"/>
            <a:chOff x="9776178" y="1767535"/>
            <a:chExt cx="9158468" cy="114233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8CE94F-9E84-4D0E-AFE4-5A5799672EB1}"/>
                </a:ext>
              </a:extLst>
            </p:cNvPr>
            <p:cNvSpPr/>
            <p:nvPr/>
          </p:nvSpPr>
          <p:spPr>
            <a:xfrm>
              <a:off x="9776178" y="2156178"/>
              <a:ext cx="9158468" cy="7536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FADF180-0A7D-46A2-880B-0DB41BE4B5EE}"/>
                </a:ext>
              </a:extLst>
            </p:cNvPr>
            <p:cNvSpPr txBox="1"/>
            <p:nvPr/>
          </p:nvSpPr>
          <p:spPr>
            <a:xfrm>
              <a:off x="9776178" y="1767535"/>
              <a:ext cx="512961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内存</a:t>
              </a:r>
            </a:p>
          </p:txBody>
        </p:sp>
      </p:grpSp>
      <p:sp>
        <p:nvSpPr>
          <p:cNvPr id="20" name="橢圓 19">
            <a:extLst>
              <a:ext uri="{FF2B5EF4-FFF2-40B4-BE49-F238E27FC236}">
                <a16:creationId xmlns:a16="http://schemas.microsoft.com/office/drawing/2014/main" id="{EDE47044-5090-4976-A2E0-D147ECCAFE28}"/>
              </a:ext>
            </a:extLst>
          </p:cNvPr>
          <p:cNvSpPr/>
          <p:nvPr/>
        </p:nvSpPr>
        <p:spPr>
          <a:xfrm>
            <a:off x="3321452" y="1600496"/>
            <a:ext cx="2968978" cy="588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TW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开辟内存空间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A17CC2-30C5-4161-88C6-1BAEFE7655AE}"/>
              </a:ext>
            </a:extLst>
          </p:cNvPr>
          <p:cNvSpPr/>
          <p:nvPr/>
        </p:nvSpPr>
        <p:spPr>
          <a:xfrm>
            <a:off x="10224000" y="1689463"/>
            <a:ext cx="1463170" cy="58235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TestTwo_00.java</a:t>
            </a:r>
            <a:endParaRPr lang="zh-TW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A04BC7-CB06-4E52-842E-00BBDF832A3F}"/>
              </a:ext>
            </a:extLst>
          </p:cNvPr>
          <p:cNvSpPr/>
          <p:nvPr/>
        </p:nvSpPr>
        <p:spPr>
          <a:xfrm>
            <a:off x="10224000" y="3199352"/>
            <a:ext cx="1463170" cy="58235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TestTwo_00.class</a:t>
            </a:r>
            <a:endParaRPr lang="zh-TW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502BD631-F2E7-4D13-94D3-DEB714E8DF44}"/>
              </a:ext>
            </a:extLst>
          </p:cNvPr>
          <p:cNvSpPr/>
          <p:nvPr/>
        </p:nvSpPr>
        <p:spPr>
          <a:xfrm>
            <a:off x="9961257" y="1875051"/>
            <a:ext cx="327882" cy="1324301"/>
          </a:xfrm>
          <a:custGeom>
            <a:avLst/>
            <a:gdLst>
              <a:gd name="connsiteX0" fmla="*/ 254223 w 292323"/>
              <a:gd name="connsiteY0" fmla="*/ 0 h 1447800"/>
              <a:gd name="connsiteX1" fmla="*/ 223 w 292323"/>
              <a:gd name="connsiteY1" fmla="*/ 673100 h 1447800"/>
              <a:gd name="connsiteX2" fmla="*/ 292323 w 292323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323" h="1447800">
                <a:moveTo>
                  <a:pt x="254223" y="0"/>
                </a:moveTo>
                <a:cubicBezTo>
                  <a:pt x="124048" y="215900"/>
                  <a:pt x="-6127" y="431800"/>
                  <a:pt x="223" y="673100"/>
                </a:cubicBezTo>
                <a:cubicBezTo>
                  <a:pt x="6573" y="914400"/>
                  <a:pt x="149448" y="1181100"/>
                  <a:pt x="292323" y="1447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894915-9B14-48D8-9CB0-8828ED09BA7D}"/>
              </a:ext>
            </a:extLst>
          </p:cNvPr>
          <p:cNvSpPr/>
          <p:nvPr/>
        </p:nvSpPr>
        <p:spPr>
          <a:xfrm>
            <a:off x="10082564" y="2532310"/>
            <a:ext cx="1604606" cy="2573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en-US" altLang="zh-TW" sz="1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</a:t>
            </a:r>
            <a:r>
              <a:rPr lang="en-US" altLang="zh-TW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TestTwo_00.java</a:t>
            </a:r>
            <a:endParaRPr lang="zh-TW" altLang="en-US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46E066-BC67-4888-8457-774CFD6F60FA}"/>
              </a:ext>
            </a:extLst>
          </p:cNvPr>
          <p:cNvSpPr/>
          <p:nvPr/>
        </p:nvSpPr>
        <p:spPr>
          <a:xfrm>
            <a:off x="9821637" y="4343686"/>
            <a:ext cx="1995739" cy="3804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TestTwo_00</a:t>
            </a:r>
            <a:endParaRPr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66021D8-91AC-4C48-B1A7-C7FD998EC615}"/>
              </a:ext>
            </a:extLst>
          </p:cNvPr>
          <p:cNvSpPr txBox="1"/>
          <p:nvPr/>
        </p:nvSpPr>
        <p:spPr>
          <a:xfrm>
            <a:off x="1654060" y="2449164"/>
            <a:ext cx="692497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栈内存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940E523-5202-4DE8-9256-9D2EDEB7BA90}"/>
              </a:ext>
            </a:extLst>
          </p:cNvPr>
          <p:cNvGrpSpPr/>
          <p:nvPr/>
        </p:nvGrpSpPr>
        <p:grpSpPr>
          <a:xfrm>
            <a:off x="424055" y="1894366"/>
            <a:ext cx="9158468" cy="4574167"/>
            <a:chOff x="424055" y="1894366"/>
            <a:chExt cx="9158468" cy="457416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3F7E0EE-484F-4446-A6A8-2767D8C15263}"/>
                </a:ext>
              </a:extLst>
            </p:cNvPr>
            <p:cNvSpPr/>
            <p:nvPr/>
          </p:nvSpPr>
          <p:spPr>
            <a:xfrm>
              <a:off x="424055" y="2790289"/>
              <a:ext cx="9158468" cy="367824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706842B-A8F2-4F7C-B481-BC10F653352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24055" y="1894976"/>
              <a:ext cx="2897397" cy="894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D82889E0-E6FB-4C78-BBCB-B535C8EF82E0}"/>
                </a:ext>
              </a:extLst>
            </p:cNvPr>
            <p:cNvCxnSpPr>
              <a:cxnSpLocks/>
            </p:cNvCxnSpPr>
            <p:nvPr/>
          </p:nvCxnSpPr>
          <p:spPr>
            <a:xfrm>
              <a:off x="6290430" y="1894366"/>
              <a:ext cx="3292093" cy="857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65F2518-9853-4849-96DB-841D31E446F9}"/>
              </a:ext>
            </a:extLst>
          </p:cNvPr>
          <p:cNvCxnSpPr>
            <a:cxnSpLocks/>
          </p:cNvCxnSpPr>
          <p:nvPr/>
        </p:nvCxnSpPr>
        <p:spPr>
          <a:xfrm flipH="1">
            <a:off x="3695700" y="2592000"/>
            <a:ext cx="12103" cy="401200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740FEF3-4B31-4AEA-9E1E-3BDFA751B557}"/>
              </a:ext>
            </a:extLst>
          </p:cNvPr>
          <p:cNvCxnSpPr>
            <a:cxnSpLocks/>
          </p:cNvCxnSpPr>
          <p:nvPr/>
        </p:nvCxnSpPr>
        <p:spPr>
          <a:xfrm flipH="1">
            <a:off x="6642100" y="2592000"/>
            <a:ext cx="3063" cy="399930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508BAE2-ECBA-4CE4-AFE9-3531D1F1FC1F}"/>
              </a:ext>
            </a:extLst>
          </p:cNvPr>
          <p:cNvSpPr txBox="1"/>
          <p:nvPr/>
        </p:nvSpPr>
        <p:spPr>
          <a:xfrm>
            <a:off x="4859507" y="2439926"/>
            <a:ext cx="692497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堆内存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796F15C-B269-4F4B-BA0A-935CB9FE60E3}"/>
              </a:ext>
            </a:extLst>
          </p:cNvPr>
          <p:cNvSpPr txBox="1"/>
          <p:nvPr/>
        </p:nvSpPr>
        <p:spPr>
          <a:xfrm>
            <a:off x="6734762" y="2426875"/>
            <a:ext cx="2975173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方法区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所有元素只有一份不能改变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908ED11-854D-44B9-869D-068A26DC2C02}"/>
              </a:ext>
            </a:extLst>
          </p:cNvPr>
          <p:cNvCxnSpPr>
            <a:cxnSpLocks/>
          </p:cNvCxnSpPr>
          <p:nvPr/>
        </p:nvCxnSpPr>
        <p:spPr>
          <a:xfrm>
            <a:off x="6645162" y="4089400"/>
            <a:ext cx="2937361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39FCDFF-57CE-40E6-B460-5074503C38E6}"/>
              </a:ext>
            </a:extLst>
          </p:cNvPr>
          <p:cNvCxnSpPr>
            <a:cxnSpLocks/>
          </p:cNvCxnSpPr>
          <p:nvPr/>
        </p:nvCxnSpPr>
        <p:spPr>
          <a:xfrm>
            <a:off x="6642100" y="5499100"/>
            <a:ext cx="297706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8CDE837-200A-4BED-B330-702BA448A5CD}"/>
              </a:ext>
            </a:extLst>
          </p:cNvPr>
          <p:cNvSpPr txBox="1"/>
          <p:nvPr/>
        </p:nvSpPr>
        <p:spPr>
          <a:xfrm>
            <a:off x="6660000" y="2808000"/>
            <a:ext cx="201337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常量缓冲区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常量池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77CB0D3-E44D-4FAF-83F1-9FFB3BF4A394}"/>
              </a:ext>
            </a:extLst>
          </p:cNvPr>
          <p:cNvSpPr txBox="1"/>
          <p:nvPr/>
        </p:nvSpPr>
        <p:spPr>
          <a:xfrm>
            <a:off x="6660000" y="4068000"/>
            <a:ext cx="1551707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类模板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B1DF3C2-6E38-419E-B6A6-C64B9FD817BA}"/>
              </a:ext>
            </a:extLst>
          </p:cNvPr>
          <p:cNvSpPr txBox="1"/>
          <p:nvPr/>
        </p:nvSpPr>
        <p:spPr>
          <a:xfrm>
            <a:off x="6660000" y="5508000"/>
            <a:ext cx="115416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静态元素区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A78C7C2-BB8E-4D6C-A9B4-512BC805EA19}"/>
              </a:ext>
            </a:extLst>
          </p:cNvPr>
          <p:cNvSpPr/>
          <p:nvPr/>
        </p:nvSpPr>
        <p:spPr>
          <a:xfrm>
            <a:off x="1108572" y="4481429"/>
            <a:ext cx="891736" cy="61078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zh-TW" altLang="en-U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3C31E2-9D7B-43AC-A351-7E01CC90BB76}"/>
              </a:ext>
            </a:extLst>
          </p:cNvPr>
          <p:cNvSpPr/>
          <p:nvPr/>
        </p:nvSpPr>
        <p:spPr>
          <a:xfrm>
            <a:off x="1134762" y="4100644"/>
            <a:ext cx="708784" cy="3804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x</a:t>
            </a:r>
            <a:endParaRPr lang="zh-TW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84A5D39-FFC0-40ED-95D4-877844350FA9}"/>
              </a:ext>
            </a:extLst>
          </p:cNvPr>
          <p:cNvSpPr/>
          <p:nvPr/>
        </p:nvSpPr>
        <p:spPr>
          <a:xfrm>
            <a:off x="588185" y="2867130"/>
            <a:ext cx="2539158" cy="34970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变量空间存储在栈内存中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17018BA-EFD2-495E-9B36-C38110CDFB8A}"/>
              </a:ext>
            </a:extLst>
          </p:cNvPr>
          <p:cNvSpPr/>
          <p:nvPr/>
        </p:nvSpPr>
        <p:spPr>
          <a:xfrm>
            <a:off x="7725991" y="4693299"/>
            <a:ext cx="1173336" cy="582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FCBF992-DA8F-48AA-AC13-F3DB1216A2E8}"/>
              </a:ext>
            </a:extLst>
          </p:cNvPr>
          <p:cNvSpPr/>
          <p:nvPr/>
        </p:nvSpPr>
        <p:spPr>
          <a:xfrm>
            <a:off x="7143822" y="4381795"/>
            <a:ext cx="2377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TestTwo_00</a:t>
            </a:r>
            <a:r>
              <a:rPr lang="zh-TW" alt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类模板</a:t>
            </a:r>
            <a:r>
              <a:rPr lang="en-US" altLang="zh-TW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映射</a:t>
            </a:r>
            <a:r>
              <a:rPr lang="en-US" altLang="zh-TW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BF9C2AF-B25E-417E-8961-CFDAFCA5CA51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8899327" y="3617654"/>
            <a:ext cx="1895271" cy="136682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BD77A9C-EA18-4CA7-94A0-E7B1939DEC85}"/>
              </a:ext>
            </a:extLst>
          </p:cNvPr>
          <p:cNvSpPr/>
          <p:nvPr/>
        </p:nvSpPr>
        <p:spPr>
          <a:xfrm>
            <a:off x="9684000" y="4786819"/>
            <a:ext cx="227080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类加载器</a:t>
            </a:r>
            <a:r>
              <a:rPr lang="zh-TW" altLang="en-US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ClassLoader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从硬盘中的字节码文件中将信息加载到内存中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8E00DBE-D4AC-43EB-A284-BE0FD62D8B5E}"/>
              </a:ext>
            </a:extLst>
          </p:cNvPr>
          <p:cNvSpPr/>
          <p:nvPr/>
        </p:nvSpPr>
        <p:spPr>
          <a:xfrm>
            <a:off x="7110573" y="3141692"/>
            <a:ext cx="169919" cy="4420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A5C9C74-A168-4CCA-927C-3C024BC749BF}"/>
              </a:ext>
            </a:extLst>
          </p:cNvPr>
          <p:cNvSpPr/>
          <p:nvPr/>
        </p:nvSpPr>
        <p:spPr>
          <a:xfrm>
            <a:off x="7503032" y="3340125"/>
            <a:ext cx="2095755" cy="7498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just"/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常量存储在常量缓冲区</a:t>
            </a:r>
            <a:endParaRPr lang="en-US" altLang="zh-TW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默认值</a:t>
            </a:r>
            <a:r>
              <a:rPr lang="zh-TW" altLang="en-US" sz="1400" b="1" dirty="0">
                <a:solidFill>
                  <a:srgbClr val="FF0000"/>
                </a:solidFill>
              </a:rPr>
              <a:t>：</a:t>
            </a:r>
            <a:r>
              <a:rPr lang="zh-TW" altLang="en-US" sz="1400" b="1" dirty="0">
                <a:solidFill>
                  <a:srgbClr val="C00000"/>
                </a:solidFill>
              </a:rPr>
              <a:t>整数 </a:t>
            </a:r>
            <a:r>
              <a:rPr lang="en-US" altLang="zh-TW" sz="1400" b="1" dirty="0">
                <a:solidFill>
                  <a:srgbClr val="C00000"/>
                </a:solidFill>
              </a:rPr>
              <a:t>(int 32</a:t>
            </a:r>
            <a:r>
              <a:rPr lang="zh-TW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rgbClr val="C00000"/>
                </a:solidFill>
              </a:rPr>
              <a:t>bit)</a:t>
            </a:r>
          </a:p>
          <a:p>
            <a:pPr algn="just"/>
            <a:r>
              <a:rPr lang="zh-TW" altLang="en-US" sz="1400" b="1" dirty="0">
                <a:solidFill>
                  <a:srgbClr val="C00000"/>
                </a:solidFill>
              </a:rPr>
              <a:t>   浮点数 </a:t>
            </a:r>
            <a:r>
              <a:rPr lang="en-US" altLang="zh-TW" sz="1400" b="1" dirty="0">
                <a:solidFill>
                  <a:srgbClr val="C00000"/>
                </a:solidFill>
              </a:rPr>
              <a:t>(double 64</a:t>
            </a:r>
            <a:r>
              <a:rPr lang="zh-TW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rgbClr val="C00000"/>
                </a:solidFill>
              </a:rPr>
              <a:t>bit)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ECA7CEA-78F8-40E0-B24D-80EAC9BC3433}"/>
              </a:ext>
            </a:extLst>
          </p:cNvPr>
          <p:cNvSpPr/>
          <p:nvPr/>
        </p:nvSpPr>
        <p:spPr>
          <a:xfrm>
            <a:off x="6957544" y="3111788"/>
            <a:ext cx="521444" cy="5214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97378FD1-BBE1-4E8A-97D2-BB94F4A681A9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1654060" y="3372510"/>
            <a:ext cx="5303484" cy="14430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5B39033-AB5A-47B5-8270-6D3ED5650BA9}"/>
              </a:ext>
            </a:extLst>
          </p:cNvPr>
          <p:cNvSpPr/>
          <p:nvPr/>
        </p:nvSpPr>
        <p:spPr>
          <a:xfrm>
            <a:off x="1471450" y="4549012"/>
            <a:ext cx="169919" cy="4420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B948AE-F2AE-4BB4-A3AA-33C06DADBFA8}"/>
              </a:ext>
            </a:extLst>
          </p:cNvPr>
          <p:cNvSpPr/>
          <p:nvPr/>
        </p:nvSpPr>
        <p:spPr>
          <a:xfrm>
            <a:off x="978191" y="5377544"/>
            <a:ext cx="1874646" cy="8396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357188"/>
            <a:r>
              <a:rPr lang="zh-TW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zh-TW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main(){</a:t>
            </a:r>
          </a:p>
          <a:p>
            <a:pPr marL="357188"/>
            <a:r>
              <a:rPr lang="zh-TW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TW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 x;</a:t>
            </a:r>
          </a:p>
          <a:p>
            <a:pPr marL="357188"/>
            <a:r>
              <a:rPr lang="zh-TW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</a:t>
            </a:r>
            <a:r>
              <a:rPr lang="en-US" altLang="zh-TW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1;</a:t>
            </a:r>
          </a:p>
          <a:p>
            <a:pPr marL="357188"/>
            <a:r>
              <a:rPr lang="zh-TW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zh-TW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TW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29D1D6CC-5E21-4DDB-BE5F-A84B7108E8DF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2852837" y="5013855"/>
            <a:ext cx="5459822" cy="783526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593DE6E-790C-443B-B350-12D1789F62A9}"/>
              </a:ext>
            </a:extLst>
          </p:cNvPr>
          <p:cNvSpPr/>
          <p:nvPr/>
        </p:nvSpPr>
        <p:spPr>
          <a:xfrm>
            <a:off x="7207755" y="1314732"/>
            <a:ext cx="2711863" cy="672015"/>
          </a:xfrm>
          <a:prstGeom prst="rect">
            <a:avLst/>
          </a:prstGeom>
          <a:solidFill>
            <a:srgbClr val="FFFF00"/>
          </a:solidFill>
        </p:spPr>
        <p:txBody>
          <a:bodyPr wrap="square" lIns="36000" tIns="36000" rIns="36000" bIns="36000">
            <a:noAutofit/>
          </a:bodyPr>
          <a:lstStyle/>
          <a:p>
            <a:pPr algn="just"/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硬盘上创建了一个源文件 Test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Two_00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.java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65F3C85-CC17-469A-A904-7A7DF39C5351}"/>
              </a:ext>
            </a:extLst>
          </p:cNvPr>
          <p:cNvSpPr/>
          <p:nvPr/>
        </p:nvSpPr>
        <p:spPr>
          <a:xfrm>
            <a:off x="6443694" y="2229370"/>
            <a:ext cx="3472707" cy="672015"/>
          </a:xfrm>
          <a:prstGeom prst="rect">
            <a:avLst/>
          </a:prstGeom>
          <a:solidFill>
            <a:srgbClr val="FFFF00"/>
          </a:solidFill>
        </p:spPr>
        <p:txBody>
          <a:bodyPr wrap="square" lIns="36000" tIns="36000" rIns="36000" bIns="36000">
            <a:noAutofit/>
          </a:bodyPr>
          <a:lstStyle/>
          <a:p>
            <a:pPr algn="just"/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将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TestTwo_00.java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源文件编译为字节码文件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TestTwo_00.class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D6FBCB-8F6D-4624-A462-01EA96F6EECB}"/>
              </a:ext>
            </a:extLst>
          </p:cNvPr>
          <p:cNvSpPr/>
          <p:nvPr/>
        </p:nvSpPr>
        <p:spPr>
          <a:xfrm>
            <a:off x="7864091" y="5985386"/>
            <a:ext cx="4130694" cy="672015"/>
          </a:xfrm>
          <a:prstGeom prst="rect">
            <a:avLst/>
          </a:prstGeom>
          <a:solidFill>
            <a:srgbClr val="FFFF00"/>
          </a:solidFill>
        </p:spPr>
        <p:txBody>
          <a:bodyPr wrap="square" lIns="36000" tIns="36000" rIns="36000" bIns="36000">
            <a:noAutofit/>
          </a:bodyPr>
          <a:lstStyle/>
          <a:p>
            <a:pPr algn="just"/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执行，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将硬盘上的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TestTwo_00.class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内容  加载到内存里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E6628BB-915A-4244-AC15-61C48BE3C3D9}"/>
              </a:ext>
            </a:extLst>
          </p:cNvPr>
          <p:cNvSpPr/>
          <p:nvPr/>
        </p:nvSpPr>
        <p:spPr>
          <a:xfrm>
            <a:off x="2988635" y="4620468"/>
            <a:ext cx="2482405" cy="672015"/>
          </a:xfrm>
          <a:prstGeom prst="rect">
            <a:avLst/>
          </a:prstGeom>
          <a:solidFill>
            <a:srgbClr val="FFFF00"/>
          </a:solidFill>
        </p:spPr>
        <p:txBody>
          <a:bodyPr wrap="square" lIns="36000" tIns="36000" rIns="36000" bIns="36000">
            <a:noAutofit/>
          </a:bodyPr>
          <a:lstStyle/>
          <a:p>
            <a:pPr algn="just"/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内存的空间执行指令 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创建变量空间、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赋值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9" grpId="0"/>
      <p:bldP spid="50" grpId="0"/>
      <p:bldP spid="51" grpId="0"/>
      <p:bldP spid="61" grpId="0"/>
      <p:bldP spid="62" grpId="0"/>
      <p:bldP spid="63" grpId="0"/>
      <p:bldP spid="65" grpId="0" animBg="1"/>
      <p:bldP spid="66" grpId="0"/>
      <p:bldP spid="67" grpId="0"/>
      <p:bldP spid="68" grpId="0" animBg="1"/>
      <p:bldP spid="69" grpId="0"/>
      <p:bldP spid="77" grpId="0"/>
      <p:bldP spid="78" grpId="0"/>
      <p:bldP spid="79" grpId="0"/>
      <p:bldP spid="80" grpId="0" animBg="1"/>
      <p:bldP spid="86" grpId="0"/>
      <p:bldP spid="88" grpId="0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3.3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代码注释与编码规范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代码注释</a:t>
            </a: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在程序代码中适当地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添加注释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可以提高程序的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可读性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可维护性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。好的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编码规范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可以使程序更易阅读和理解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注释中的文字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编译器不进行编译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，所有代码中的注释文字对程序不产生任何影响。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语言提供了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</a:t>
            </a:r>
            <a:r>
              <a:rPr lang="en-US" altLang="zh-CN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种添加注释的方法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，分别为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hangingPunct="0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单行注释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为单行注释标记，从符号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“//”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开始直到换行为止的所有内容均作为注释而被编译器忽略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hangingPunct="0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多行注释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*　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*/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为多行注释标记，符号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“/*”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与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“*/”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之间的所有内容均为注释内容。注释中的内容可以换行。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latinLnBrk="0" hangingPunct="0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文档注释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/**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*/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为文档注释标记。符号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“/**”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与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“*/”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之间的内容均为文档注释内容。当文档注释出现在声明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如类的声明、类的成员变量的声明、类的成员方法声明等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之前时，会被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Javadoc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文档工具读取作为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Javadoc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文档内容。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3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3.3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代码注释与编码规范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编码规范</a:t>
            </a:r>
          </a:p>
          <a:p>
            <a:pPr marL="631825" lvl="1" indent="-360363" algn="just" hangingPunct="0">
              <a:spcAft>
                <a:spcPts val="18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在学习开发的过程中要养成良好的编码习惯，因为规整的代码格式会给程序的开发与日后的维护提供很大方便。在此对编码规则作了以下总结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hangingPunct="0">
              <a:spcAft>
                <a:spcPts val="18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每条语句要单独占一行，一条命令要以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分号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结束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hangingPunct="0">
              <a:spcAft>
                <a:spcPts val="18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在声明变量时，尽量使每个变量的声明单独占一行。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latinLnBrk="0" hangingPunct="0">
              <a:spcAft>
                <a:spcPts val="18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在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代码中，关键字与关键宇间如果有多个空格，这些空格均被视作一个。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latinLnBrk="0" hangingPunct="0">
              <a:spcAft>
                <a:spcPts val="18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对于关键的方法要多加注释，这样有助于阅读者了解代码结构。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1688" lvl="2" indent="-260350" algn="just" latinLnBrk="0" hangingPunct="0">
              <a:spcAft>
                <a:spcPts val="1800"/>
              </a:spcAft>
              <a:buSzPct val="7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善用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缩进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增加代码可读性。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8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从低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类型向高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类型的转换，系统将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转换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indent="-360363" algn="just" hangingPunct="0">
              <a:spcAft>
                <a:spcPts val="18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271463" lvl="2" algn="just" hangingPunct="0">
              <a:spcAft>
                <a:spcPts val="1800"/>
              </a:spcAft>
              <a:buSzPct val="70000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928470-D460-4723-802E-78C256E2A79D}"/>
              </a:ext>
            </a:extLst>
          </p:cNvPr>
          <p:cNvSpPr/>
          <p:nvPr/>
        </p:nvSpPr>
        <p:spPr>
          <a:xfrm>
            <a:off x="716152" y="2803335"/>
            <a:ext cx="10772857" cy="372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TestTwo_01{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a = 1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b = 2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c = 3;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d = 4;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e = 5.6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double f = 7.8;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g = 'a';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= true;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A9124B7-6DC3-4245-B2E7-4C85AE0A7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9777" y="2704052"/>
            <a:ext cx="8991745" cy="40117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FAD271-CAFA-4872-98D0-F95478644432}"/>
              </a:ext>
            </a:extLst>
          </p:cNvPr>
          <p:cNvSpPr/>
          <p:nvPr/>
        </p:nvSpPr>
        <p:spPr>
          <a:xfrm>
            <a:off x="7019462" y="5237388"/>
            <a:ext cx="445638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声明变量时需要注意的问题</a:t>
            </a:r>
          </a:p>
          <a:p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　float x =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5.6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；</a:t>
            </a:r>
          </a:p>
          <a:p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　//如果超过 int 的取值范围 2147483647</a:t>
            </a:r>
            <a:endParaRPr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　long y = 2147489999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90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之间的转化问题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indent="-357188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同种数据类型之间可以直接进行赋值操作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a = 1;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b = a;</a:t>
            </a:r>
          </a:p>
          <a:p>
            <a:pPr marL="809625" lvl="1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x = 3.4F;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y = x; </a:t>
            </a:r>
          </a:p>
          <a:p>
            <a:pPr marL="809625" lvl="1" indent="-358775" hangingPunct="0"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不同数据类型之间的赋值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则有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转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化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问题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同种大数据类型之间才能发生转换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基本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基本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类型之间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可以直接转换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 强制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类型之间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可以直接转换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 上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下转型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基本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类型之间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不可以直接转换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间接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透过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包装类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之间的转化问题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indent="-358775" hangingPunct="0"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大数据类型一致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指的是同为基本数据类型或同为引用数据类型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条件下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小数据类型相同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指的是同为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整数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或者同为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浮点数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大空间变量可以直接存储小空间的数据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 a = 1; //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int b = a; //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x = 3.4F;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double y = x; //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小空间变量不可以直接存储大空间的数据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需要强制类型转换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如果转换的过程中数值范围超过边界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可能会有损失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3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9625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a = 1;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 b = (byte) a;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强制类型转化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只保留最后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8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9625" lvl="1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a = 1000;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 b = (byte) a;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强制类型转化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00000011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11101000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(-24)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　　正数　　　　负数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原码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00011000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10011000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反码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00011000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11100111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除正负号位不变外，其余取反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补码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00011000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11101000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反码加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1)</a:t>
            </a:r>
          </a:p>
          <a:p>
            <a:pPr marL="809625" lvl="1" hangingPunct="0"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计算机中不管是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正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数还是负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数，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存储的形式都是以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补码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形式来存储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93E3D97-00F2-4682-987A-FAABEF4EBFAF}"/>
              </a:ext>
            </a:extLst>
          </p:cNvPr>
          <p:cNvCxnSpPr>
            <a:cxnSpLocks/>
          </p:cNvCxnSpPr>
          <p:nvPr/>
        </p:nvCxnSpPr>
        <p:spPr>
          <a:xfrm>
            <a:off x="1681655" y="2154621"/>
            <a:ext cx="48347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61C9F23-053C-4002-A64F-7AC1453498EC}"/>
              </a:ext>
            </a:extLst>
          </p:cNvPr>
          <p:cNvCxnSpPr>
            <a:cxnSpLocks/>
          </p:cNvCxnSpPr>
          <p:nvPr/>
        </p:nvCxnSpPr>
        <p:spPr>
          <a:xfrm>
            <a:off x="1681654" y="3536732"/>
            <a:ext cx="48347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C4D729D3-D26C-405A-9D0B-8D80C3B10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54" y="2484668"/>
            <a:ext cx="4163929" cy="157900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DF27876-43BC-470D-B02B-DB4268819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9032" y="3691590"/>
            <a:ext cx="7642401" cy="272462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8E6C9FB-7B61-4A36-B7EF-7377F19CE3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4" y="2479011"/>
            <a:ext cx="4093451" cy="153874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B7E81B5-D833-4B0E-8003-EFBCE06BDC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9032" y="3688239"/>
            <a:ext cx="3205657" cy="1344076"/>
          </a:xfrm>
          <a:prstGeom prst="rect">
            <a:avLst/>
          </a:prstGeom>
        </p:spPr>
      </p:pic>
      <p:pic>
        <p:nvPicPr>
          <p:cNvPr id="31" name="圖片 30" descr="TestTwo_02.java - 记事本">
            <a:extLst>
              <a:ext uri="{FF2B5EF4-FFF2-40B4-BE49-F238E27FC236}">
                <a16:creationId xmlns:a16="http://schemas.microsoft.com/office/drawing/2014/main" id="{44724F0E-2E64-467A-B8E5-7A7310673F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26512" r="16563" b="7015"/>
          <a:stretch/>
        </p:blipFill>
        <p:spPr>
          <a:xfrm>
            <a:off x="1684699" y="976107"/>
            <a:ext cx="3769069" cy="1482901"/>
          </a:xfrm>
          <a:prstGeom prst="rect">
            <a:avLst/>
          </a:prstGeom>
        </p:spPr>
      </p:pic>
      <p:pic>
        <p:nvPicPr>
          <p:cNvPr id="33" name="圖片 32" descr="命令提示符">
            <a:extLst>
              <a:ext uri="{FF2B5EF4-FFF2-40B4-BE49-F238E27FC236}">
                <a16:creationId xmlns:a16="http://schemas.microsoft.com/office/drawing/2014/main" id="{EF6B1459-1BA4-4D19-974F-994AB6A8D55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391" r="12769" b="9915"/>
          <a:stretch/>
        </p:blipFill>
        <p:spPr>
          <a:xfrm>
            <a:off x="5586061" y="998436"/>
            <a:ext cx="3579713" cy="14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6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18829" cy="6858000"/>
          </a:xfrm>
          <a:prstGeom prst="rect">
            <a:avLst/>
          </a:prstGeom>
          <a:solidFill>
            <a:srgbClr val="4B5E6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23816" y="35286"/>
            <a:ext cx="4738706" cy="5970890"/>
            <a:chOff x="652444" y="197211"/>
            <a:chExt cx="4738706" cy="5970890"/>
          </a:xfrm>
        </p:grpSpPr>
        <p:sp>
          <p:nvSpPr>
            <p:cNvPr id="26" name="자유형 25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양쪽 모서리가 둥근 사각형 17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57043" y="3295182"/>
            <a:ext cx="2487961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授课教师：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Aft>
                <a:spcPts val="300"/>
              </a:spcAft>
            </a:pP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淮阴工学院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应用技术学院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6400"/>
              </a:lnSpc>
            </a:pPr>
            <a:r>
              <a:rPr lang="zh-TW" altLang="en-US" sz="6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流風體W3(P)" panose="03000300000000000000" pitchFamily="66" charset="-120"/>
                <a:ea typeface="華康流風體W3(P)" panose="03000300000000000000" pitchFamily="66" charset="-120"/>
              </a:rPr>
              <a:t>陶志行</a:t>
            </a:r>
            <a:endParaRPr lang="en-US" altLang="zh-TW" sz="6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-1" y="0"/>
            <a:ext cx="3712171" cy="6858000"/>
          </a:xfrm>
          <a:custGeom>
            <a:avLst/>
            <a:gdLst>
              <a:gd name="connsiteX0" fmla="*/ 0 w 3712171"/>
              <a:gd name="connsiteY0" fmla="*/ 0 h 6858000"/>
              <a:gd name="connsiteX1" fmla="*/ 1789581 w 3712171"/>
              <a:gd name="connsiteY1" fmla="*/ 0 h 6858000"/>
              <a:gd name="connsiteX2" fmla="*/ 3712171 w 3712171"/>
              <a:gd name="connsiteY2" fmla="*/ 6858000 h 6858000"/>
              <a:gd name="connsiteX3" fmla="*/ 0 w 37121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2171" h="6858000">
                <a:moveTo>
                  <a:pt x="0" y="0"/>
                </a:moveTo>
                <a:lnTo>
                  <a:pt x="1789581" y="0"/>
                </a:lnTo>
                <a:lnTo>
                  <a:pt x="37121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자유형 58"/>
          <p:cNvSpPr/>
          <p:nvPr/>
        </p:nvSpPr>
        <p:spPr>
          <a:xfrm flipH="1">
            <a:off x="8479829" y="0"/>
            <a:ext cx="3712171" cy="6858000"/>
          </a:xfrm>
          <a:custGeom>
            <a:avLst/>
            <a:gdLst>
              <a:gd name="connsiteX0" fmla="*/ 0 w 3712171"/>
              <a:gd name="connsiteY0" fmla="*/ 0 h 6858000"/>
              <a:gd name="connsiteX1" fmla="*/ 1789581 w 3712171"/>
              <a:gd name="connsiteY1" fmla="*/ 0 h 6858000"/>
              <a:gd name="connsiteX2" fmla="*/ 3712171 w 3712171"/>
              <a:gd name="connsiteY2" fmla="*/ 6858000 h 6858000"/>
              <a:gd name="connsiteX3" fmla="*/ 0 w 37121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2171" h="6858000">
                <a:moveTo>
                  <a:pt x="0" y="0"/>
                </a:moveTo>
                <a:lnTo>
                  <a:pt x="1789581" y="0"/>
                </a:lnTo>
                <a:lnTo>
                  <a:pt x="37121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8484972" y="0"/>
            <a:ext cx="3402228" cy="6866237"/>
          </a:xfrm>
          <a:custGeom>
            <a:avLst/>
            <a:gdLst>
              <a:gd name="connsiteX0" fmla="*/ 1907318 w 3402228"/>
              <a:gd name="connsiteY0" fmla="*/ 0 h 6866237"/>
              <a:gd name="connsiteX1" fmla="*/ 2040890 w 3402228"/>
              <a:gd name="connsiteY1" fmla="*/ 0 h 6866237"/>
              <a:gd name="connsiteX2" fmla="*/ 2049678 w 3402228"/>
              <a:gd name="connsiteY2" fmla="*/ 19049 h 6866237"/>
              <a:gd name="connsiteX3" fmla="*/ 3402228 w 3402228"/>
              <a:gd name="connsiteY3" fmla="*/ 1352549 h 6866237"/>
              <a:gd name="connsiteX4" fmla="*/ 1992528 w 3402228"/>
              <a:gd name="connsiteY4" fmla="*/ 2476499 h 6866237"/>
              <a:gd name="connsiteX5" fmla="*/ 3326028 w 3402228"/>
              <a:gd name="connsiteY5" fmla="*/ 3352799 h 6866237"/>
              <a:gd name="connsiteX6" fmla="*/ 1059078 w 3402228"/>
              <a:gd name="connsiteY6" fmla="*/ 6857999 h 6866237"/>
              <a:gd name="connsiteX7" fmla="*/ 0 w 3402228"/>
              <a:gd name="connsiteY7" fmla="*/ 6866237 h 686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2228" h="6866237">
                <a:moveTo>
                  <a:pt x="1907318" y="0"/>
                </a:moveTo>
                <a:lnTo>
                  <a:pt x="2040890" y="0"/>
                </a:lnTo>
                <a:lnTo>
                  <a:pt x="2049678" y="19049"/>
                </a:lnTo>
                <a:lnTo>
                  <a:pt x="3402228" y="1352549"/>
                </a:lnTo>
                <a:lnTo>
                  <a:pt x="1992528" y="2476499"/>
                </a:lnTo>
                <a:lnTo>
                  <a:pt x="3326028" y="3352799"/>
                </a:lnTo>
                <a:lnTo>
                  <a:pt x="1059078" y="6857999"/>
                </a:lnTo>
                <a:lnTo>
                  <a:pt x="0" y="6866237"/>
                </a:ln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자유형 70"/>
          <p:cNvSpPr/>
          <p:nvPr/>
        </p:nvSpPr>
        <p:spPr>
          <a:xfrm flipH="1">
            <a:off x="293816" y="-12700"/>
            <a:ext cx="3402228" cy="6866237"/>
          </a:xfrm>
          <a:custGeom>
            <a:avLst/>
            <a:gdLst>
              <a:gd name="connsiteX0" fmla="*/ 1907318 w 3402228"/>
              <a:gd name="connsiteY0" fmla="*/ 0 h 6866237"/>
              <a:gd name="connsiteX1" fmla="*/ 2040890 w 3402228"/>
              <a:gd name="connsiteY1" fmla="*/ 0 h 6866237"/>
              <a:gd name="connsiteX2" fmla="*/ 2049678 w 3402228"/>
              <a:gd name="connsiteY2" fmla="*/ 19049 h 6866237"/>
              <a:gd name="connsiteX3" fmla="*/ 3402228 w 3402228"/>
              <a:gd name="connsiteY3" fmla="*/ 1352549 h 6866237"/>
              <a:gd name="connsiteX4" fmla="*/ 1992528 w 3402228"/>
              <a:gd name="connsiteY4" fmla="*/ 2476499 h 6866237"/>
              <a:gd name="connsiteX5" fmla="*/ 3326028 w 3402228"/>
              <a:gd name="connsiteY5" fmla="*/ 3352799 h 6866237"/>
              <a:gd name="connsiteX6" fmla="*/ 1059078 w 3402228"/>
              <a:gd name="connsiteY6" fmla="*/ 6857999 h 6866237"/>
              <a:gd name="connsiteX7" fmla="*/ 0 w 3402228"/>
              <a:gd name="connsiteY7" fmla="*/ 6866237 h 686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2228" h="6866237">
                <a:moveTo>
                  <a:pt x="1907318" y="0"/>
                </a:moveTo>
                <a:lnTo>
                  <a:pt x="2040890" y="0"/>
                </a:lnTo>
                <a:lnTo>
                  <a:pt x="2049678" y="19049"/>
                </a:lnTo>
                <a:lnTo>
                  <a:pt x="3402228" y="1352549"/>
                </a:lnTo>
                <a:lnTo>
                  <a:pt x="1992528" y="2476499"/>
                </a:lnTo>
                <a:lnTo>
                  <a:pt x="3326028" y="3352799"/>
                </a:lnTo>
                <a:lnTo>
                  <a:pt x="1059078" y="6857999"/>
                </a:lnTo>
                <a:lnTo>
                  <a:pt x="0" y="6866237"/>
                </a:lnTo>
                <a:close/>
              </a:path>
            </a:pathLst>
          </a:custGeom>
          <a:solidFill>
            <a:schemeClr val="tx1">
              <a:alpha val="31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A06830-623B-4822-B0F6-926EEABF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0" y="3726000"/>
            <a:ext cx="1213948" cy="1192774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4443267" y="3810794"/>
            <a:ext cx="1027299" cy="102729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805C04-3D0D-4E60-A08E-AD5F1DA8CB30}"/>
              </a:ext>
            </a:extLst>
          </p:cNvPr>
          <p:cNvSpPr txBox="1"/>
          <p:nvPr/>
        </p:nvSpPr>
        <p:spPr>
          <a:xfrm>
            <a:off x="4374000" y="5191953"/>
            <a:ext cx="367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tau1039@163.com</a:t>
            </a:r>
            <a:endParaRPr lang="zh-TW" altLang="en-US" sz="24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之间的转化问题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小数据类型不同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整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浮点数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从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精确程度比较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浮点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精确程度高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于整数，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可以直接存放整数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任何一个浮点型都可以直接存放一个整型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；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反之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需要强制类型转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44613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a = 1;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b = a; //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44613" lvl="1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a = 1.0F;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b = (int) a;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</a:p>
        </p:txBody>
      </p:sp>
    </p:spTree>
    <p:extLst>
      <p:ext uri="{BB962C8B-B14F-4D97-AF65-F5344CB8AC3E}">
        <p14:creationId xmlns:p14="http://schemas.microsoft.com/office/powerpoint/2010/main" val="15016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3.4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数据类型转化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之间的转化问题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整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字符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每一个字符都对应一个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Unicode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码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，例如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a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97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44613" lvl="1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Char x = ‘a’;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y = x; //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y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储存的值为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97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344613" lvl="1" hangingPunct="0">
              <a:spcAft>
                <a:spcPts val="18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x = 97;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char y = (char) x;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转化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y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储存的值为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’a’</a:t>
            </a:r>
          </a:p>
          <a:p>
            <a:pPr marL="1071563" lvl="1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布尔类型</a:t>
            </a:r>
          </a:p>
          <a:p>
            <a:pPr marL="1344613" lvl="1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布尔类型很特殊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不能与其他基本类型之间发生转化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1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D2EFE1-086E-4EB7-B31D-EB3789E75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28" y="267950"/>
            <a:ext cx="9406943" cy="632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1634239" y="1558609"/>
            <a:ext cx="87176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类型转换是将一个值从一种类型更改为另一种类型的过程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从低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类型向高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类型的转换，系统将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自动</a:t>
            </a:r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转换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indent="-360363" algn="just" hangingPunct="0">
              <a:spcAft>
                <a:spcPts val="18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把高精度的变量值赋给低精度的变量时，必须使用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强制类型转换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hangingPunct="0">
              <a:spcAft>
                <a:spcPts val="180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从高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类型向低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比特位数</a:t>
            </a:r>
            <a:br>
              <a:rPr lang="en-US" altLang="zh-TW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类型转换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呢？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82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运算符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用来指明对于操作数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的运算方式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</a:p>
          <a:p>
            <a:pPr marL="631825" lvl="1" indent="-360363" algn="just" hangingPunct="0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按照操作数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据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的数目分类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2" indent="-273050" algn="just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单目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a++;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2" indent="-273050" algn="just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双目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a + b;</a:t>
            </a:r>
          </a:p>
          <a:p>
            <a:pPr marL="809625" lvl="2" indent="-273050" algn="just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三目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(a&gt;b) ? x : y;</a:t>
            </a:r>
          </a:p>
          <a:p>
            <a:pPr marL="631825" lvl="1" indent="-360363" algn="just" hangingPunct="0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按照运算的功能分类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算术、赋值、关系、逻辑、位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(b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9625" lvl="1" indent="-273050" algn="just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算术运算：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*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取余 取模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++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自增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--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自减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071563" lvl="1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x = 1 ;</a:t>
            </a:r>
          </a:p>
          <a:p>
            <a:pPr marL="1071563" lvl="1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= x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 ;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空间内的值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自己增加了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x++;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空间内的值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自增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++x;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对于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空间内的值来讲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都是一致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最终的结果都自增了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E1F0F23-8CF3-407F-A043-F17153A97A51}"/>
              </a:ext>
            </a:extLst>
          </p:cNvPr>
          <p:cNvGrpSpPr/>
          <p:nvPr/>
        </p:nvGrpSpPr>
        <p:grpSpPr>
          <a:xfrm>
            <a:off x="3948452" y="509426"/>
            <a:ext cx="7665156" cy="4346222"/>
            <a:chOff x="3860801" y="1704622"/>
            <a:chExt cx="7665156" cy="434622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3D7F97C-EAE1-4D17-A083-F4658ECF1545}"/>
                </a:ext>
              </a:extLst>
            </p:cNvPr>
            <p:cNvSpPr/>
            <p:nvPr/>
          </p:nvSpPr>
          <p:spPr>
            <a:xfrm>
              <a:off x="3860801" y="1704622"/>
              <a:ext cx="7665156" cy="434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CB90485-37E7-4E61-A842-0342E0808B35}"/>
                </a:ext>
              </a:extLst>
            </p:cNvPr>
            <p:cNvSpPr/>
            <p:nvPr/>
          </p:nvSpPr>
          <p:spPr>
            <a:xfrm>
              <a:off x="4143022" y="2167467"/>
              <a:ext cx="7100433" cy="36700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321B468-73A2-4B95-B410-4FD8E993DF14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67" y="2016000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0E3A22F-8C8C-4601-87B4-9CC1D2018E90}"/>
                </a:ext>
              </a:extLst>
            </p:cNvPr>
            <p:cNvCxnSpPr>
              <a:cxnSpLocks/>
            </p:cNvCxnSpPr>
            <p:nvPr/>
          </p:nvCxnSpPr>
          <p:spPr>
            <a:xfrm>
              <a:off x="9396990" y="2021687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15D66DA-F8E2-4BF9-9A1B-5E6A8093BA4F}"/>
                </a:ext>
              </a:extLst>
            </p:cNvPr>
            <p:cNvSpPr txBox="1"/>
            <p:nvPr/>
          </p:nvSpPr>
          <p:spPr>
            <a:xfrm>
              <a:off x="4979773" y="1804860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栈内存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7C49C8E6-2045-4F34-9C30-81D4C21AF9CE}"/>
                </a:ext>
              </a:extLst>
            </p:cNvPr>
            <p:cNvSpPr txBox="1"/>
            <p:nvPr/>
          </p:nvSpPr>
          <p:spPr>
            <a:xfrm>
              <a:off x="7579254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堆内存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24DAC4F-CBFD-4C78-B846-BFC3233C973C}"/>
                </a:ext>
              </a:extLst>
            </p:cNvPr>
            <p:cNvSpPr txBox="1"/>
            <p:nvPr/>
          </p:nvSpPr>
          <p:spPr>
            <a:xfrm>
              <a:off x="9943190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C47A572-83C9-4F51-AB4A-A056B4A35CCA}"/>
                </a:ext>
              </a:extLst>
            </p:cNvPr>
            <p:cNvCxnSpPr/>
            <p:nvPr/>
          </p:nvCxnSpPr>
          <p:spPr>
            <a:xfrm>
              <a:off x="9396990" y="3635819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88BD382-889D-4815-879E-82A5A11B24E5}"/>
                </a:ext>
              </a:extLst>
            </p:cNvPr>
            <p:cNvCxnSpPr/>
            <p:nvPr/>
          </p:nvCxnSpPr>
          <p:spPr>
            <a:xfrm>
              <a:off x="9396990" y="4784506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EC85266-6328-455F-ABE8-B271EAE32768}"/>
                </a:ext>
              </a:extLst>
            </p:cNvPr>
            <p:cNvSpPr txBox="1"/>
            <p:nvPr/>
          </p:nvSpPr>
          <p:spPr>
            <a:xfrm>
              <a:off x="9481525" y="2238002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常量缓冲区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3B26BF2-7CA2-4D4E-911B-97B650CA179F}"/>
                </a:ext>
              </a:extLst>
            </p:cNvPr>
            <p:cNvSpPr txBox="1"/>
            <p:nvPr/>
          </p:nvSpPr>
          <p:spPr>
            <a:xfrm>
              <a:off x="9517625" y="3658089"/>
              <a:ext cx="7694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02224FC-DDF3-4B50-A6AC-13D1C533F492}"/>
                </a:ext>
              </a:extLst>
            </p:cNvPr>
            <p:cNvSpPr txBox="1"/>
            <p:nvPr/>
          </p:nvSpPr>
          <p:spPr>
            <a:xfrm>
              <a:off x="9481525" y="4812649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静态元素区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C3D4DA7-7366-4C99-B488-32ED108B7961}"/>
              </a:ext>
            </a:extLst>
          </p:cNvPr>
          <p:cNvGrpSpPr/>
          <p:nvPr/>
        </p:nvGrpSpPr>
        <p:grpSpPr>
          <a:xfrm>
            <a:off x="4644655" y="3008430"/>
            <a:ext cx="908150" cy="916800"/>
            <a:chOff x="4642784" y="3008430"/>
            <a:chExt cx="908150" cy="9168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E0FEFE0-746A-462C-AA45-FA49EDBF9469}"/>
                </a:ext>
              </a:extLst>
            </p:cNvPr>
            <p:cNvSpPr/>
            <p:nvPr/>
          </p:nvSpPr>
          <p:spPr>
            <a:xfrm>
              <a:off x="4642784" y="3238052"/>
              <a:ext cx="908150" cy="6871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9F9C6A19-655F-4835-889B-C397DA2C25EB}"/>
                </a:ext>
              </a:extLst>
            </p:cNvPr>
            <p:cNvSpPr txBox="1"/>
            <p:nvPr/>
          </p:nvSpPr>
          <p:spPr>
            <a:xfrm>
              <a:off x="4701032" y="3008430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 x</a:t>
              </a:r>
              <a:endParaRPr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8" name="橢圓 47">
            <a:extLst>
              <a:ext uri="{FF2B5EF4-FFF2-40B4-BE49-F238E27FC236}">
                <a16:creationId xmlns:a16="http://schemas.microsoft.com/office/drawing/2014/main" id="{161FE07C-7C34-4016-A3DF-7D626A59FE0D}"/>
              </a:ext>
            </a:extLst>
          </p:cNvPr>
          <p:cNvSpPr/>
          <p:nvPr/>
        </p:nvSpPr>
        <p:spPr>
          <a:xfrm>
            <a:off x="9749201" y="1453380"/>
            <a:ext cx="400810" cy="4008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18DC808-581C-4909-9768-28ED4F68F1BD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552805" y="1653785"/>
            <a:ext cx="4196396" cy="2267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7E4E768-CF78-458B-A209-82E6507C7DD7}"/>
              </a:ext>
            </a:extLst>
          </p:cNvPr>
          <p:cNvSpPr txBox="1"/>
          <p:nvPr/>
        </p:nvSpPr>
        <p:spPr>
          <a:xfrm>
            <a:off x="4830825" y="3491372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347DB3E-77F6-4137-8372-D09A4348E157}"/>
              </a:ext>
            </a:extLst>
          </p:cNvPr>
          <p:cNvSpPr txBox="1"/>
          <p:nvPr/>
        </p:nvSpPr>
        <p:spPr>
          <a:xfrm>
            <a:off x="4805461" y="2322808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57444C84-5989-436A-ABD7-F0818DA6201B}"/>
              </a:ext>
            </a:extLst>
          </p:cNvPr>
          <p:cNvCxnSpPr>
            <a:cxnSpLocks/>
            <a:stCxn id="44" idx="1"/>
            <a:endCxn id="56" idx="1"/>
          </p:cNvCxnSpPr>
          <p:nvPr/>
        </p:nvCxnSpPr>
        <p:spPr>
          <a:xfrm rot="10800000" flipH="1">
            <a:off x="4644655" y="2445919"/>
            <a:ext cx="160806" cy="1135722"/>
          </a:xfrm>
          <a:prstGeom prst="curvedConnector3">
            <a:avLst>
              <a:gd name="adj1" fmla="val -142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9C01439-A6FC-496E-AF95-E5AA1247E935}"/>
              </a:ext>
            </a:extLst>
          </p:cNvPr>
          <p:cNvSpPr txBox="1"/>
          <p:nvPr/>
        </p:nvSpPr>
        <p:spPr>
          <a:xfrm>
            <a:off x="4934727" y="2317042"/>
            <a:ext cx="1538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A42F96-7F96-42D3-A730-88C13340622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210715" y="1653785"/>
            <a:ext cx="4538486" cy="6764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5B4398A-8991-43BC-905D-30F70BEA21BE}"/>
              </a:ext>
            </a:extLst>
          </p:cNvPr>
          <p:cNvSpPr txBox="1"/>
          <p:nvPr/>
        </p:nvSpPr>
        <p:spPr>
          <a:xfrm>
            <a:off x="5100811" y="2317042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4" name="接點: 弧形 73">
            <a:extLst>
              <a:ext uri="{FF2B5EF4-FFF2-40B4-BE49-F238E27FC236}">
                <a16:creationId xmlns:a16="http://schemas.microsoft.com/office/drawing/2014/main" id="{F4847EB5-D616-4279-94C3-E788BB6A43C0}"/>
              </a:ext>
            </a:extLst>
          </p:cNvPr>
          <p:cNvCxnSpPr>
            <a:cxnSpLocks/>
            <a:endCxn id="44" idx="3"/>
          </p:cNvCxnSpPr>
          <p:nvPr/>
        </p:nvCxnSpPr>
        <p:spPr>
          <a:xfrm rot="16200000" flipH="1">
            <a:off x="4898668" y="2927503"/>
            <a:ext cx="1135721" cy="172554"/>
          </a:xfrm>
          <a:prstGeom prst="curvedConnector4">
            <a:avLst>
              <a:gd name="adj1" fmla="val 774"/>
              <a:gd name="adj2" fmla="val 319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081CF3E-F10A-4C9A-9909-4F92982F7FF1}"/>
              </a:ext>
            </a:extLst>
          </p:cNvPr>
          <p:cNvSpPr txBox="1"/>
          <p:nvPr/>
        </p:nvSpPr>
        <p:spPr>
          <a:xfrm>
            <a:off x="5264804" y="3481700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F55ED369-CFEA-4C6F-86CD-679430D5FCC6}"/>
              </a:ext>
            </a:extLst>
          </p:cNvPr>
          <p:cNvCxnSpPr/>
          <p:nvPr/>
        </p:nvCxnSpPr>
        <p:spPr>
          <a:xfrm flipH="1">
            <a:off x="4804864" y="3416175"/>
            <a:ext cx="206807" cy="400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F7859A9-8ADA-410D-8852-20888F6608C0}"/>
              </a:ext>
            </a:extLst>
          </p:cNvPr>
          <p:cNvSpPr txBox="1"/>
          <p:nvPr/>
        </p:nvSpPr>
        <p:spPr>
          <a:xfrm>
            <a:off x="4350163" y="1034625"/>
            <a:ext cx="143629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栈内存执行流程</a:t>
            </a:r>
            <a:endParaRPr lang="en-US" altLang="zh-TW" sz="1600" b="1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x = 1;</a:t>
            </a:r>
          </a:p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= x + 1;</a:t>
            </a:r>
            <a:endParaRPr lang="zh-TW" altLang="en-US" sz="1600" b="1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  <p:bldP spid="56" grpId="0"/>
      <p:bldP spid="66" grpId="0"/>
      <p:bldP spid="69" grpId="0"/>
      <p:bldP spid="88" grpId="0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918491"/>
            <a:ext cx="10772857" cy="5332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071563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x = 1 ;</a:t>
            </a:r>
          </a:p>
          <a:p>
            <a:pPr marL="1071563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y = x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+; 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++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在后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先赋值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后自增</a:t>
            </a:r>
          </a:p>
          <a:p>
            <a:pPr marL="1071563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x++;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相当于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变量空间的内容先取出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常量区取出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b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 </a:t>
            </a: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进行计算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再次存回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空间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1563" lvl="1" algn="just" hangingPunct="0"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B12D64-DBF3-4F28-A3AE-CB2B75AFD1C5}"/>
              </a:ext>
            </a:extLst>
          </p:cNvPr>
          <p:cNvSpPr/>
          <p:nvPr/>
        </p:nvSpPr>
        <p:spPr>
          <a:xfrm>
            <a:off x="7861738" y="1263632"/>
            <a:ext cx="3794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应该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先进行计算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后赋值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291AECD-5359-4403-AF36-2F57F1DDDEF3}"/>
              </a:ext>
            </a:extLst>
          </p:cNvPr>
          <p:cNvCxnSpPr>
            <a:cxnSpLocks/>
          </p:cNvCxnSpPr>
          <p:nvPr/>
        </p:nvCxnSpPr>
        <p:spPr>
          <a:xfrm>
            <a:off x="4340772" y="1534068"/>
            <a:ext cx="35209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B2BF5E4-B956-4BC4-9D72-0ADADA5CBFDB}"/>
              </a:ext>
            </a:extLst>
          </p:cNvPr>
          <p:cNvGrpSpPr/>
          <p:nvPr/>
        </p:nvGrpSpPr>
        <p:grpSpPr>
          <a:xfrm>
            <a:off x="-7992054" y="1255889"/>
            <a:ext cx="7665156" cy="4346222"/>
            <a:chOff x="3860801" y="1704622"/>
            <a:chExt cx="7665156" cy="43462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91FD26-4593-46B5-AD01-AC56AAD45BEE}"/>
                </a:ext>
              </a:extLst>
            </p:cNvPr>
            <p:cNvSpPr/>
            <p:nvPr/>
          </p:nvSpPr>
          <p:spPr>
            <a:xfrm>
              <a:off x="3860801" y="1704622"/>
              <a:ext cx="7665156" cy="434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0C08A2-8569-4A62-BF26-051F87F34BC8}"/>
                </a:ext>
              </a:extLst>
            </p:cNvPr>
            <p:cNvSpPr/>
            <p:nvPr/>
          </p:nvSpPr>
          <p:spPr>
            <a:xfrm>
              <a:off x="4143022" y="2167467"/>
              <a:ext cx="7100433" cy="36700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38FC62C-D74D-4CC4-AC32-A4EF0F1D7D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67" y="2016000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E650225-1E3A-4217-9C16-FF41F282D26D}"/>
                </a:ext>
              </a:extLst>
            </p:cNvPr>
            <p:cNvCxnSpPr>
              <a:cxnSpLocks/>
            </p:cNvCxnSpPr>
            <p:nvPr/>
          </p:nvCxnSpPr>
          <p:spPr>
            <a:xfrm>
              <a:off x="9396990" y="2021687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196ECB3-EFEC-4D5F-AE36-13F535C85D69}"/>
                </a:ext>
              </a:extLst>
            </p:cNvPr>
            <p:cNvSpPr txBox="1"/>
            <p:nvPr/>
          </p:nvSpPr>
          <p:spPr>
            <a:xfrm>
              <a:off x="4979773" y="1804860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栈内存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C3B1FAE-53A1-4784-A7B6-859A3F1C5E77}"/>
                </a:ext>
              </a:extLst>
            </p:cNvPr>
            <p:cNvSpPr txBox="1"/>
            <p:nvPr/>
          </p:nvSpPr>
          <p:spPr>
            <a:xfrm>
              <a:off x="7579254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堆内存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FD01DDF-76F4-40EC-A7E1-D6C9472B07D6}"/>
                </a:ext>
              </a:extLst>
            </p:cNvPr>
            <p:cNvSpPr txBox="1"/>
            <p:nvPr/>
          </p:nvSpPr>
          <p:spPr>
            <a:xfrm>
              <a:off x="9943190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D6589A-25A7-4F1A-BADF-D7C453D98117}"/>
                </a:ext>
              </a:extLst>
            </p:cNvPr>
            <p:cNvCxnSpPr/>
            <p:nvPr/>
          </p:nvCxnSpPr>
          <p:spPr>
            <a:xfrm>
              <a:off x="9396990" y="3635819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390018F-6978-4BBF-9B33-6B6D8AC0D762}"/>
                </a:ext>
              </a:extLst>
            </p:cNvPr>
            <p:cNvCxnSpPr/>
            <p:nvPr/>
          </p:nvCxnSpPr>
          <p:spPr>
            <a:xfrm>
              <a:off x="9396990" y="4784506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08349B5-7BE9-4597-AA6C-C138D1EB3191}"/>
                </a:ext>
              </a:extLst>
            </p:cNvPr>
            <p:cNvSpPr txBox="1"/>
            <p:nvPr/>
          </p:nvSpPr>
          <p:spPr>
            <a:xfrm>
              <a:off x="9481525" y="2238002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常量缓冲区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45D1A18-6F7D-41C0-836B-83F1A981525B}"/>
                </a:ext>
              </a:extLst>
            </p:cNvPr>
            <p:cNvSpPr txBox="1"/>
            <p:nvPr/>
          </p:nvSpPr>
          <p:spPr>
            <a:xfrm>
              <a:off x="9517625" y="3658089"/>
              <a:ext cx="7694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A0D323-DC87-44D3-BA32-379ED3393151}"/>
                </a:ext>
              </a:extLst>
            </p:cNvPr>
            <p:cNvSpPr txBox="1"/>
            <p:nvPr/>
          </p:nvSpPr>
          <p:spPr>
            <a:xfrm>
              <a:off x="9481525" y="4812649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静态元素区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A53A0FD-C45C-4419-9EF7-C0E26A8D7ECC}"/>
              </a:ext>
            </a:extLst>
          </p:cNvPr>
          <p:cNvGrpSpPr/>
          <p:nvPr/>
        </p:nvGrpSpPr>
        <p:grpSpPr>
          <a:xfrm>
            <a:off x="2263422" y="2418590"/>
            <a:ext cx="7665156" cy="4346222"/>
            <a:chOff x="3860801" y="1704622"/>
            <a:chExt cx="7665156" cy="434622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D57100-A17A-42E5-8898-7D3F7DD53EDB}"/>
                </a:ext>
              </a:extLst>
            </p:cNvPr>
            <p:cNvSpPr/>
            <p:nvPr/>
          </p:nvSpPr>
          <p:spPr>
            <a:xfrm>
              <a:off x="3860801" y="1704622"/>
              <a:ext cx="7665156" cy="4346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1E9F5A-C41D-4CF3-A195-DDA073C81D0C}"/>
                </a:ext>
              </a:extLst>
            </p:cNvPr>
            <p:cNvSpPr/>
            <p:nvPr/>
          </p:nvSpPr>
          <p:spPr>
            <a:xfrm>
              <a:off x="4143022" y="2167467"/>
              <a:ext cx="7100433" cy="36700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0BF5DE1-D2EC-4302-BB89-4EF10BF8CCEF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67" y="2016000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79A587C-0AB0-469C-8E44-2B274D8F0AD0}"/>
                </a:ext>
              </a:extLst>
            </p:cNvPr>
            <p:cNvCxnSpPr>
              <a:cxnSpLocks/>
            </p:cNvCxnSpPr>
            <p:nvPr/>
          </p:nvCxnSpPr>
          <p:spPr>
            <a:xfrm>
              <a:off x="9396990" y="2021687"/>
              <a:ext cx="0" cy="396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9D24B67-E20F-426C-B3E1-AE753434904B}"/>
                </a:ext>
              </a:extLst>
            </p:cNvPr>
            <p:cNvSpPr txBox="1"/>
            <p:nvPr/>
          </p:nvSpPr>
          <p:spPr>
            <a:xfrm>
              <a:off x="4979773" y="1804860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栈内存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DC74BB6-3617-40BB-A6CF-6DF256BA35CF}"/>
                </a:ext>
              </a:extLst>
            </p:cNvPr>
            <p:cNvSpPr txBox="1"/>
            <p:nvPr/>
          </p:nvSpPr>
          <p:spPr>
            <a:xfrm>
              <a:off x="7579254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堆内存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02B6302-633F-496A-83D8-AF4749DE12E4}"/>
                </a:ext>
              </a:extLst>
            </p:cNvPr>
            <p:cNvSpPr txBox="1"/>
            <p:nvPr/>
          </p:nvSpPr>
          <p:spPr>
            <a:xfrm>
              <a:off x="9943190" y="17981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94A507C-83DE-4F7A-8A3A-16FD238F669F}"/>
                </a:ext>
              </a:extLst>
            </p:cNvPr>
            <p:cNvCxnSpPr/>
            <p:nvPr/>
          </p:nvCxnSpPr>
          <p:spPr>
            <a:xfrm>
              <a:off x="9396990" y="3635819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B935B28-EBB2-4A09-BDE2-1AA19537BDEB}"/>
                </a:ext>
              </a:extLst>
            </p:cNvPr>
            <p:cNvCxnSpPr/>
            <p:nvPr/>
          </p:nvCxnSpPr>
          <p:spPr>
            <a:xfrm>
              <a:off x="9396990" y="4784506"/>
              <a:ext cx="1855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7013B02-741D-416B-AF32-EE4D1CE7A59A}"/>
                </a:ext>
              </a:extLst>
            </p:cNvPr>
            <p:cNvSpPr txBox="1"/>
            <p:nvPr/>
          </p:nvSpPr>
          <p:spPr>
            <a:xfrm>
              <a:off x="9481525" y="2238002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常量缓冲区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424A050-464E-4000-8F2F-44D7856B9E27}"/>
                </a:ext>
              </a:extLst>
            </p:cNvPr>
            <p:cNvSpPr txBox="1"/>
            <p:nvPr/>
          </p:nvSpPr>
          <p:spPr>
            <a:xfrm>
              <a:off x="9517625" y="3658089"/>
              <a:ext cx="7694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方法区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7CBB7571-5F9D-46C0-8A1F-BDB34CE5E7CF}"/>
                </a:ext>
              </a:extLst>
            </p:cNvPr>
            <p:cNvSpPr txBox="1"/>
            <p:nvPr/>
          </p:nvSpPr>
          <p:spPr>
            <a:xfrm>
              <a:off x="9481525" y="4812649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静态元素区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C2D3EE6-4E05-40E3-AFBD-26C57E759385}"/>
              </a:ext>
            </a:extLst>
          </p:cNvPr>
          <p:cNvGrpSpPr/>
          <p:nvPr/>
        </p:nvGrpSpPr>
        <p:grpSpPr>
          <a:xfrm>
            <a:off x="2858746" y="5334391"/>
            <a:ext cx="908150" cy="916800"/>
            <a:chOff x="4642784" y="3008430"/>
            <a:chExt cx="908150" cy="9168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535921-9E89-47C3-8E30-7720F7E77DD1}"/>
                </a:ext>
              </a:extLst>
            </p:cNvPr>
            <p:cNvSpPr/>
            <p:nvPr/>
          </p:nvSpPr>
          <p:spPr>
            <a:xfrm>
              <a:off x="4642784" y="3238052"/>
              <a:ext cx="908150" cy="6871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8A9FF89-D88E-4D2B-823F-98C32D7D095F}"/>
                </a:ext>
              </a:extLst>
            </p:cNvPr>
            <p:cNvSpPr txBox="1"/>
            <p:nvPr/>
          </p:nvSpPr>
          <p:spPr>
            <a:xfrm>
              <a:off x="4701032" y="3008430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 x</a:t>
              </a:r>
              <a:endParaRPr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3" name="橢圓 42">
            <a:extLst>
              <a:ext uri="{FF2B5EF4-FFF2-40B4-BE49-F238E27FC236}">
                <a16:creationId xmlns:a16="http://schemas.microsoft.com/office/drawing/2014/main" id="{86FBDE6B-0F95-496D-8430-11E63F4F3076}"/>
              </a:ext>
            </a:extLst>
          </p:cNvPr>
          <p:cNvSpPr/>
          <p:nvPr/>
        </p:nvSpPr>
        <p:spPr>
          <a:xfrm>
            <a:off x="8121694" y="3389781"/>
            <a:ext cx="400810" cy="4008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B968F74-C7E5-4E94-BDEF-BDDDA5AB1C7A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766895" y="3590186"/>
            <a:ext cx="4354799" cy="26385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53FD072-3F51-46B7-98C5-85014F59305A}"/>
              </a:ext>
            </a:extLst>
          </p:cNvPr>
          <p:cNvSpPr txBox="1"/>
          <p:nvPr/>
        </p:nvSpPr>
        <p:spPr>
          <a:xfrm>
            <a:off x="2989058" y="5795765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19B3747-D8C9-4E87-ABD1-A2F004FA54E2}"/>
              </a:ext>
            </a:extLst>
          </p:cNvPr>
          <p:cNvGrpSpPr/>
          <p:nvPr/>
        </p:nvGrpSpPr>
        <p:grpSpPr>
          <a:xfrm>
            <a:off x="2822485" y="3686105"/>
            <a:ext cx="908150" cy="916800"/>
            <a:chOff x="4642784" y="3008430"/>
            <a:chExt cx="908150" cy="9168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8D54343-8431-47B1-BCE2-8E32F2C4EEE3}"/>
                </a:ext>
              </a:extLst>
            </p:cNvPr>
            <p:cNvSpPr/>
            <p:nvPr/>
          </p:nvSpPr>
          <p:spPr>
            <a:xfrm>
              <a:off x="4642784" y="3238052"/>
              <a:ext cx="908150" cy="6871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CD1867E-7034-45EB-AF9D-723F062A0876}"/>
                </a:ext>
              </a:extLst>
            </p:cNvPr>
            <p:cNvSpPr txBox="1"/>
            <p:nvPr/>
          </p:nvSpPr>
          <p:spPr>
            <a:xfrm>
              <a:off x="4701032" y="3008430"/>
              <a:ext cx="37350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 y</a:t>
              </a:r>
              <a:endParaRPr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17C0A84-740C-4EE3-BCED-53D482F59F75}"/>
              </a:ext>
            </a:extLst>
          </p:cNvPr>
          <p:cNvGrpSpPr/>
          <p:nvPr/>
        </p:nvGrpSpPr>
        <p:grpSpPr>
          <a:xfrm>
            <a:off x="4255204" y="4558676"/>
            <a:ext cx="1336605" cy="566545"/>
            <a:chOff x="4642784" y="3026661"/>
            <a:chExt cx="1336605" cy="56654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C41950-08F0-4C69-9844-C84F67E6BF15}"/>
                </a:ext>
              </a:extLst>
            </p:cNvPr>
            <p:cNvSpPr/>
            <p:nvPr/>
          </p:nvSpPr>
          <p:spPr>
            <a:xfrm>
              <a:off x="4642784" y="3238052"/>
              <a:ext cx="472313" cy="355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5C9CAFD-FD5E-477F-B892-0A322F9F0C95}"/>
                </a:ext>
              </a:extLst>
            </p:cNvPr>
            <p:cNvSpPr txBox="1"/>
            <p:nvPr/>
          </p:nvSpPr>
          <p:spPr>
            <a:xfrm>
              <a:off x="4908583" y="3026661"/>
              <a:ext cx="107080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ｘ</a:t>
              </a:r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'</a:t>
              </a:r>
              <a:r>
                <a:rPr lang="en-US" altLang="zh-TW" sz="1400" b="1" dirty="0">
                  <a:solidFill>
                    <a:srgbClr val="0000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</a:t>
              </a:r>
              <a:r>
                <a:rPr lang="zh-TW" altLang="en-US" sz="1400" b="1" dirty="0">
                  <a:solidFill>
                    <a:srgbClr val="0000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副本空间</a:t>
              </a:r>
              <a:r>
                <a:rPr lang="en-US" altLang="zh-TW" sz="1400" b="1" dirty="0">
                  <a:solidFill>
                    <a:srgbClr val="0000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  <a:endParaRPr lang="zh-TW" altLang="en-US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2787029-70CB-49F1-8773-6F7E9EF53B75}"/>
              </a:ext>
            </a:extLst>
          </p:cNvPr>
          <p:cNvCxnSpPr>
            <a:cxnSpLocks/>
            <a:stCxn id="41" idx="3"/>
            <a:endCxn id="50" idx="2"/>
          </p:cNvCxnSpPr>
          <p:nvPr/>
        </p:nvCxnSpPr>
        <p:spPr>
          <a:xfrm flipV="1">
            <a:off x="3766896" y="5125221"/>
            <a:ext cx="724465" cy="7823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8384A2A-382E-48BA-B17F-D2879EF64F82}"/>
              </a:ext>
            </a:extLst>
          </p:cNvPr>
          <p:cNvSpPr txBox="1"/>
          <p:nvPr/>
        </p:nvSpPr>
        <p:spPr>
          <a:xfrm>
            <a:off x="4419919" y="4824533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FA2D5D3-C23A-4024-A101-D840BB22637C}"/>
              </a:ext>
            </a:extLst>
          </p:cNvPr>
          <p:cNvSpPr txBox="1"/>
          <p:nvPr/>
        </p:nvSpPr>
        <p:spPr>
          <a:xfrm>
            <a:off x="3185371" y="4948460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x++</a:t>
            </a:r>
            <a:br>
              <a:rPr lang="en-US" altLang="zh-TW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先备份后自增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A0A2EEE-1432-4690-8B33-D54AA8E86E90}"/>
              </a:ext>
            </a:extLst>
          </p:cNvPr>
          <p:cNvCxnSpPr/>
          <p:nvPr/>
        </p:nvCxnSpPr>
        <p:spPr>
          <a:xfrm flipH="1">
            <a:off x="2922048" y="5693896"/>
            <a:ext cx="206807" cy="400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AE6D80D-D2D4-4A7D-9A99-E49CB457FF0A}"/>
              </a:ext>
            </a:extLst>
          </p:cNvPr>
          <p:cNvSpPr txBox="1"/>
          <p:nvPr/>
        </p:nvSpPr>
        <p:spPr>
          <a:xfrm>
            <a:off x="3387308" y="5794857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7FF6358-EFBC-47D4-8B4A-2B2AFB12A333}"/>
              </a:ext>
            </a:extLst>
          </p:cNvPr>
          <p:cNvCxnSpPr>
            <a:cxnSpLocks/>
            <a:stCxn id="50" idx="0"/>
            <a:endCxn id="47" idx="3"/>
          </p:cNvCxnSpPr>
          <p:nvPr/>
        </p:nvCxnSpPr>
        <p:spPr>
          <a:xfrm flipH="1" flipV="1">
            <a:off x="3730635" y="4259316"/>
            <a:ext cx="760726" cy="510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FF22358-2B04-4259-A0BA-A3722F26FAAC}"/>
              </a:ext>
            </a:extLst>
          </p:cNvPr>
          <p:cNvSpPr txBox="1"/>
          <p:nvPr/>
        </p:nvSpPr>
        <p:spPr>
          <a:xfrm>
            <a:off x="3238429" y="4098575"/>
            <a:ext cx="1218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59EEFD1-EDBD-446F-9DEC-A174F944A16C}"/>
              </a:ext>
            </a:extLst>
          </p:cNvPr>
          <p:cNvSpPr txBox="1"/>
          <p:nvPr/>
        </p:nvSpPr>
        <p:spPr>
          <a:xfrm>
            <a:off x="3766896" y="3839456"/>
            <a:ext cx="12567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一律由副本空间</a:t>
            </a:r>
            <a:br>
              <a:rPr lang="en-US" altLang="zh-TW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进行赋值</a:t>
            </a: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9265EDB-36B3-4A64-A8D9-C89AAB37B139}"/>
              </a:ext>
            </a:extLst>
          </p:cNvPr>
          <p:cNvCxnSpPr>
            <a:cxnSpLocks/>
          </p:cNvCxnSpPr>
          <p:nvPr/>
        </p:nvCxnSpPr>
        <p:spPr>
          <a:xfrm flipH="1">
            <a:off x="4050219" y="4246075"/>
            <a:ext cx="773480" cy="157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871F47E-41DF-4F54-BFB7-B44114EF6C5F}"/>
              </a:ext>
            </a:extLst>
          </p:cNvPr>
          <p:cNvSpPr txBox="1"/>
          <p:nvPr/>
        </p:nvSpPr>
        <p:spPr>
          <a:xfrm>
            <a:off x="4857879" y="4049482"/>
            <a:ext cx="1615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栈内存中的副本空间</a:t>
            </a:r>
            <a:br>
              <a:rPr lang="en-US" altLang="zh-TW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运算完毕立即回收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9CD1ECD-CD79-4389-AE08-D4694CB1707C}"/>
              </a:ext>
            </a:extLst>
          </p:cNvPr>
          <p:cNvSpPr txBox="1"/>
          <p:nvPr/>
        </p:nvSpPr>
        <p:spPr>
          <a:xfrm>
            <a:off x="2574480" y="2884158"/>
            <a:ext cx="143629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栈内存执行流程</a:t>
            </a:r>
            <a:endParaRPr lang="en-US" altLang="zh-TW" sz="1600" b="1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x = 1;</a:t>
            </a:r>
          </a:p>
          <a:p>
            <a:r>
              <a:rPr lang="zh-TW" altLang="en-US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16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y = x++;</a:t>
            </a:r>
            <a:endParaRPr lang="zh-TW" altLang="en-US" sz="1600" b="1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3C1204-1A15-4A04-959F-0C678019B779}"/>
              </a:ext>
            </a:extLst>
          </p:cNvPr>
          <p:cNvSpPr/>
          <p:nvPr/>
        </p:nvSpPr>
        <p:spPr>
          <a:xfrm>
            <a:off x="5178419" y="2560272"/>
            <a:ext cx="6617797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lang="zh-TW" altLang="en-US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在做值交换的时候，会产生一个临时的副本空间(备份)。</a:t>
            </a:r>
            <a:r>
              <a:rPr lang="zh-TW" altLang="en-US" sz="2000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++在变量的前面则</a:t>
            </a:r>
            <a:r>
              <a:rPr lang="zh-TW" altLang="en-US"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先自增后备份</a:t>
            </a:r>
            <a:r>
              <a:rPr lang="zh-TW" altLang="en-US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br>
              <a:rPr lang="en-US" altLang="zh-TW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000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++在变量的后面则</a:t>
            </a:r>
            <a:r>
              <a:rPr lang="zh-TW" altLang="en-US"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先备份后自增</a:t>
            </a:r>
            <a:r>
              <a:rPr lang="zh-TW" altLang="en-US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br>
              <a:rPr lang="en-US" altLang="zh-TW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最后会</a:t>
            </a:r>
            <a:r>
              <a:rPr lang="zh-TW" altLang="en-US" sz="2000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由副本空间内的值赋给对应的变量</a:t>
            </a:r>
            <a:r>
              <a:rPr lang="zh-TW" altLang="en-US" sz="2000" b="1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19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45" grpId="0"/>
      <p:bldP spid="53" grpId="0"/>
      <p:bldP spid="54" grpId="0"/>
      <p:bldP spid="56" grpId="0"/>
      <p:bldP spid="60" grpId="0"/>
      <p:bldP spid="61" grpId="0"/>
      <p:bldP spid="64" grpId="0"/>
      <p:bldP spid="66" grpId="0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D2EFE1-086E-4EB7-B31D-EB3789E75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28" y="267950"/>
            <a:ext cx="9406943" cy="632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1760365" y="1258551"/>
            <a:ext cx="6763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a = 1;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1;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for(int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1;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&lt;=100;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++){ // 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循环结构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 = a++;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b = ++a;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1" hangingPunct="0">
              <a:spcAft>
                <a:spcPts val="1800"/>
              </a:spcAft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上列程序运行后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 b =?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A7EE0D-B56C-4403-8F9A-35C77125D5E8}"/>
              </a:ext>
            </a:extLst>
          </p:cNvPr>
          <p:cNvSpPr/>
          <p:nvPr/>
        </p:nvSpPr>
        <p:spPr>
          <a:xfrm>
            <a:off x="-4613524" y="6009263"/>
            <a:ext cx="2443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 b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99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D2EFE1-086E-4EB7-B31D-EB3789E75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28" y="267950"/>
            <a:ext cx="9406943" cy="632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1602708" y="1558609"/>
            <a:ext cx="7236492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m = 1;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n = 2;</a:t>
            </a:r>
          </a:p>
          <a:p>
            <a:pPr lvl="0" algn="just" hangingPunct="0">
              <a:spcAft>
                <a:spcPts val="12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num = m+++++n-n-----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m+n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-----m;</a:t>
            </a:r>
          </a:p>
          <a:p>
            <a:pPr marL="0" lvl="1" hangingPunct="0">
              <a:spcAft>
                <a:spcPts val="600"/>
              </a:spcAft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上列程序运行后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1" hangingPunct="0">
              <a:spcAft>
                <a:spcPts val="1800"/>
              </a:spcAft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?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 = ?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AFBAB2-F92B-4A60-975D-B4D093CE3281}"/>
              </a:ext>
            </a:extLst>
          </p:cNvPr>
          <p:cNvSpPr/>
          <p:nvPr/>
        </p:nvSpPr>
        <p:spPr>
          <a:xfrm>
            <a:off x="-7049511" y="6211669"/>
            <a:ext cx="5290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TW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1</a:t>
            </a: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16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9625" lvl="1" indent="-273050" algn="just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赋值运算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赋值符号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右边的内容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存入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左边的变量空间内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-=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*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/=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%=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x = 1;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+= 10;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相当于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= x + 10;</a:t>
            </a:r>
          </a:p>
          <a:p>
            <a:pPr marL="806450" lvl="1" algn="just" hangingPunct="0">
              <a:spcAft>
                <a:spcPts val="600"/>
              </a:spcAft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x = 1;</a:t>
            </a: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+= 2; // 3</a:t>
            </a:r>
          </a:p>
          <a:p>
            <a:pPr marL="806450" lvl="1" algn="just" hangingPunct="0"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 x = 1;</a:t>
            </a: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= x + 2; // 3</a:t>
            </a:r>
          </a:p>
          <a:p>
            <a:pPr marL="806450" lvl="1" algn="just" hangingPunct="0">
              <a:spcAft>
                <a:spcPts val="600"/>
              </a:spcAft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600"/>
              </a:spcAft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E59272-FEBB-4715-93E4-BDDA7D9CF728}"/>
              </a:ext>
            </a:extLst>
          </p:cNvPr>
          <p:cNvSpPr/>
          <p:nvPr/>
        </p:nvSpPr>
        <p:spPr>
          <a:xfrm>
            <a:off x="3585554" y="3553777"/>
            <a:ext cx="3926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byte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x = 1; </a:t>
            </a: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+= 2; </a:t>
            </a:r>
          </a:p>
          <a:p>
            <a:pPr marL="806450" lvl="1" algn="just" hangingPunct="0"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byte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x = 1;</a:t>
            </a: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= x + 2; </a:t>
            </a:r>
          </a:p>
          <a:p>
            <a:pPr marL="806450" lvl="1" algn="just" hangingPunct="0"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= (byte)(x + 2);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B5A72E-C718-4587-9E70-82C6924E6801}"/>
              </a:ext>
            </a:extLst>
          </p:cNvPr>
          <p:cNvSpPr/>
          <p:nvPr/>
        </p:nvSpPr>
        <p:spPr>
          <a:xfrm>
            <a:off x="6238599" y="3553777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为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32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，赋值时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自动转化</a:t>
            </a:r>
            <a:endParaRPr lang="zh-TW" altLang="en-US" u="heav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69368-D6D8-4C7D-9027-F8C95B9C0E36}"/>
              </a:ext>
            </a:extLst>
          </p:cNvPr>
          <p:cNvSpPr/>
          <p:nvPr/>
        </p:nvSpPr>
        <p:spPr>
          <a:xfrm>
            <a:off x="5667268" y="3931823"/>
            <a:ext cx="6398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//x+2 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运算时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自动类型提升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赋值时自动转化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6395D-D5B9-431B-A959-C62339B50050}"/>
              </a:ext>
            </a:extLst>
          </p:cNvPr>
          <p:cNvSpPr/>
          <p:nvPr/>
        </p:nvSpPr>
        <p:spPr>
          <a:xfrm>
            <a:off x="6096000" y="5031104"/>
            <a:ext cx="5214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编译报错</a:t>
            </a:r>
            <a:endParaRPr lang="en-US" altLang="zh-TW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//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类型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从</a:t>
            </a:r>
            <a:r>
              <a:rPr lang="zh-CN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int</a:t>
            </a:r>
            <a:r>
              <a:rPr lang="en-US" altLang="zh-CN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转化成</a:t>
            </a:r>
            <a:r>
              <a:rPr lang="zh-CN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byte</a:t>
            </a:r>
            <a:r>
              <a:rPr lang="en-US" altLang="zh-CN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可能有损失</a:t>
            </a:r>
            <a:endParaRPr lang="zh-TW" altLang="en-US" u="heavy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195742-C1D9-4A33-A348-5297EF86A62F}"/>
              </a:ext>
            </a:extLst>
          </p:cNvPr>
          <p:cNvSpPr/>
          <p:nvPr/>
        </p:nvSpPr>
        <p:spPr>
          <a:xfrm>
            <a:off x="4417321" y="3331658"/>
            <a:ext cx="3926075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+=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2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为赋值运算</a:t>
            </a:r>
            <a:endParaRPr lang="en-US" altLang="zh-TW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x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x + 2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为表达式运算</a:t>
            </a:r>
            <a:b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　　赋值须</a:t>
            </a:r>
            <a:r>
              <a:rPr lang="zh-TW" altLang="en-US" sz="2400" b="1" u="heavy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强制转化</a:t>
            </a:r>
            <a:endParaRPr lang="en-US" altLang="zh-TW" sz="2400" b="1" u="heavy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00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E478D5D-BCD0-4855-9605-0192F6576E16}"/>
              </a:ext>
            </a:extLst>
          </p:cNvPr>
          <p:cNvCxnSpPr>
            <a:cxnSpLocks/>
          </p:cNvCxnSpPr>
          <p:nvPr/>
        </p:nvCxnSpPr>
        <p:spPr>
          <a:xfrm>
            <a:off x="4335517" y="5265240"/>
            <a:ext cx="35209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FB3DF5E-7FAC-4451-B90E-1BF6CA7E481D}"/>
              </a:ext>
            </a:extLst>
          </p:cNvPr>
          <p:cNvCxnSpPr>
            <a:cxnSpLocks/>
          </p:cNvCxnSpPr>
          <p:nvPr/>
        </p:nvCxnSpPr>
        <p:spPr>
          <a:xfrm>
            <a:off x="6153807" y="5654124"/>
            <a:ext cx="50896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9625" lvl="1" indent="-273050" algn="just" hangingPunct="0"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关系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比较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&lt;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&lt;=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!=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==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对象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instanceof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6450" lvl="1" algn="just" hangingPunct="0">
              <a:spcAft>
                <a:spcPts val="6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区分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==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区别</a:t>
            </a:r>
          </a:p>
          <a:p>
            <a:pPr marL="1250950" lvl="1" algn="just" hangingPunct="0">
              <a:spcAft>
                <a:spcPts val="1200"/>
              </a:spcAft>
              <a:defRPr/>
            </a:pP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为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赋值符号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后面的结果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值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or</a:t>
            </a:r>
            <a:r>
              <a: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存入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左边的变量空间内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250950" lvl="1" algn="just" hangingPunct="0">
              <a:spcAft>
                <a:spcPts val="1800"/>
              </a:spcAft>
              <a:defRPr/>
            </a:pP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==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为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比较符号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比较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前面和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==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后面的元素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值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or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是否一致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6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比较运算符的最终结果是什么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?</a:t>
            </a:r>
          </a:p>
          <a:p>
            <a:pPr marL="1524000" lvl="1" algn="just" hangingPunct="0">
              <a:spcAft>
                <a:spcPts val="1200"/>
              </a:spcAft>
              <a:defRPr/>
            </a:pPr>
            <a:r>
              <a:rPr lang="en-US" altLang="zh-TW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true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false</a:t>
            </a:r>
          </a:p>
          <a:p>
            <a:pPr marL="1524000" lvl="1" algn="just" hangingPunct="0">
              <a:spcAft>
                <a:spcPts val="1200"/>
              </a:spcAft>
              <a:tabLst>
                <a:tab pos="4130675" algn="l"/>
                <a:tab pos="6821488" algn="l"/>
              </a:tabLs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524000" lvl="1" algn="just" hangingPunct="0">
              <a:spcAft>
                <a:spcPts val="1200"/>
              </a:spcAft>
              <a:tabLst>
                <a:tab pos="4130675" algn="l"/>
                <a:tab pos="6821488" algn="l"/>
              </a:tabLs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(3&gt;2)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true;	(3&gt;4)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false;	(3==4)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false</a:t>
            </a:r>
          </a:p>
          <a:p>
            <a:pPr marL="1524000" lvl="1" algn="just" hangingPunct="0">
              <a:spcAft>
                <a:spcPts val="1200"/>
              </a:spcAft>
              <a:tabLst>
                <a:tab pos="4130675" algn="l"/>
                <a:tab pos="6821488" algn="l"/>
              </a:tabLs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(3&gt;=2)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true	(3&gt;=4)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false;	(3!=4)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true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9625" lvl="1" indent="-273050" algn="just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逻辑运算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&amp;</a:t>
            </a:r>
            <a:r>
              <a:rPr lang="zh-TW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与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AND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|</a:t>
            </a:r>
            <a:r>
              <a:rPr lang="zh-TW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OR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^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异或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ExclusiveOR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!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非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NOT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&amp;&amp;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短路与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||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短路或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逻辑运算符前后连接的两个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表达式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结果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应该为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boolean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数据类型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可以理解为中文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”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并且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”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意思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前后两个条件必须同时满足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最终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结果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才为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|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可以理解为中文的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或者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”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的意思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|</a:t>
            </a:r>
            <a:r>
              <a:rPr lang="en-US" altLang="zh-CN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前后两个条件只要有一个满足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最终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结果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就为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^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逻辑异或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前后两个表达式只要结果不相同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最终结果就为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!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逻辑非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可以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理解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为中文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”</a:t>
            </a:r>
            <a:r>
              <a: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“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非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”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的意思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，是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将原来的结果取反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6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5235"/>
            <a:ext cx="9046858" cy="91040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zh-TW" altLang="en-US" sz="3600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第</a:t>
            </a:r>
            <a:r>
              <a:rPr lang="en-US" altLang="zh-TW" sz="3600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03</a:t>
            </a:r>
            <a:r>
              <a:rPr lang="zh-TW" altLang="en-US" sz="3600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章 </a:t>
            </a:r>
            <a:r>
              <a:rPr lang="en-US" altLang="zh-TW" sz="3600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Java</a:t>
            </a:r>
            <a:r>
              <a:rPr lang="zh-TW" altLang="en-US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chemeClr val="accent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语言基础</a:t>
            </a:r>
            <a:r>
              <a:rPr lang="zh-TW" altLang="en-US" sz="3600" b="1" dirty="0">
                <a:solidFill>
                  <a:prstClr val="white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　</a:t>
            </a:r>
            <a:r>
              <a:rPr lang="zh-TW" altLang="en-US" sz="4400" b="1" dirty="0">
                <a:solidFill>
                  <a:prstClr val="white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章节大纲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0B86C89-EE4D-4B9F-A7C7-B18E16E305FB}"/>
              </a:ext>
            </a:extLst>
          </p:cNvPr>
          <p:cNvGrpSpPr/>
          <p:nvPr/>
        </p:nvGrpSpPr>
        <p:grpSpPr>
          <a:xfrm>
            <a:off x="2929058" y="1309797"/>
            <a:ext cx="8839079" cy="4787628"/>
            <a:chOff x="2929058" y="1309797"/>
            <a:chExt cx="8839079" cy="478762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3BB779A-3928-4DE1-9F5E-26FF46668F89}"/>
                </a:ext>
              </a:extLst>
            </p:cNvPr>
            <p:cNvSpPr txBox="1"/>
            <p:nvPr/>
          </p:nvSpPr>
          <p:spPr>
            <a:xfrm>
              <a:off x="2929058" y="1821710"/>
              <a:ext cx="570898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.1</a:t>
              </a:r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 基本数据类型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pPr>
                <a:spcAft>
                  <a:spcPts val="1200"/>
                </a:spcAft>
              </a:pP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.2</a:t>
              </a:r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 常量与变量</a:t>
              </a:r>
              <a:endPara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pPr>
                <a:spcAft>
                  <a:spcPts val="1200"/>
                </a:spcAft>
              </a:pP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3.3</a:t>
              </a:r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代码注释与编码规范</a:t>
              </a:r>
            </a:p>
            <a:p>
              <a:pPr>
                <a:spcAft>
                  <a:spcPts val="1200"/>
                </a:spcAft>
              </a:pP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.</a:t>
              </a: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4</a:t>
              </a:r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 数据类型转化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  <a:p>
              <a:pPr>
                <a:spcAft>
                  <a:spcPts val="1200"/>
                </a:spcAft>
              </a:pP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3.5</a:t>
              </a:r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微軟正黑體" panose="020B0604030504040204" pitchFamily="34" charset="-120"/>
                </a:rPr>
                <a:t> 运算符号</a:t>
              </a:r>
              <a:endPara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3C0B7F0-7581-4EDD-A04F-6F001641B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494" y="3386314"/>
              <a:ext cx="2539683" cy="271111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1D1C7BC-25CB-417D-8806-7DFE82B7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18" y="1309797"/>
              <a:ext cx="3248741" cy="142673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1AC918C-14AE-4313-A0B3-B93F5A8BB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7569" y="3014171"/>
              <a:ext cx="3270568" cy="2250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01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短路与</a:t>
            </a:r>
          </a:p>
          <a:p>
            <a:pPr marL="1344613" lvl="1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所谓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与，指的是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当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&amp;&amp;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前面的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比较表达式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结果为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false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时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会发生短路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；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如果发生了短路情况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之后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所有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比较表达式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的计算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则不处理，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性能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逻辑与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好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344613" lvl="1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逻辑与和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从执行的最终结果来看没有任何区别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344613" lvl="1" algn="just" hangingPunct="0">
              <a:spcAft>
                <a:spcPts val="1200"/>
              </a:spcAft>
              <a:defRPr/>
            </a:pP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短路与不一定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能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提高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运行的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性能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只有当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&amp;&amp;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前面为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false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的时候才会发生短路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性能才会提高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439863" lvl="1" indent="-54610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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zh-TW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||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或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344613" lvl="1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所谓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短路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或，指的是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当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||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前面的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比较表达式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结果为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true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时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会发生短路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；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如果发生了短路情况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||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之后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所有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比较表达式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的计算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则不处理，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性能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会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比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逻辑或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好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zh-CN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344613" lvl="1" algn="just" hangingPunct="0">
              <a:spcAft>
                <a:spcPts val="1200"/>
              </a:spcAft>
              <a:defRPr/>
            </a:pP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5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53577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9625" lvl="1" indent="-273050" algn="just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(bit)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&amp;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按位与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按位或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^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按位异或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按位取反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06450" lvl="1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&lt;&lt;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按位左位移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&gt;&gt;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按位右位移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&gt;&gt;&gt;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按位右位移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无符号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903288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按照二进制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比特位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个别进行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 2" panose="05020102010507070707" pitchFamily="18" charset="2"/>
              </a:rPr>
              <a:t>对应的逻辑运算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 ^ 5 = ?</a:t>
            </a:r>
          </a:p>
          <a:p>
            <a:pPr marL="1520825" lvl="1" indent="-9525" algn="just" defTabSz="1793875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1.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转化成二进制表示形式</a:t>
            </a:r>
          </a:p>
          <a:p>
            <a:pPr marL="1520825" lvl="1" indent="-9525" algn="just" defTabSz="1793875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竖着按照对应位置进行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逻辑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计算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(1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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false)</a:t>
            </a:r>
          </a:p>
          <a:p>
            <a:pPr marL="1520825" lvl="1" indent="-9525" algn="just" defTabSz="1793875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3.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将计算后的二进制结果转化为十进制</a:t>
            </a:r>
          </a:p>
          <a:p>
            <a:pPr marL="3408363" lvl="1" indent="-9525" algn="just" hangingPunct="0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	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00000011</a:t>
            </a:r>
          </a:p>
          <a:p>
            <a:pPr marL="3408363" lvl="1" indent="-9525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⊕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00000101</a:t>
            </a:r>
          </a:p>
          <a:p>
            <a:pPr marL="3408363" lvl="1" indent="-9525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	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00000110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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8DE970-435C-42A9-B760-62794FB66F64}"/>
              </a:ext>
            </a:extLst>
          </p:cNvPr>
          <p:cNvSpPr/>
          <p:nvPr/>
        </p:nvSpPr>
        <p:spPr>
          <a:xfrm>
            <a:off x="1209600" y="2983270"/>
            <a:ext cx="10525641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84138" lvl="1" algn="just" hangingPunct="0">
              <a:spcAft>
                <a:spcPts val="1200"/>
              </a:spcAft>
              <a:tabLst>
                <a:tab pos="7262813" algn="l"/>
              </a:tabLst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十进制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　　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2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3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4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5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6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7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8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9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	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表示形式：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39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84138" lvl="1" algn="just" hangingPunct="0">
              <a:spcAft>
                <a:spcPts val="1200"/>
              </a:spcAft>
              <a:tabLst>
                <a:tab pos="7262813" algn="l"/>
              </a:tabLst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二进制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　　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	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表示形式：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00100111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84138" lvl="1" algn="just" hangingPunct="0">
              <a:spcAft>
                <a:spcPts val="1200"/>
              </a:spcAft>
              <a:tabLst>
                <a:tab pos="7262813" algn="l"/>
              </a:tabLst>
              <a:defRPr/>
            </a:pP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八进制　　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2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3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4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5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6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7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	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表示形式：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47</a:t>
            </a:r>
          </a:p>
          <a:p>
            <a:pPr marL="84138" lvl="1" algn="just" hangingPunct="0">
              <a:spcAft>
                <a:spcPts val="1200"/>
              </a:spcAft>
              <a:tabLst>
                <a:tab pos="7262813" algn="l"/>
              </a:tabLst>
              <a:defRPr/>
            </a:pP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十六进制　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2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3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4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5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6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7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8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9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A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C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D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E F	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表示形式：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0X</a:t>
            </a:r>
            <a:r>
              <a:rPr lang="en-US" altLang="zh-TW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27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1A10EFA-62CC-4193-B07C-79DE993A95AA}"/>
              </a:ext>
            </a:extLst>
          </p:cNvPr>
          <p:cNvCxnSpPr>
            <a:cxnSpLocks/>
          </p:cNvCxnSpPr>
          <p:nvPr/>
        </p:nvCxnSpPr>
        <p:spPr>
          <a:xfrm>
            <a:off x="4025735" y="5700156"/>
            <a:ext cx="3277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53577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= ?</a:t>
            </a:r>
          </a:p>
          <a:p>
            <a:pPr marL="1520825" lvl="1" indent="-9525" algn="just" defTabSz="1793875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　　　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　　　　　　　　　　　　　　 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-6</a:t>
            </a:r>
          </a:p>
          <a:p>
            <a:pPr marL="177800" lvl="1" indent="-9525" algn="just" defTabSz="1793875" hangingPunct="0"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原码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00000110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00000110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7800" lvl="1" indent="-9525" algn="just" defTabSz="1793875" hangingPunct="0"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反码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00000110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11111001</a:t>
            </a:r>
          </a:p>
          <a:p>
            <a:pPr marL="177800" lvl="1" indent="-9525" algn="just" defTabSz="1793875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补码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00000110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11111010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7800" lvl="1" indent="-9525" algn="just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计算机中不管是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正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负数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存储的形式都是以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补码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形式来存储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7800" lvl="1" indent="-9525" algn="just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注意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反码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是一种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表示形式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取反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是一个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计算过程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每一个位置都取反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取反后为补码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11111001</a:t>
            </a:r>
          </a:p>
          <a:p>
            <a:pPr marL="903288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　　　　反码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11111111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11111000</a:t>
            </a:r>
          </a:p>
          <a:p>
            <a:pPr marL="903288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　　　　原码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10000000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00000000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00000111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-7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7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53577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 &lt;&lt; 2 = ?</a:t>
            </a:r>
          </a:p>
          <a:p>
            <a:pPr marL="1793875" lvl="1" indent="-9525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00000000 00000000 00000000 00000110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左移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个比特位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000000 00000000 00000000 0000011000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24</a:t>
            </a:r>
          </a:p>
          <a:p>
            <a:pPr marL="903288" lvl="1" indent="-9525" algn="just" hangingPunct="0">
              <a:spcAft>
                <a:spcPts val="2400"/>
              </a:spcAft>
              <a:defRPr/>
            </a:pP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比特位左移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位，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相当于乘以</a:t>
            </a:r>
            <a:r>
              <a:rPr lang="zh-TW" altLang="en-US" sz="1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的位移次幂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此例为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en-US" altLang="zh-TW" sz="2400" b="1" baseline="6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baseline="6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&gt;&gt;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= ?</a:t>
            </a:r>
          </a:p>
          <a:p>
            <a:pPr marL="1793875" lvl="1" indent="-9525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00000000 00000000 00000000 00000110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右移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个比特位</a:t>
            </a:r>
            <a:endParaRPr lang="en-US" altLang="zh-CN" sz="2400" b="1" u="heavy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000000 00000000 00000000 00000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00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比特位左移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位，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相当于</a:t>
            </a:r>
            <a:r>
              <a:rPr lang="zh-TW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乘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以</a:t>
            </a:r>
            <a:r>
              <a:rPr lang="zh-TW" altLang="en-US" sz="1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zh-TW" altLang="en-US" sz="1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</a:t>
            </a:r>
            <a:r>
              <a:rPr lang="zh-TW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负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位移次幂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此例为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2</a:t>
            </a:r>
            <a:r>
              <a:rPr lang="en-US" altLang="zh-TW" sz="2400" b="1" baseline="6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-1</a:t>
            </a:r>
            <a:r>
              <a:rPr lang="zh-TW" altLang="en-US" sz="1200" b="1" baseline="6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600"/>
              </a:spcAft>
              <a:defRPr/>
            </a:pP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1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3.5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运算符号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53577" y="1020447"/>
            <a:ext cx="1097210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范例：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-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&gt;&gt;&gt;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= ?</a:t>
            </a:r>
          </a:p>
          <a:p>
            <a:pPr marL="1793875" lvl="1" indent="-9525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	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将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11111111 11111111 11111111 11111010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右移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个比特位</a:t>
            </a:r>
            <a:endParaRPr lang="en-US" altLang="zh-CN" sz="2400" b="1" u="heavy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18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?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1111111 11111111 11111111 111111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01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&gt;&gt;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运算，比特位右移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位，正负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符号位置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保留</a:t>
            </a:r>
            <a:r>
              <a:rPr lang="zh-TW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原正负号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此例填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1)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18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1111111 11111111 11111111 111111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01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-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</a:t>
            </a:r>
            <a:r>
              <a:rPr lang="en-US" altLang="zh-CN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&gt;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运算，比特位右移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12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位，正负</a:t>
            </a:r>
            <a:r>
              <a:rPr lang="zh-CN" altLang="en-US" sz="2400" b="1" u="heavy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符号位置</a:t>
            </a:r>
            <a:r>
              <a:rPr lang="zh-TW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</a:t>
            </a: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保留</a:t>
            </a:r>
            <a:r>
              <a:rPr lang="zh-TW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正负号一律填 </a:t>
            </a:r>
            <a:r>
              <a:rPr lang="en-US" altLang="zh-TW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TW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1111111 11111111 11111111 111111</a:t>
            </a:r>
            <a:r>
              <a:rPr lang="en-US" altLang="zh-TW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01</a:t>
            </a:r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很大的整数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903288" lvl="1" indent="-9525" algn="just" hangingPunct="0">
              <a:spcAft>
                <a:spcPts val="600"/>
              </a:spcAft>
              <a:defRPr/>
            </a:pPr>
            <a:endParaRPr lang="en-US" altLang="zh-TW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793875" lvl="1" indent="-9525" algn="just" hangingPunct="0">
              <a:spcAft>
                <a:spcPts val="600"/>
              </a:spcAft>
              <a:defRPr/>
            </a:pP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8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问题思考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D2EFE1-086E-4EB7-B31D-EB3789E75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28" y="267950"/>
            <a:ext cx="9406943" cy="63221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1760365" y="1667342"/>
            <a:ext cx="6763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Aft>
                <a:spcPts val="180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请说明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和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&amp;&amp;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的区别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1800"/>
              </a:spcAft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请以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最有效率的方式计算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2*8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的结果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defRPr/>
            </a:pP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2;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如何将两个变量的值进行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互换？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A7EE0D-B56C-4403-8F9A-35C77125D5E8}"/>
              </a:ext>
            </a:extLst>
          </p:cNvPr>
          <p:cNvSpPr/>
          <p:nvPr/>
        </p:nvSpPr>
        <p:spPr>
          <a:xfrm>
            <a:off x="-4613524" y="6009263"/>
            <a:ext cx="2443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 b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问题参考说明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469446" y="1108866"/>
            <a:ext cx="1134341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请说明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和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&amp;&amp;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的区别。</a:t>
            </a:r>
            <a:endParaRPr lang="en-US" altLang="zh-TW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5600" lvl="0" algn="just" hangingPunct="0"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可以视为逻辑运算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，也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可以视为位运算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&amp;&amp;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只能当作逻辑运算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5600" lvl="0" algn="just" hangingPunct="0"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如果两个符号都当作逻辑运算符来使用时候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如下区别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6450" lvl="0" indent="-450850" algn="just" hangingPunct="0">
              <a:spcAft>
                <a:spcPts val="6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前后两个条件都是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最终结果就是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6450" lvl="0" indent="-450850" algn="just" hangingPunct="0">
              <a:spcAft>
                <a:spcPts val="24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短路与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&amp;&amp;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正常情况下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和逻辑与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执行结果是一致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当前面条件为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的时候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发生短路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则不在处理后面的条件比较，直接给定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最终结果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12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请以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最有效率的方式计算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的结果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CN" sz="2400" b="1" u="heav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5600" lvl="0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而言，运用位运算最有效率，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的二进制左位移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&lt;&lt;</a:t>
            </a:r>
            <a:r>
              <a: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相当于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乘以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次幂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，结果为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A7EE0D-B56C-4403-8F9A-35C77125D5E8}"/>
              </a:ext>
            </a:extLst>
          </p:cNvPr>
          <p:cNvSpPr/>
          <p:nvPr/>
        </p:nvSpPr>
        <p:spPr>
          <a:xfrm>
            <a:off x="-4613524" y="6009263"/>
            <a:ext cx="2443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 b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问题参考说明</a:t>
            </a:r>
            <a:endParaRPr lang="ko-KR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야놀자 야체 B" panose="02020603020101020101" pitchFamily="18" charset="-127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5E17E2-D2B9-4244-A224-43ADA4845F02}"/>
              </a:ext>
            </a:extLst>
          </p:cNvPr>
          <p:cNvSpPr txBox="1"/>
          <p:nvPr/>
        </p:nvSpPr>
        <p:spPr>
          <a:xfrm>
            <a:off x="469447" y="912870"/>
            <a:ext cx="49631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2;</a:t>
            </a:r>
          </a:p>
          <a:p>
            <a:pPr lvl="0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如何将两个变量的值进行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互换？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A7EE0D-B56C-4403-8F9A-35C77125D5E8}"/>
              </a:ext>
            </a:extLst>
          </p:cNvPr>
          <p:cNvSpPr/>
          <p:nvPr/>
        </p:nvSpPr>
        <p:spPr>
          <a:xfrm>
            <a:off x="-4613524" y="6009263"/>
            <a:ext cx="2443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 b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26BD47-31C0-4CF3-B5F6-C28262965EDD}"/>
              </a:ext>
            </a:extLst>
          </p:cNvPr>
          <p:cNvSpPr txBox="1"/>
          <p:nvPr/>
        </p:nvSpPr>
        <p:spPr>
          <a:xfrm>
            <a:off x="628273" y="2489556"/>
            <a:ext cx="4275509" cy="282730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lIns="72000" tIns="36000" rIns="72000" bIns="36000" rtlCol="0">
            <a:no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方式一：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采用一个中间变量空间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2;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c = a;</a:t>
            </a:r>
          </a:p>
          <a:p>
            <a:pPr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b;</a:t>
            </a:r>
          </a:p>
          <a:p>
            <a:pPr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= c;</a:t>
            </a:r>
          </a:p>
          <a:p>
            <a:pPr lvl="0" algn="just" hangingPunct="0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优点是容易理解，值不会越界；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12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缺点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在于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需要额外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的内存空间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30BA39-25E4-4BCE-B439-4F3B1B486746}"/>
              </a:ext>
            </a:extLst>
          </p:cNvPr>
          <p:cNvSpPr txBox="1"/>
          <p:nvPr/>
        </p:nvSpPr>
        <p:spPr>
          <a:xfrm>
            <a:off x="5219472" y="606809"/>
            <a:ext cx="6659944" cy="27503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方式二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2;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a + b;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空间存储的是两个元素之和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b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没有变化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= a - b;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利用两个元素和减原来的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b,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剩下是原来的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a,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赋值给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a - b;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//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利用两个元素和减原来的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a,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剩下原来的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b,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赋值给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优点是不需额外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内存空间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12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缺点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在于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，较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不容易理解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，加法运算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可能会产生值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越界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672C99-377A-4D5B-BD36-8F2D8D29E169}"/>
              </a:ext>
            </a:extLst>
          </p:cNvPr>
          <p:cNvSpPr txBox="1"/>
          <p:nvPr/>
        </p:nvSpPr>
        <p:spPr>
          <a:xfrm>
            <a:off x="5219471" y="3740842"/>
            <a:ext cx="6659943" cy="24733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lvl="0" algn="just" hangingPunct="0">
              <a:spcAft>
                <a:spcPts val="600"/>
              </a:spcAft>
              <a:defRPr/>
            </a:pP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方式三：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采用一个数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按位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异或同一个数两次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值不会改变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b = 2;</a:t>
            </a:r>
          </a:p>
          <a:p>
            <a:pPr lvl="0"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a ^ b;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//a=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异或中间值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1^2)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= a ^ b;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//b=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异或中间值按位异或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1^2^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2)==1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 hangingPunct="0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= a ^ b;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//a=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异或中间值按位异或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(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1^2^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1)==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just" hangingPunct="0">
              <a:spcAft>
                <a:spcPts val="120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优点是不需额外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内存空间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，值不会越界；缺点是不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容易理解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704"/>
            <a:ext cx="12194528" cy="6878229"/>
            <a:chOff x="0" y="-10704"/>
            <a:chExt cx="12194528" cy="6878229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0" y="21840"/>
              <a:ext cx="12194528" cy="6836160"/>
            </a:xfrm>
            <a:custGeom>
              <a:avLst/>
              <a:gdLst>
                <a:gd name="connsiteX0" fmla="*/ 4695477 w 12194528"/>
                <a:gd name="connsiteY0" fmla="*/ 0 h 6836160"/>
                <a:gd name="connsiteX1" fmla="*/ 7683651 w 12194528"/>
                <a:gd name="connsiteY1" fmla="*/ 0 h 6836160"/>
                <a:gd name="connsiteX2" fmla="*/ 7696200 w 12194528"/>
                <a:gd name="connsiteY2" fmla="*/ 100397 h 6836160"/>
                <a:gd name="connsiteX3" fmla="*/ 7723188 w 12194528"/>
                <a:gd name="connsiteY3" fmla="*/ 251209 h 6836160"/>
                <a:gd name="connsiteX4" fmla="*/ 7754938 w 12194528"/>
                <a:gd name="connsiteY4" fmla="*/ 400434 h 6836160"/>
                <a:gd name="connsiteX5" fmla="*/ 7796213 w 12194528"/>
                <a:gd name="connsiteY5" fmla="*/ 551247 h 6836160"/>
                <a:gd name="connsiteX6" fmla="*/ 7845425 w 12194528"/>
                <a:gd name="connsiteY6" fmla="*/ 700472 h 6836160"/>
                <a:gd name="connsiteX7" fmla="*/ 7905750 w 12194528"/>
                <a:gd name="connsiteY7" fmla="*/ 844934 h 6836160"/>
                <a:gd name="connsiteX8" fmla="*/ 7969250 w 12194528"/>
                <a:gd name="connsiteY8" fmla="*/ 986222 h 6836160"/>
                <a:gd name="connsiteX9" fmla="*/ 8050213 w 12194528"/>
                <a:gd name="connsiteY9" fmla="*/ 1122747 h 6836160"/>
                <a:gd name="connsiteX10" fmla="*/ 8140700 w 12194528"/>
                <a:gd name="connsiteY10" fmla="*/ 1249747 h 6836160"/>
                <a:gd name="connsiteX11" fmla="*/ 8245475 w 12194528"/>
                <a:gd name="connsiteY11" fmla="*/ 1371984 h 6836160"/>
                <a:gd name="connsiteX12" fmla="*/ 8367713 w 12194528"/>
                <a:gd name="connsiteY12" fmla="*/ 1476759 h 6836160"/>
                <a:gd name="connsiteX13" fmla="*/ 8504238 w 12194528"/>
                <a:gd name="connsiteY13" fmla="*/ 1572010 h 6836160"/>
                <a:gd name="connsiteX14" fmla="*/ 8653463 w 12194528"/>
                <a:gd name="connsiteY14" fmla="*/ 1654559 h 6836160"/>
                <a:gd name="connsiteX15" fmla="*/ 8789988 w 12194528"/>
                <a:gd name="connsiteY15" fmla="*/ 1708534 h 6836160"/>
                <a:gd name="connsiteX16" fmla="*/ 8939213 w 12194528"/>
                <a:gd name="connsiteY16" fmla="*/ 1759334 h 6836160"/>
                <a:gd name="connsiteX17" fmla="*/ 9097963 w 12194528"/>
                <a:gd name="connsiteY17" fmla="*/ 1803784 h 6836160"/>
                <a:gd name="connsiteX18" fmla="*/ 9266238 w 12194528"/>
                <a:gd name="connsiteY18" fmla="*/ 1845059 h 6836160"/>
                <a:gd name="connsiteX19" fmla="*/ 9444038 w 12194528"/>
                <a:gd name="connsiteY19" fmla="*/ 1886334 h 6836160"/>
                <a:gd name="connsiteX20" fmla="*/ 9629775 w 12194528"/>
                <a:gd name="connsiteY20" fmla="*/ 1921259 h 6836160"/>
                <a:gd name="connsiteX21" fmla="*/ 9815513 w 12194528"/>
                <a:gd name="connsiteY21" fmla="*/ 1957772 h 6836160"/>
                <a:gd name="connsiteX22" fmla="*/ 10010775 w 12194528"/>
                <a:gd name="connsiteY22" fmla="*/ 1999047 h 6836160"/>
                <a:gd name="connsiteX23" fmla="*/ 10210800 w 12194528"/>
                <a:gd name="connsiteY23" fmla="*/ 2035559 h 6836160"/>
                <a:gd name="connsiteX24" fmla="*/ 10409238 w 12194528"/>
                <a:gd name="connsiteY24" fmla="*/ 2076834 h 6836160"/>
                <a:gd name="connsiteX25" fmla="*/ 10609263 w 12194528"/>
                <a:gd name="connsiteY25" fmla="*/ 2118109 h 6836160"/>
                <a:gd name="connsiteX26" fmla="*/ 10809288 w 12194528"/>
                <a:gd name="connsiteY26" fmla="*/ 2167322 h 6836160"/>
                <a:gd name="connsiteX27" fmla="*/ 11009313 w 12194528"/>
                <a:gd name="connsiteY27" fmla="*/ 2216534 h 6836160"/>
                <a:gd name="connsiteX28" fmla="*/ 11204575 w 12194528"/>
                <a:gd name="connsiteY28" fmla="*/ 2276859 h 6836160"/>
                <a:gd name="connsiteX29" fmla="*/ 11399838 w 12194528"/>
                <a:gd name="connsiteY29" fmla="*/ 2340359 h 6836160"/>
                <a:gd name="connsiteX30" fmla="*/ 11585575 w 12194528"/>
                <a:gd name="connsiteY30" fmla="*/ 2408622 h 6836160"/>
                <a:gd name="connsiteX31" fmla="*/ 11766550 w 12194528"/>
                <a:gd name="connsiteY31" fmla="*/ 2489584 h 6836160"/>
                <a:gd name="connsiteX32" fmla="*/ 11939588 w 12194528"/>
                <a:gd name="connsiteY32" fmla="*/ 2575309 h 6836160"/>
                <a:gd name="connsiteX33" fmla="*/ 12106275 w 12194528"/>
                <a:gd name="connsiteY33" fmla="*/ 2675322 h 6836160"/>
                <a:gd name="connsiteX34" fmla="*/ 12194528 w 12194528"/>
                <a:gd name="connsiteY34" fmla="*/ 2737459 h 6836160"/>
                <a:gd name="connsiteX35" fmla="*/ 12194528 w 12194528"/>
                <a:gd name="connsiteY35" fmla="*/ 6247995 h 6836160"/>
                <a:gd name="connsiteX36" fmla="*/ 12192000 w 12194528"/>
                <a:gd name="connsiteY36" fmla="*/ 6248411 h 6836160"/>
                <a:gd name="connsiteX37" fmla="*/ 12192000 w 12194528"/>
                <a:gd name="connsiteY37" fmla="*/ 6836160 h 6836160"/>
                <a:gd name="connsiteX38" fmla="*/ 0 w 12194528"/>
                <a:gd name="connsiteY38" fmla="*/ 6836160 h 6836160"/>
                <a:gd name="connsiteX39" fmla="*/ 0 w 12194528"/>
                <a:gd name="connsiteY39" fmla="*/ 6225590 h 6836160"/>
                <a:gd name="connsiteX40" fmla="*/ 0 w 12194528"/>
                <a:gd name="connsiteY40" fmla="*/ 5929017 h 6836160"/>
                <a:gd name="connsiteX41" fmla="*/ 0 w 12194528"/>
                <a:gd name="connsiteY41" fmla="*/ 2884509 h 6836160"/>
                <a:gd name="connsiteX42" fmla="*/ 119062 w 12194528"/>
                <a:gd name="connsiteY42" fmla="*/ 2784859 h 6836160"/>
                <a:gd name="connsiteX43" fmla="*/ 273050 w 12194528"/>
                <a:gd name="connsiteY43" fmla="*/ 2675322 h 6836160"/>
                <a:gd name="connsiteX44" fmla="*/ 436562 w 12194528"/>
                <a:gd name="connsiteY44" fmla="*/ 2575309 h 6836160"/>
                <a:gd name="connsiteX45" fmla="*/ 608013 w 12194528"/>
                <a:gd name="connsiteY45" fmla="*/ 2489584 h 6836160"/>
                <a:gd name="connsiteX46" fmla="*/ 790575 w 12194528"/>
                <a:gd name="connsiteY46" fmla="*/ 2408622 h 6836160"/>
                <a:gd name="connsiteX47" fmla="*/ 976312 w 12194528"/>
                <a:gd name="connsiteY47" fmla="*/ 2340359 h 6836160"/>
                <a:gd name="connsiteX48" fmla="*/ 1171575 w 12194528"/>
                <a:gd name="connsiteY48" fmla="*/ 2276859 h 6836160"/>
                <a:gd name="connsiteX49" fmla="*/ 1366838 w 12194528"/>
                <a:gd name="connsiteY49" fmla="*/ 2216534 h 6836160"/>
                <a:gd name="connsiteX50" fmla="*/ 1566864 w 12194528"/>
                <a:gd name="connsiteY50" fmla="*/ 2167322 h 6836160"/>
                <a:gd name="connsiteX51" fmla="*/ 1765300 w 12194528"/>
                <a:gd name="connsiteY51" fmla="*/ 2118109 h 6836160"/>
                <a:gd name="connsiteX52" fmla="*/ 1970088 w 12194528"/>
                <a:gd name="connsiteY52" fmla="*/ 2076834 h 6836160"/>
                <a:gd name="connsiteX53" fmla="*/ 2170113 w 12194528"/>
                <a:gd name="connsiteY53" fmla="*/ 2035559 h 6836160"/>
                <a:gd name="connsiteX54" fmla="*/ 2365375 w 12194528"/>
                <a:gd name="connsiteY54" fmla="*/ 1999047 h 6836160"/>
                <a:gd name="connsiteX55" fmla="*/ 2559050 w 12194528"/>
                <a:gd name="connsiteY55" fmla="*/ 1957772 h 6836160"/>
                <a:gd name="connsiteX56" fmla="*/ 2751138 w 12194528"/>
                <a:gd name="connsiteY56" fmla="*/ 1921259 h 6836160"/>
                <a:gd name="connsiteX57" fmla="*/ 2932113 w 12194528"/>
                <a:gd name="connsiteY57" fmla="*/ 1886334 h 6836160"/>
                <a:gd name="connsiteX58" fmla="*/ 3108325 w 12194528"/>
                <a:gd name="connsiteY58" fmla="*/ 1845059 h 6836160"/>
                <a:gd name="connsiteX59" fmla="*/ 3276600 w 12194528"/>
                <a:gd name="connsiteY59" fmla="*/ 1803784 h 6836160"/>
                <a:gd name="connsiteX60" fmla="*/ 3435350 w 12194528"/>
                <a:gd name="connsiteY60" fmla="*/ 1759334 h 6836160"/>
                <a:gd name="connsiteX61" fmla="*/ 3584575 w 12194528"/>
                <a:gd name="connsiteY61" fmla="*/ 1708534 h 6836160"/>
                <a:gd name="connsiteX62" fmla="*/ 3721100 w 12194528"/>
                <a:gd name="connsiteY62" fmla="*/ 1654559 h 6836160"/>
                <a:gd name="connsiteX63" fmla="*/ 3875088 w 12194528"/>
                <a:gd name="connsiteY63" fmla="*/ 1572010 h 6836160"/>
                <a:gd name="connsiteX64" fmla="*/ 4011613 w 12194528"/>
                <a:gd name="connsiteY64" fmla="*/ 1476759 h 6836160"/>
                <a:gd name="connsiteX65" fmla="*/ 4129088 w 12194528"/>
                <a:gd name="connsiteY65" fmla="*/ 1371984 h 6836160"/>
                <a:gd name="connsiteX66" fmla="*/ 4233864 w 12194528"/>
                <a:gd name="connsiteY66" fmla="*/ 1249747 h 6836160"/>
                <a:gd name="connsiteX67" fmla="*/ 4324350 w 12194528"/>
                <a:gd name="connsiteY67" fmla="*/ 1122747 h 6836160"/>
                <a:gd name="connsiteX68" fmla="*/ 4406901 w 12194528"/>
                <a:gd name="connsiteY68" fmla="*/ 986222 h 6836160"/>
                <a:gd name="connsiteX69" fmla="*/ 4475163 w 12194528"/>
                <a:gd name="connsiteY69" fmla="*/ 844934 h 6836160"/>
                <a:gd name="connsiteX70" fmla="*/ 4533902 w 12194528"/>
                <a:gd name="connsiteY70" fmla="*/ 700472 h 6836160"/>
                <a:gd name="connsiteX71" fmla="*/ 4578351 w 12194528"/>
                <a:gd name="connsiteY71" fmla="*/ 551247 h 6836160"/>
                <a:gd name="connsiteX72" fmla="*/ 4619627 w 12194528"/>
                <a:gd name="connsiteY72" fmla="*/ 400434 h 6836160"/>
                <a:gd name="connsiteX73" fmla="*/ 4651377 w 12194528"/>
                <a:gd name="connsiteY73" fmla="*/ 251209 h 6836160"/>
                <a:gd name="connsiteX74" fmla="*/ 4678364 w 12194528"/>
                <a:gd name="connsiteY74" fmla="*/ 100397 h 68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194528" h="6836160">
                  <a:moveTo>
                    <a:pt x="4695477" y="0"/>
                  </a:moveTo>
                  <a:lnTo>
                    <a:pt x="7683651" y="0"/>
                  </a:lnTo>
                  <a:lnTo>
                    <a:pt x="7696200" y="100397"/>
                  </a:lnTo>
                  <a:lnTo>
                    <a:pt x="7723188" y="251209"/>
                  </a:lnTo>
                  <a:lnTo>
                    <a:pt x="7754938" y="400434"/>
                  </a:lnTo>
                  <a:lnTo>
                    <a:pt x="7796213" y="551247"/>
                  </a:lnTo>
                  <a:lnTo>
                    <a:pt x="7845425" y="700472"/>
                  </a:lnTo>
                  <a:lnTo>
                    <a:pt x="7905750" y="844934"/>
                  </a:lnTo>
                  <a:lnTo>
                    <a:pt x="7969250" y="986222"/>
                  </a:lnTo>
                  <a:lnTo>
                    <a:pt x="8050213" y="1122747"/>
                  </a:lnTo>
                  <a:lnTo>
                    <a:pt x="8140700" y="1249747"/>
                  </a:lnTo>
                  <a:lnTo>
                    <a:pt x="8245475" y="1371984"/>
                  </a:lnTo>
                  <a:lnTo>
                    <a:pt x="8367713" y="1476759"/>
                  </a:lnTo>
                  <a:lnTo>
                    <a:pt x="8504238" y="1572010"/>
                  </a:lnTo>
                  <a:lnTo>
                    <a:pt x="8653463" y="1654559"/>
                  </a:lnTo>
                  <a:lnTo>
                    <a:pt x="8789988" y="1708534"/>
                  </a:lnTo>
                  <a:lnTo>
                    <a:pt x="8939213" y="1759334"/>
                  </a:lnTo>
                  <a:lnTo>
                    <a:pt x="9097963" y="1803784"/>
                  </a:lnTo>
                  <a:lnTo>
                    <a:pt x="9266238" y="1845059"/>
                  </a:lnTo>
                  <a:lnTo>
                    <a:pt x="9444038" y="1886334"/>
                  </a:lnTo>
                  <a:lnTo>
                    <a:pt x="9629775" y="1921259"/>
                  </a:lnTo>
                  <a:lnTo>
                    <a:pt x="9815513" y="1957772"/>
                  </a:lnTo>
                  <a:lnTo>
                    <a:pt x="10010775" y="1999047"/>
                  </a:lnTo>
                  <a:lnTo>
                    <a:pt x="10210800" y="2035559"/>
                  </a:lnTo>
                  <a:lnTo>
                    <a:pt x="10409238" y="2076834"/>
                  </a:lnTo>
                  <a:lnTo>
                    <a:pt x="10609263" y="2118109"/>
                  </a:lnTo>
                  <a:lnTo>
                    <a:pt x="10809288" y="2167322"/>
                  </a:lnTo>
                  <a:lnTo>
                    <a:pt x="11009313" y="2216534"/>
                  </a:lnTo>
                  <a:lnTo>
                    <a:pt x="11204575" y="2276859"/>
                  </a:lnTo>
                  <a:lnTo>
                    <a:pt x="11399838" y="2340359"/>
                  </a:lnTo>
                  <a:lnTo>
                    <a:pt x="11585575" y="2408622"/>
                  </a:lnTo>
                  <a:lnTo>
                    <a:pt x="11766550" y="2489584"/>
                  </a:lnTo>
                  <a:lnTo>
                    <a:pt x="11939588" y="2575309"/>
                  </a:lnTo>
                  <a:lnTo>
                    <a:pt x="12106275" y="2675322"/>
                  </a:lnTo>
                  <a:lnTo>
                    <a:pt x="12194528" y="2737459"/>
                  </a:lnTo>
                  <a:lnTo>
                    <a:pt x="12194528" y="6247995"/>
                  </a:lnTo>
                  <a:lnTo>
                    <a:pt x="12192000" y="6248411"/>
                  </a:lnTo>
                  <a:lnTo>
                    <a:pt x="12192000" y="6836160"/>
                  </a:lnTo>
                  <a:lnTo>
                    <a:pt x="0" y="6836160"/>
                  </a:lnTo>
                  <a:lnTo>
                    <a:pt x="0" y="6225590"/>
                  </a:lnTo>
                  <a:lnTo>
                    <a:pt x="0" y="5929017"/>
                  </a:lnTo>
                  <a:lnTo>
                    <a:pt x="0" y="2884509"/>
                  </a:lnTo>
                  <a:lnTo>
                    <a:pt x="119062" y="2784859"/>
                  </a:lnTo>
                  <a:lnTo>
                    <a:pt x="273050" y="2675322"/>
                  </a:lnTo>
                  <a:lnTo>
                    <a:pt x="436562" y="2575309"/>
                  </a:lnTo>
                  <a:lnTo>
                    <a:pt x="608013" y="2489584"/>
                  </a:lnTo>
                  <a:lnTo>
                    <a:pt x="790575" y="2408622"/>
                  </a:lnTo>
                  <a:lnTo>
                    <a:pt x="976312" y="2340359"/>
                  </a:lnTo>
                  <a:lnTo>
                    <a:pt x="1171575" y="2276859"/>
                  </a:lnTo>
                  <a:lnTo>
                    <a:pt x="1366838" y="2216534"/>
                  </a:lnTo>
                  <a:lnTo>
                    <a:pt x="1566864" y="2167322"/>
                  </a:lnTo>
                  <a:lnTo>
                    <a:pt x="1765300" y="2118109"/>
                  </a:lnTo>
                  <a:lnTo>
                    <a:pt x="1970088" y="2076834"/>
                  </a:lnTo>
                  <a:lnTo>
                    <a:pt x="2170113" y="2035559"/>
                  </a:lnTo>
                  <a:lnTo>
                    <a:pt x="2365375" y="1999047"/>
                  </a:lnTo>
                  <a:lnTo>
                    <a:pt x="2559050" y="1957772"/>
                  </a:lnTo>
                  <a:lnTo>
                    <a:pt x="2751138" y="1921259"/>
                  </a:lnTo>
                  <a:lnTo>
                    <a:pt x="2932113" y="1886334"/>
                  </a:lnTo>
                  <a:lnTo>
                    <a:pt x="3108325" y="1845059"/>
                  </a:lnTo>
                  <a:lnTo>
                    <a:pt x="3276600" y="1803784"/>
                  </a:lnTo>
                  <a:lnTo>
                    <a:pt x="3435350" y="1759334"/>
                  </a:lnTo>
                  <a:lnTo>
                    <a:pt x="3584575" y="1708534"/>
                  </a:lnTo>
                  <a:lnTo>
                    <a:pt x="3721100" y="1654559"/>
                  </a:lnTo>
                  <a:lnTo>
                    <a:pt x="3875088" y="1572010"/>
                  </a:lnTo>
                  <a:lnTo>
                    <a:pt x="4011613" y="1476759"/>
                  </a:lnTo>
                  <a:lnTo>
                    <a:pt x="4129088" y="1371984"/>
                  </a:lnTo>
                  <a:lnTo>
                    <a:pt x="4233864" y="1249747"/>
                  </a:lnTo>
                  <a:lnTo>
                    <a:pt x="4324350" y="1122747"/>
                  </a:lnTo>
                  <a:lnTo>
                    <a:pt x="4406901" y="986222"/>
                  </a:lnTo>
                  <a:lnTo>
                    <a:pt x="4475163" y="844934"/>
                  </a:lnTo>
                  <a:lnTo>
                    <a:pt x="4533902" y="700472"/>
                  </a:lnTo>
                  <a:lnTo>
                    <a:pt x="4578351" y="551247"/>
                  </a:lnTo>
                  <a:lnTo>
                    <a:pt x="4619627" y="400434"/>
                  </a:lnTo>
                  <a:lnTo>
                    <a:pt x="4651377" y="251209"/>
                  </a:lnTo>
                  <a:lnTo>
                    <a:pt x="4678364" y="100397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6160940" y="-1179"/>
              <a:ext cx="6031060" cy="6859179"/>
            </a:xfrm>
            <a:custGeom>
              <a:avLst/>
              <a:gdLst>
                <a:gd name="connsiteX0" fmla="*/ 0 w 6031060"/>
                <a:gd name="connsiteY0" fmla="*/ 0 h 6859179"/>
                <a:gd name="connsiteX1" fmla="*/ 1519835 w 6031060"/>
                <a:gd name="connsiteY1" fmla="*/ 0 h 6859179"/>
                <a:gd name="connsiteX2" fmla="*/ 1535261 w 6031060"/>
                <a:gd name="connsiteY2" fmla="*/ 123416 h 6859179"/>
                <a:gd name="connsiteX3" fmla="*/ 1562249 w 6031060"/>
                <a:gd name="connsiteY3" fmla="*/ 274228 h 6859179"/>
                <a:gd name="connsiteX4" fmla="*/ 1593999 w 6031060"/>
                <a:gd name="connsiteY4" fmla="*/ 423453 h 6859179"/>
                <a:gd name="connsiteX5" fmla="*/ 1635274 w 6031060"/>
                <a:gd name="connsiteY5" fmla="*/ 574266 h 6859179"/>
                <a:gd name="connsiteX6" fmla="*/ 1684486 w 6031060"/>
                <a:gd name="connsiteY6" fmla="*/ 723491 h 6859179"/>
                <a:gd name="connsiteX7" fmla="*/ 1744811 w 6031060"/>
                <a:gd name="connsiteY7" fmla="*/ 867953 h 6859179"/>
                <a:gd name="connsiteX8" fmla="*/ 1808311 w 6031060"/>
                <a:gd name="connsiteY8" fmla="*/ 1009241 h 6859179"/>
                <a:gd name="connsiteX9" fmla="*/ 1889274 w 6031060"/>
                <a:gd name="connsiteY9" fmla="*/ 1145766 h 6859179"/>
                <a:gd name="connsiteX10" fmla="*/ 1979761 w 6031060"/>
                <a:gd name="connsiteY10" fmla="*/ 1272766 h 6859179"/>
                <a:gd name="connsiteX11" fmla="*/ 2084536 w 6031060"/>
                <a:gd name="connsiteY11" fmla="*/ 1395003 h 6859179"/>
                <a:gd name="connsiteX12" fmla="*/ 2206774 w 6031060"/>
                <a:gd name="connsiteY12" fmla="*/ 1499778 h 6859179"/>
                <a:gd name="connsiteX13" fmla="*/ 2343299 w 6031060"/>
                <a:gd name="connsiteY13" fmla="*/ 1595028 h 6859179"/>
                <a:gd name="connsiteX14" fmla="*/ 2492524 w 6031060"/>
                <a:gd name="connsiteY14" fmla="*/ 1677578 h 6859179"/>
                <a:gd name="connsiteX15" fmla="*/ 2629049 w 6031060"/>
                <a:gd name="connsiteY15" fmla="*/ 1731553 h 6859179"/>
                <a:gd name="connsiteX16" fmla="*/ 2778274 w 6031060"/>
                <a:gd name="connsiteY16" fmla="*/ 1782353 h 6859179"/>
                <a:gd name="connsiteX17" fmla="*/ 2937024 w 6031060"/>
                <a:gd name="connsiteY17" fmla="*/ 1826803 h 6859179"/>
                <a:gd name="connsiteX18" fmla="*/ 3105299 w 6031060"/>
                <a:gd name="connsiteY18" fmla="*/ 1868078 h 6859179"/>
                <a:gd name="connsiteX19" fmla="*/ 3283099 w 6031060"/>
                <a:gd name="connsiteY19" fmla="*/ 1909353 h 6859179"/>
                <a:gd name="connsiteX20" fmla="*/ 3468837 w 6031060"/>
                <a:gd name="connsiteY20" fmla="*/ 1944278 h 6859179"/>
                <a:gd name="connsiteX21" fmla="*/ 3654574 w 6031060"/>
                <a:gd name="connsiteY21" fmla="*/ 1980791 h 6859179"/>
                <a:gd name="connsiteX22" fmla="*/ 3849837 w 6031060"/>
                <a:gd name="connsiteY22" fmla="*/ 2022066 h 6859179"/>
                <a:gd name="connsiteX23" fmla="*/ 4049861 w 6031060"/>
                <a:gd name="connsiteY23" fmla="*/ 2058578 h 6859179"/>
                <a:gd name="connsiteX24" fmla="*/ 4248299 w 6031060"/>
                <a:gd name="connsiteY24" fmla="*/ 2099853 h 6859179"/>
                <a:gd name="connsiteX25" fmla="*/ 4448324 w 6031060"/>
                <a:gd name="connsiteY25" fmla="*/ 2141128 h 6859179"/>
                <a:gd name="connsiteX26" fmla="*/ 4648349 w 6031060"/>
                <a:gd name="connsiteY26" fmla="*/ 2190341 h 6859179"/>
                <a:gd name="connsiteX27" fmla="*/ 4848374 w 6031060"/>
                <a:gd name="connsiteY27" fmla="*/ 2239553 h 6859179"/>
                <a:gd name="connsiteX28" fmla="*/ 5043637 w 6031060"/>
                <a:gd name="connsiteY28" fmla="*/ 2299878 h 6859179"/>
                <a:gd name="connsiteX29" fmla="*/ 5238899 w 6031060"/>
                <a:gd name="connsiteY29" fmla="*/ 2363378 h 6859179"/>
                <a:gd name="connsiteX30" fmla="*/ 5424637 w 6031060"/>
                <a:gd name="connsiteY30" fmla="*/ 2431641 h 6859179"/>
                <a:gd name="connsiteX31" fmla="*/ 5605612 w 6031060"/>
                <a:gd name="connsiteY31" fmla="*/ 2512603 h 6859179"/>
                <a:gd name="connsiteX32" fmla="*/ 5778649 w 6031060"/>
                <a:gd name="connsiteY32" fmla="*/ 2598328 h 6859179"/>
                <a:gd name="connsiteX33" fmla="*/ 5945337 w 6031060"/>
                <a:gd name="connsiteY33" fmla="*/ 2698341 h 6859179"/>
                <a:gd name="connsiteX34" fmla="*/ 6031060 w 6031060"/>
                <a:gd name="connsiteY34" fmla="*/ 2758698 h 6859179"/>
                <a:gd name="connsiteX35" fmla="*/ 6031060 w 6031060"/>
                <a:gd name="connsiteY35" fmla="*/ 6198779 h 6859179"/>
                <a:gd name="connsiteX36" fmla="*/ 6031060 w 6031060"/>
                <a:gd name="connsiteY36" fmla="*/ 6272673 h 6859179"/>
                <a:gd name="connsiteX37" fmla="*/ 6031060 w 6031060"/>
                <a:gd name="connsiteY37" fmla="*/ 6859179 h 6859179"/>
                <a:gd name="connsiteX38" fmla="*/ 5619580 w 6031060"/>
                <a:gd name="connsiteY38" fmla="*/ 6859179 h 6859179"/>
                <a:gd name="connsiteX39" fmla="*/ 5619580 w 6031060"/>
                <a:gd name="connsiteY39" fmla="*/ 6198779 h 6859179"/>
                <a:gd name="connsiteX40" fmla="*/ 5624456 w 6031060"/>
                <a:gd name="connsiteY40" fmla="*/ 6198779 h 6859179"/>
                <a:gd name="connsiteX41" fmla="*/ 5619899 w 6031060"/>
                <a:gd name="connsiteY41" fmla="*/ 6124166 h 6859179"/>
                <a:gd name="connsiteX42" fmla="*/ 5605612 w 6031060"/>
                <a:gd name="connsiteY42" fmla="*/ 5932078 h 6859179"/>
                <a:gd name="connsiteX43" fmla="*/ 5596087 w 6031060"/>
                <a:gd name="connsiteY43" fmla="*/ 5755866 h 6859179"/>
                <a:gd name="connsiteX44" fmla="*/ 5583387 w 6031060"/>
                <a:gd name="connsiteY44" fmla="*/ 5592353 h 6859179"/>
                <a:gd name="connsiteX45" fmla="*/ 5569099 w 6031060"/>
                <a:gd name="connsiteY45" fmla="*/ 5441541 h 6859179"/>
                <a:gd name="connsiteX46" fmla="*/ 5551637 w 6031060"/>
                <a:gd name="connsiteY46" fmla="*/ 5292316 h 6859179"/>
                <a:gd name="connsiteX47" fmla="*/ 5532587 w 6031060"/>
                <a:gd name="connsiteY47" fmla="*/ 5146266 h 6859179"/>
                <a:gd name="connsiteX48" fmla="*/ 5505599 w 6031060"/>
                <a:gd name="connsiteY48" fmla="*/ 5001803 h 6859179"/>
                <a:gd name="connsiteX49" fmla="*/ 5478612 w 6031060"/>
                <a:gd name="connsiteY49" fmla="*/ 4850991 h 6859179"/>
                <a:gd name="connsiteX50" fmla="*/ 5442099 w 6031060"/>
                <a:gd name="connsiteY50" fmla="*/ 4692241 h 6859179"/>
                <a:gd name="connsiteX51" fmla="*/ 5400825 w 6031060"/>
                <a:gd name="connsiteY51" fmla="*/ 4523966 h 6859179"/>
                <a:gd name="connsiteX52" fmla="*/ 5351612 w 6031060"/>
                <a:gd name="connsiteY52" fmla="*/ 4338228 h 6859179"/>
                <a:gd name="connsiteX53" fmla="*/ 5292874 w 6031060"/>
                <a:gd name="connsiteY53" fmla="*/ 4133441 h 6859179"/>
                <a:gd name="connsiteX54" fmla="*/ 5224611 w 6031060"/>
                <a:gd name="connsiteY54" fmla="*/ 3938178 h 6859179"/>
                <a:gd name="connsiteX55" fmla="*/ 5138887 w 6031060"/>
                <a:gd name="connsiteY55" fmla="*/ 3761966 h 6859179"/>
                <a:gd name="connsiteX56" fmla="*/ 5034111 w 6031060"/>
                <a:gd name="connsiteY56" fmla="*/ 3598453 h 6859179"/>
                <a:gd name="connsiteX57" fmla="*/ 4919811 w 6031060"/>
                <a:gd name="connsiteY57" fmla="*/ 3452403 h 6859179"/>
                <a:gd name="connsiteX58" fmla="*/ 4789637 w 6031060"/>
                <a:gd name="connsiteY58" fmla="*/ 3315878 h 6859179"/>
                <a:gd name="connsiteX59" fmla="*/ 4643587 w 6031060"/>
                <a:gd name="connsiteY59" fmla="*/ 3193641 h 6859179"/>
                <a:gd name="connsiteX60" fmla="*/ 4489599 w 6031060"/>
                <a:gd name="connsiteY60" fmla="*/ 3085691 h 6859179"/>
                <a:gd name="connsiteX61" fmla="*/ 4326087 w 6031060"/>
                <a:gd name="connsiteY61" fmla="*/ 2990441 h 6859179"/>
                <a:gd name="connsiteX62" fmla="*/ 4149874 w 6031060"/>
                <a:gd name="connsiteY62" fmla="*/ 2898366 h 6859179"/>
                <a:gd name="connsiteX63" fmla="*/ 3972074 w 6031060"/>
                <a:gd name="connsiteY63" fmla="*/ 2822166 h 6859179"/>
                <a:gd name="connsiteX64" fmla="*/ 3781574 w 6031060"/>
                <a:gd name="connsiteY64" fmla="*/ 2749141 h 6859179"/>
                <a:gd name="connsiteX65" fmla="*/ 3591074 w 6031060"/>
                <a:gd name="connsiteY65" fmla="*/ 2685641 h 6859179"/>
                <a:gd name="connsiteX66" fmla="*/ 3395811 w 6031060"/>
                <a:gd name="connsiteY66" fmla="*/ 2630078 h 6859179"/>
                <a:gd name="connsiteX67" fmla="*/ 3195787 w 6031060"/>
                <a:gd name="connsiteY67" fmla="*/ 2576103 h 6859179"/>
                <a:gd name="connsiteX68" fmla="*/ 2992587 w 6031060"/>
                <a:gd name="connsiteY68" fmla="*/ 2531653 h 6859179"/>
                <a:gd name="connsiteX69" fmla="*/ 2792561 w 6031060"/>
                <a:gd name="connsiteY69" fmla="*/ 2485616 h 6859179"/>
                <a:gd name="connsiteX70" fmla="*/ 2592536 w 6031060"/>
                <a:gd name="connsiteY70" fmla="*/ 2449103 h 6859179"/>
                <a:gd name="connsiteX71" fmla="*/ 2397274 w 6031060"/>
                <a:gd name="connsiteY71" fmla="*/ 2407828 h 6859179"/>
                <a:gd name="connsiteX72" fmla="*/ 2202011 w 6031060"/>
                <a:gd name="connsiteY72" fmla="*/ 2371316 h 6859179"/>
                <a:gd name="connsiteX73" fmla="*/ 2011511 w 6031060"/>
                <a:gd name="connsiteY73" fmla="*/ 2336391 h 6859179"/>
                <a:gd name="connsiteX74" fmla="*/ 1825774 w 6031060"/>
                <a:gd name="connsiteY74" fmla="*/ 2295116 h 6859179"/>
                <a:gd name="connsiteX75" fmla="*/ 1649561 w 6031060"/>
                <a:gd name="connsiteY75" fmla="*/ 2258603 h 6859179"/>
                <a:gd name="connsiteX76" fmla="*/ 1481286 w 6031060"/>
                <a:gd name="connsiteY76" fmla="*/ 2212566 h 6859179"/>
                <a:gd name="connsiteX77" fmla="*/ 1322536 w 6031060"/>
                <a:gd name="connsiteY77" fmla="*/ 2168116 h 6859179"/>
                <a:gd name="connsiteX78" fmla="*/ 1176486 w 6031060"/>
                <a:gd name="connsiteY78" fmla="*/ 2117316 h 6859179"/>
                <a:gd name="connsiteX79" fmla="*/ 1041549 w 6031060"/>
                <a:gd name="connsiteY79" fmla="*/ 2063341 h 6859179"/>
                <a:gd name="connsiteX80" fmla="*/ 900261 w 6031060"/>
                <a:gd name="connsiteY80" fmla="*/ 1985553 h 6859179"/>
                <a:gd name="connsiteX81" fmla="*/ 768499 w 6031060"/>
                <a:gd name="connsiteY81" fmla="*/ 1890303 h 6859179"/>
                <a:gd name="connsiteX82" fmla="*/ 655786 w 6031060"/>
                <a:gd name="connsiteY82" fmla="*/ 1782353 h 6859179"/>
                <a:gd name="connsiteX83" fmla="*/ 551011 w 6031060"/>
                <a:gd name="connsiteY83" fmla="*/ 1650591 h 6859179"/>
                <a:gd name="connsiteX84" fmla="*/ 455761 w 6031060"/>
                <a:gd name="connsiteY84" fmla="*/ 1514066 h 6859179"/>
                <a:gd name="connsiteX85" fmla="*/ 373211 w 6031060"/>
                <a:gd name="connsiteY85" fmla="*/ 1358491 h 6859179"/>
                <a:gd name="connsiteX86" fmla="*/ 301774 w 6031060"/>
                <a:gd name="connsiteY86" fmla="*/ 1199741 h 6859179"/>
                <a:gd name="connsiteX87" fmla="*/ 233511 w 6031060"/>
                <a:gd name="connsiteY87" fmla="*/ 1036228 h 6859179"/>
                <a:gd name="connsiteX88" fmla="*/ 177949 w 6031060"/>
                <a:gd name="connsiteY88" fmla="*/ 864778 h 6859179"/>
                <a:gd name="connsiteX89" fmla="*/ 128736 w 6031060"/>
                <a:gd name="connsiteY89" fmla="*/ 691741 h 6859179"/>
                <a:gd name="connsiteX90" fmla="*/ 87461 w 6031060"/>
                <a:gd name="connsiteY90" fmla="*/ 518703 h 6859179"/>
                <a:gd name="connsiteX91" fmla="*/ 55711 w 6031060"/>
                <a:gd name="connsiteY91" fmla="*/ 345666 h 6859179"/>
                <a:gd name="connsiteX92" fmla="*/ 23961 w 6031060"/>
                <a:gd name="connsiteY92" fmla="*/ 178978 h 6859179"/>
                <a:gd name="connsiteX93" fmla="*/ 1736 w 6031060"/>
                <a:gd name="connsiteY93" fmla="*/ 15466 h 685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31060" h="6859179">
                  <a:moveTo>
                    <a:pt x="0" y="0"/>
                  </a:moveTo>
                  <a:lnTo>
                    <a:pt x="1519835" y="0"/>
                  </a:lnTo>
                  <a:lnTo>
                    <a:pt x="1535261" y="123416"/>
                  </a:lnTo>
                  <a:lnTo>
                    <a:pt x="1562249" y="274228"/>
                  </a:lnTo>
                  <a:lnTo>
                    <a:pt x="1593999" y="423453"/>
                  </a:lnTo>
                  <a:lnTo>
                    <a:pt x="1635274" y="574266"/>
                  </a:lnTo>
                  <a:lnTo>
                    <a:pt x="1684486" y="723491"/>
                  </a:lnTo>
                  <a:lnTo>
                    <a:pt x="1744811" y="867953"/>
                  </a:lnTo>
                  <a:lnTo>
                    <a:pt x="1808311" y="1009241"/>
                  </a:lnTo>
                  <a:lnTo>
                    <a:pt x="1889274" y="1145766"/>
                  </a:lnTo>
                  <a:lnTo>
                    <a:pt x="1979761" y="1272766"/>
                  </a:lnTo>
                  <a:lnTo>
                    <a:pt x="2084536" y="1395003"/>
                  </a:lnTo>
                  <a:lnTo>
                    <a:pt x="2206774" y="1499778"/>
                  </a:lnTo>
                  <a:lnTo>
                    <a:pt x="2343299" y="1595028"/>
                  </a:lnTo>
                  <a:lnTo>
                    <a:pt x="2492524" y="1677578"/>
                  </a:lnTo>
                  <a:lnTo>
                    <a:pt x="2629049" y="1731553"/>
                  </a:lnTo>
                  <a:lnTo>
                    <a:pt x="2778274" y="1782353"/>
                  </a:lnTo>
                  <a:lnTo>
                    <a:pt x="2937024" y="1826803"/>
                  </a:lnTo>
                  <a:lnTo>
                    <a:pt x="3105299" y="1868078"/>
                  </a:lnTo>
                  <a:lnTo>
                    <a:pt x="3283099" y="1909353"/>
                  </a:lnTo>
                  <a:lnTo>
                    <a:pt x="3468837" y="1944278"/>
                  </a:lnTo>
                  <a:lnTo>
                    <a:pt x="3654574" y="1980791"/>
                  </a:lnTo>
                  <a:lnTo>
                    <a:pt x="3849837" y="2022066"/>
                  </a:lnTo>
                  <a:lnTo>
                    <a:pt x="4049861" y="2058578"/>
                  </a:lnTo>
                  <a:lnTo>
                    <a:pt x="4248299" y="2099853"/>
                  </a:lnTo>
                  <a:lnTo>
                    <a:pt x="4448324" y="2141128"/>
                  </a:lnTo>
                  <a:lnTo>
                    <a:pt x="4648349" y="2190341"/>
                  </a:lnTo>
                  <a:lnTo>
                    <a:pt x="4848374" y="2239553"/>
                  </a:lnTo>
                  <a:lnTo>
                    <a:pt x="5043637" y="2299878"/>
                  </a:lnTo>
                  <a:lnTo>
                    <a:pt x="5238899" y="2363378"/>
                  </a:lnTo>
                  <a:lnTo>
                    <a:pt x="5424637" y="2431641"/>
                  </a:lnTo>
                  <a:lnTo>
                    <a:pt x="5605612" y="2512603"/>
                  </a:lnTo>
                  <a:lnTo>
                    <a:pt x="5778649" y="2598328"/>
                  </a:lnTo>
                  <a:lnTo>
                    <a:pt x="5945337" y="2698341"/>
                  </a:lnTo>
                  <a:lnTo>
                    <a:pt x="6031060" y="2758698"/>
                  </a:lnTo>
                  <a:lnTo>
                    <a:pt x="6031060" y="6198779"/>
                  </a:lnTo>
                  <a:lnTo>
                    <a:pt x="6031060" y="6272673"/>
                  </a:lnTo>
                  <a:lnTo>
                    <a:pt x="6031060" y="6859179"/>
                  </a:lnTo>
                  <a:lnTo>
                    <a:pt x="5619580" y="6859179"/>
                  </a:lnTo>
                  <a:lnTo>
                    <a:pt x="5619580" y="6198779"/>
                  </a:lnTo>
                  <a:lnTo>
                    <a:pt x="5624456" y="6198779"/>
                  </a:lnTo>
                  <a:lnTo>
                    <a:pt x="5619899" y="6124166"/>
                  </a:lnTo>
                  <a:lnTo>
                    <a:pt x="5605612" y="5932078"/>
                  </a:lnTo>
                  <a:lnTo>
                    <a:pt x="5596087" y="5755866"/>
                  </a:lnTo>
                  <a:lnTo>
                    <a:pt x="5583387" y="5592353"/>
                  </a:lnTo>
                  <a:lnTo>
                    <a:pt x="5569099" y="5441541"/>
                  </a:lnTo>
                  <a:lnTo>
                    <a:pt x="5551637" y="5292316"/>
                  </a:lnTo>
                  <a:lnTo>
                    <a:pt x="5532587" y="5146266"/>
                  </a:lnTo>
                  <a:lnTo>
                    <a:pt x="5505599" y="5001803"/>
                  </a:lnTo>
                  <a:lnTo>
                    <a:pt x="5478612" y="4850991"/>
                  </a:lnTo>
                  <a:lnTo>
                    <a:pt x="5442099" y="4692241"/>
                  </a:lnTo>
                  <a:lnTo>
                    <a:pt x="5400825" y="4523966"/>
                  </a:lnTo>
                  <a:lnTo>
                    <a:pt x="5351612" y="4338228"/>
                  </a:lnTo>
                  <a:lnTo>
                    <a:pt x="5292874" y="4133441"/>
                  </a:lnTo>
                  <a:lnTo>
                    <a:pt x="5224611" y="3938178"/>
                  </a:lnTo>
                  <a:lnTo>
                    <a:pt x="5138887" y="3761966"/>
                  </a:lnTo>
                  <a:lnTo>
                    <a:pt x="5034111" y="3598453"/>
                  </a:lnTo>
                  <a:lnTo>
                    <a:pt x="4919811" y="3452403"/>
                  </a:lnTo>
                  <a:lnTo>
                    <a:pt x="4789637" y="3315878"/>
                  </a:lnTo>
                  <a:lnTo>
                    <a:pt x="4643587" y="3193641"/>
                  </a:lnTo>
                  <a:lnTo>
                    <a:pt x="4489599" y="3085691"/>
                  </a:lnTo>
                  <a:lnTo>
                    <a:pt x="4326087" y="2990441"/>
                  </a:lnTo>
                  <a:lnTo>
                    <a:pt x="4149874" y="2898366"/>
                  </a:lnTo>
                  <a:lnTo>
                    <a:pt x="3972074" y="2822166"/>
                  </a:lnTo>
                  <a:lnTo>
                    <a:pt x="3781574" y="2749141"/>
                  </a:lnTo>
                  <a:lnTo>
                    <a:pt x="3591074" y="2685641"/>
                  </a:lnTo>
                  <a:lnTo>
                    <a:pt x="3395811" y="2630078"/>
                  </a:lnTo>
                  <a:lnTo>
                    <a:pt x="3195787" y="2576103"/>
                  </a:lnTo>
                  <a:lnTo>
                    <a:pt x="2992587" y="2531653"/>
                  </a:lnTo>
                  <a:lnTo>
                    <a:pt x="2792561" y="2485616"/>
                  </a:lnTo>
                  <a:lnTo>
                    <a:pt x="2592536" y="2449103"/>
                  </a:lnTo>
                  <a:lnTo>
                    <a:pt x="2397274" y="2407828"/>
                  </a:lnTo>
                  <a:lnTo>
                    <a:pt x="2202011" y="2371316"/>
                  </a:lnTo>
                  <a:lnTo>
                    <a:pt x="2011511" y="2336391"/>
                  </a:lnTo>
                  <a:lnTo>
                    <a:pt x="1825774" y="2295116"/>
                  </a:lnTo>
                  <a:lnTo>
                    <a:pt x="1649561" y="2258603"/>
                  </a:lnTo>
                  <a:lnTo>
                    <a:pt x="1481286" y="2212566"/>
                  </a:lnTo>
                  <a:lnTo>
                    <a:pt x="1322536" y="2168116"/>
                  </a:lnTo>
                  <a:lnTo>
                    <a:pt x="1176486" y="2117316"/>
                  </a:lnTo>
                  <a:lnTo>
                    <a:pt x="1041549" y="2063341"/>
                  </a:lnTo>
                  <a:lnTo>
                    <a:pt x="900261" y="1985553"/>
                  </a:lnTo>
                  <a:lnTo>
                    <a:pt x="768499" y="1890303"/>
                  </a:lnTo>
                  <a:lnTo>
                    <a:pt x="655786" y="1782353"/>
                  </a:lnTo>
                  <a:lnTo>
                    <a:pt x="551011" y="1650591"/>
                  </a:lnTo>
                  <a:lnTo>
                    <a:pt x="455761" y="1514066"/>
                  </a:lnTo>
                  <a:lnTo>
                    <a:pt x="373211" y="1358491"/>
                  </a:lnTo>
                  <a:lnTo>
                    <a:pt x="301774" y="1199741"/>
                  </a:lnTo>
                  <a:lnTo>
                    <a:pt x="233511" y="1036228"/>
                  </a:lnTo>
                  <a:lnTo>
                    <a:pt x="177949" y="864778"/>
                  </a:lnTo>
                  <a:lnTo>
                    <a:pt x="128736" y="691741"/>
                  </a:lnTo>
                  <a:lnTo>
                    <a:pt x="87461" y="518703"/>
                  </a:lnTo>
                  <a:lnTo>
                    <a:pt x="55711" y="345666"/>
                  </a:lnTo>
                  <a:lnTo>
                    <a:pt x="23961" y="178978"/>
                  </a:lnTo>
                  <a:lnTo>
                    <a:pt x="1736" y="15466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238625" y="1212849"/>
              <a:ext cx="3889375" cy="5586413"/>
            </a:xfrm>
            <a:custGeom>
              <a:avLst/>
              <a:gdLst>
                <a:gd name="T0" fmla="*/ 0 w 2450"/>
                <a:gd name="T1" fmla="*/ 0 h 3519"/>
                <a:gd name="T2" fmla="*/ 2450 w 2450"/>
                <a:gd name="T3" fmla="*/ 0 h 3519"/>
                <a:gd name="T4" fmla="*/ 2433 w 2450"/>
                <a:gd name="T5" fmla="*/ 289 h 3519"/>
                <a:gd name="T6" fmla="*/ 2404 w 2450"/>
                <a:gd name="T7" fmla="*/ 575 h 3519"/>
                <a:gd name="T8" fmla="*/ 2367 w 2450"/>
                <a:gd name="T9" fmla="*/ 861 h 3519"/>
                <a:gd name="T10" fmla="*/ 2321 w 2450"/>
                <a:gd name="T11" fmla="*/ 1144 h 3519"/>
                <a:gd name="T12" fmla="*/ 2272 w 2450"/>
                <a:gd name="T13" fmla="*/ 1425 h 3519"/>
                <a:gd name="T14" fmla="*/ 2215 w 2450"/>
                <a:gd name="T15" fmla="*/ 1696 h 3519"/>
                <a:gd name="T16" fmla="*/ 2152 w 2450"/>
                <a:gd name="T17" fmla="*/ 1962 h 3519"/>
                <a:gd name="T18" fmla="*/ 2090 w 2450"/>
                <a:gd name="T19" fmla="*/ 2223 h 3519"/>
                <a:gd name="T20" fmla="*/ 2021 w 2450"/>
                <a:gd name="T21" fmla="*/ 2469 h 3519"/>
                <a:gd name="T22" fmla="*/ 1952 w 2450"/>
                <a:gd name="T23" fmla="*/ 2706 h 3519"/>
                <a:gd name="T24" fmla="*/ 1881 w 2450"/>
                <a:gd name="T25" fmla="*/ 2929 h 3519"/>
                <a:gd name="T26" fmla="*/ 1812 w 2450"/>
                <a:gd name="T27" fmla="*/ 3141 h 3519"/>
                <a:gd name="T28" fmla="*/ 1744 w 2450"/>
                <a:gd name="T29" fmla="*/ 3336 h 3519"/>
                <a:gd name="T30" fmla="*/ 1678 w 2450"/>
                <a:gd name="T31" fmla="*/ 3510 h 3519"/>
                <a:gd name="T32" fmla="*/ 1426 w 2450"/>
                <a:gd name="T33" fmla="*/ 3516 h 3519"/>
                <a:gd name="T34" fmla="*/ 1178 w 2450"/>
                <a:gd name="T35" fmla="*/ 3519 h 3519"/>
                <a:gd name="T36" fmla="*/ 778 w 2450"/>
                <a:gd name="T37" fmla="*/ 3513 h 3519"/>
                <a:gd name="T38" fmla="*/ 712 w 2450"/>
                <a:gd name="T39" fmla="*/ 3339 h 3519"/>
                <a:gd name="T40" fmla="*/ 640 w 2450"/>
                <a:gd name="T41" fmla="*/ 3144 h 3519"/>
                <a:gd name="T42" fmla="*/ 572 w 2450"/>
                <a:gd name="T43" fmla="*/ 2932 h 3519"/>
                <a:gd name="T44" fmla="*/ 500 w 2450"/>
                <a:gd name="T45" fmla="*/ 2709 h 3519"/>
                <a:gd name="T46" fmla="*/ 432 w 2450"/>
                <a:gd name="T47" fmla="*/ 2472 h 3519"/>
                <a:gd name="T48" fmla="*/ 363 w 2450"/>
                <a:gd name="T49" fmla="*/ 2223 h 3519"/>
                <a:gd name="T50" fmla="*/ 300 w 2450"/>
                <a:gd name="T51" fmla="*/ 1965 h 3519"/>
                <a:gd name="T52" fmla="*/ 237 w 2450"/>
                <a:gd name="T53" fmla="*/ 1699 h 3519"/>
                <a:gd name="T54" fmla="*/ 180 w 2450"/>
                <a:gd name="T55" fmla="*/ 1425 h 3519"/>
                <a:gd name="T56" fmla="*/ 129 w 2450"/>
                <a:gd name="T57" fmla="*/ 1147 h 3519"/>
                <a:gd name="T58" fmla="*/ 86 w 2450"/>
                <a:gd name="T59" fmla="*/ 861 h 3519"/>
                <a:gd name="T60" fmla="*/ 49 w 2450"/>
                <a:gd name="T61" fmla="*/ 575 h 3519"/>
                <a:gd name="T62" fmla="*/ 20 w 2450"/>
                <a:gd name="T63" fmla="*/ 289 h 3519"/>
                <a:gd name="T64" fmla="*/ 0 w 2450"/>
                <a:gd name="T65" fmla="*/ 0 h 3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0" h="3519">
                  <a:moveTo>
                    <a:pt x="0" y="0"/>
                  </a:moveTo>
                  <a:lnTo>
                    <a:pt x="2450" y="0"/>
                  </a:lnTo>
                  <a:lnTo>
                    <a:pt x="2433" y="289"/>
                  </a:lnTo>
                  <a:lnTo>
                    <a:pt x="2404" y="575"/>
                  </a:lnTo>
                  <a:lnTo>
                    <a:pt x="2367" y="861"/>
                  </a:lnTo>
                  <a:lnTo>
                    <a:pt x="2321" y="1144"/>
                  </a:lnTo>
                  <a:lnTo>
                    <a:pt x="2272" y="1425"/>
                  </a:lnTo>
                  <a:lnTo>
                    <a:pt x="2215" y="1696"/>
                  </a:lnTo>
                  <a:lnTo>
                    <a:pt x="2152" y="1962"/>
                  </a:lnTo>
                  <a:lnTo>
                    <a:pt x="2090" y="2223"/>
                  </a:lnTo>
                  <a:lnTo>
                    <a:pt x="2021" y="2469"/>
                  </a:lnTo>
                  <a:lnTo>
                    <a:pt x="1952" y="2706"/>
                  </a:lnTo>
                  <a:lnTo>
                    <a:pt x="1881" y="2929"/>
                  </a:lnTo>
                  <a:lnTo>
                    <a:pt x="1812" y="3141"/>
                  </a:lnTo>
                  <a:lnTo>
                    <a:pt x="1744" y="3336"/>
                  </a:lnTo>
                  <a:lnTo>
                    <a:pt x="1678" y="3510"/>
                  </a:lnTo>
                  <a:lnTo>
                    <a:pt x="1426" y="3516"/>
                  </a:lnTo>
                  <a:lnTo>
                    <a:pt x="1178" y="3519"/>
                  </a:lnTo>
                  <a:lnTo>
                    <a:pt x="778" y="3513"/>
                  </a:lnTo>
                  <a:lnTo>
                    <a:pt x="712" y="3339"/>
                  </a:lnTo>
                  <a:lnTo>
                    <a:pt x="640" y="3144"/>
                  </a:lnTo>
                  <a:lnTo>
                    <a:pt x="572" y="2932"/>
                  </a:lnTo>
                  <a:lnTo>
                    <a:pt x="500" y="2709"/>
                  </a:lnTo>
                  <a:lnTo>
                    <a:pt x="432" y="2472"/>
                  </a:lnTo>
                  <a:lnTo>
                    <a:pt x="363" y="2223"/>
                  </a:lnTo>
                  <a:lnTo>
                    <a:pt x="300" y="1965"/>
                  </a:lnTo>
                  <a:lnTo>
                    <a:pt x="237" y="1699"/>
                  </a:lnTo>
                  <a:lnTo>
                    <a:pt x="180" y="1425"/>
                  </a:lnTo>
                  <a:lnTo>
                    <a:pt x="129" y="1147"/>
                  </a:lnTo>
                  <a:lnTo>
                    <a:pt x="86" y="861"/>
                  </a:lnTo>
                  <a:lnTo>
                    <a:pt x="49" y="575"/>
                  </a:lnTo>
                  <a:lnTo>
                    <a:pt x="2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34175" y="1517649"/>
              <a:ext cx="1198563" cy="1416050"/>
            </a:xfrm>
            <a:custGeom>
              <a:avLst/>
              <a:gdLst>
                <a:gd name="T0" fmla="*/ 0 w 755"/>
                <a:gd name="T1" fmla="*/ 0 h 892"/>
                <a:gd name="T2" fmla="*/ 755 w 755"/>
                <a:gd name="T3" fmla="*/ 309 h 892"/>
                <a:gd name="T4" fmla="*/ 146 w 755"/>
                <a:gd name="T5" fmla="*/ 892 h 892"/>
                <a:gd name="T6" fmla="*/ 0 w 755"/>
                <a:gd name="T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5" h="892">
                  <a:moveTo>
                    <a:pt x="0" y="0"/>
                  </a:moveTo>
                  <a:lnTo>
                    <a:pt x="755" y="309"/>
                  </a:lnTo>
                  <a:lnTo>
                    <a:pt x="146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92612" y="1508124"/>
              <a:ext cx="1203325" cy="1425575"/>
            </a:xfrm>
            <a:custGeom>
              <a:avLst/>
              <a:gdLst>
                <a:gd name="T0" fmla="*/ 758 w 758"/>
                <a:gd name="T1" fmla="*/ 0 h 898"/>
                <a:gd name="T2" fmla="*/ 643 w 758"/>
                <a:gd name="T3" fmla="*/ 898 h 898"/>
                <a:gd name="T4" fmla="*/ 0 w 758"/>
                <a:gd name="T5" fmla="*/ 315 h 898"/>
                <a:gd name="T6" fmla="*/ 758 w 758"/>
                <a:gd name="T7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898">
                  <a:moveTo>
                    <a:pt x="758" y="0"/>
                  </a:moveTo>
                  <a:lnTo>
                    <a:pt x="643" y="898"/>
                  </a:lnTo>
                  <a:lnTo>
                    <a:pt x="0" y="31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508625" y="1508124"/>
              <a:ext cx="1352550" cy="295275"/>
            </a:xfrm>
            <a:custGeom>
              <a:avLst/>
              <a:gdLst>
                <a:gd name="T0" fmla="*/ 55 w 852"/>
                <a:gd name="T1" fmla="*/ 0 h 186"/>
                <a:gd name="T2" fmla="*/ 795 w 852"/>
                <a:gd name="T3" fmla="*/ 0 h 186"/>
                <a:gd name="T4" fmla="*/ 852 w 852"/>
                <a:gd name="T5" fmla="*/ 186 h 186"/>
                <a:gd name="T6" fmla="*/ 0 w 852"/>
                <a:gd name="T7" fmla="*/ 180 h 186"/>
                <a:gd name="T8" fmla="*/ 55 w 8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86">
                  <a:moveTo>
                    <a:pt x="55" y="0"/>
                  </a:moveTo>
                  <a:lnTo>
                    <a:pt x="795" y="0"/>
                  </a:lnTo>
                  <a:lnTo>
                    <a:pt x="852" y="186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508625" y="1508124"/>
              <a:ext cx="87313" cy="322263"/>
            </a:xfrm>
            <a:custGeom>
              <a:avLst/>
              <a:gdLst>
                <a:gd name="T0" fmla="*/ 55 w 55"/>
                <a:gd name="T1" fmla="*/ 0 h 203"/>
                <a:gd name="T2" fmla="*/ 32 w 55"/>
                <a:gd name="T3" fmla="*/ 203 h 203"/>
                <a:gd name="T4" fmla="*/ 0 w 55"/>
                <a:gd name="T5" fmla="*/ 180 h 203"/>
                <a:gd name="T6" fmla="*/ 55 w 55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03">
                  <a:moveTo>
                    <a:pt x="55" y="0"/>
                  </a:moveTo>
                  <a:lnTo>
                    <a:pt x="32" y="203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734175" y="1517649"/>
              <a:ext cx="127000" cy="330200"/>
            </a:xfrm>
            <a:custGeom>
              <a:avLst/>
              <a:gdLst>
                <a:gd name="T0" fmla="*/ 0 w 80"/>
                <a:gd name="T1" fmla="*/ 0 h 208"/>
                <a:gd name="T2" fmla="*/ 80 w 80"/>
                <a:gd name="T3" fmla="*/ 180 h 208"/>
                <a:gd name="T4" fmla="*/ 34 w 80"/>
                <a:gd name="T5" fmla="*/ 208 h 208"/>
                <a:gd name="T6" fmla="*/ 0 w 80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08">
                  <a:moveTo>
                    <a:pt x="0" y="0"/>
                  </a:moveTo>
                  <a:lnTo>
                    <a:pt x="80" y="180"/>
                  </a:lnTo>
                  <a:lnTo>
                    <a:pt x="34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505450" y="2662237"/>
              <a:ext cx="1360488" cy="4205288"/>
            </a:xfrm>
            <a:custGeom>
              <a:avLst/>
              <a:gdLst>
                <a:gd name="T0" fmla="*/ 208 w 857"/>
                <a:gd name="T1" fmla="*/ 0 h 2606"/>
                <a:gd name="T2" fmla="*/ 680 w 857"/>
                <a:gd name="T3" fmla="*/ 0 h 2606"/>
                <a:gd name="T4" fmla="*/ 857 w 857"/>
                <a:gd name="T5" fmla="*/ 2365 h 2606"/>
                <a:gd name="T6" fmla="*/ 840 w 857"/>
                <a:gd name="T7" fmla="*/ 2600 h 2606"/>
                <a:gd name="T8" fmla="*/ 380 w 857"/>
                <a:gd name="T9" fmla="*/ 2606 h 2606"/>
                <a:gd name="T10" fmla="*/ 17 w 857"/>
                <a:gd name="T11" fmla="*/ 2603 h 2606"/>
                <a:gd name="T12" fmla="*/ 0 w 857"/>
                <a:gd name="T13" fmla="*/ 2365 h 2606"/>
                <a:gd name="T14" fmla="*/ 208 w 857"/>
                <a:gd name="T1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2606">
                  <a:moveTo>
                    <a:pt x="208" y="0"/>
                  </a:moveTo>
                  <a:lnTo>
                    <a:pt x="680" y="0"/>
                  </a:lnTo>
                  <a:lnTo>
                    <a:pt x="857" y="2365"/>
                  </a:lnTo>
                  <a:lnTo>
                    <a:pt x="840" y="2600"/>
                  </a:lnTo>
                  <a:lnTo>
                    <a:pt x="380" y="2606"/>
                  </a:lnTo>
                  <a:lnTo>
                    <a:pt x="17" y="2603"/>
                  </a:lnTo>
                  <a:lnTo>
                    <a:pt x="0" y="236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40412" y="2662237"/>
              <a:ext cx="757238" cy="207963"/>
            </a:xfrm>
            <a:custGeom>
              <a:avLst/>
              <a:gdLst>
                <a:gd name="T0" fmla="*/ 469 w 477"/>
                <a:gd name="T1" fmla="*/ 0 h 131"/>
                <a:gd name="T2" fmla="*/ 477 w 477"/>
                <a:gd name="T3" fmla="*/ 131 h 131"/>
                <a:gd name="T4" fmla="*/ 0 w 477"/>
                <a:gd name="T5" fmla="*/ 8 h 131"/>
                <a:gd name="T6" fmla="*/ 469 w 47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131">
                  <a:moveTo>
                    <a:pt x="469" y="0"/>
                  </a:moveTo>
                  <a:lnTo>
                    <a:pt x="477" y="131"/>
                  </a:lnTo>
                  <a:lnTo>
                    <a:pt x="0" y="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3A3A38"/>
            </a:solidFill>
            <a:ln w="0">
              <a:solidFill>
                <a:srgbClr val="3A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305425" y="1630362"/>
              <a:ext cx="1760538" cy="1044575"/>
            </a:xfrm>
            <a:custGeom>
              <a:avLst/>
              <a:gdLst>
                <a:gd name="T0" fmla="*/ 1109 w 1109"/>
                <a:gd name="T1" fmla="*/ 0 h 658"/>
                <a:gd name="T2" fmla="*/ 1046 w 1109"/>
                <a:gd name="T3" fmla="*/ 378 h 658"/>
                <a:gd name="T4" fmla="*/ 794 w 1109"/>
                <a:gd name="T5" fmla="*/ 658 h 658"/>
                <a:gd name="T6" fmla="*/ 337 w 1109"/>
                <a:gd name="T7" fmla="*/ 658 h 658"/>
                <a:gd name="T8" fmla="*/ 63 w 1109"/>
                <a:gd name="T9" fmla="*/ 378 h 658"/>
                <a:gd name="T10" fmla="*/ 0 w 1109"/>
                <a:gd name="T11" fmla="*/ 0 h 658"/>
                <a:gd name="T12" fmla="*/ 1109 w 1109"/>
                <a:gd name="T1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9" h="658">
                  <a:moveTo>
                    <a:pt x="1109" y="0"/>
                  </a:moveTo>
                  <a:lnTo>
                    <a:pt x="1046" y="378"/>
                  </a:lnTo>
                  <a:lnTo>
                    <a:pt x="794" y="658"/>
                  </a:lnTo>
                  <a:lnTo>
                    <a:pt x="337" y="658"/>
                  </a:lnTo>
                  <a:lnTo>
                    <a:pt x="63" y="378"/>
                  </a:lnTo>
                  <a:lnTo>
                    <a:pt x="0" y="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848100" y="854074"/>
              <a:ext cx="1747838" cy="1820863"/>
            </a:xfrm>
            <a:custGeom>
              <a:avLst/>
              <a:gdLst>
                <a:gd name="T0" fmla="*/ 346 w 1101"/>
                <a:gd name="T1" fmla="*/ 0 h 1147"/>
                <a:gd name="T2" fmla="*/ 1101 w 1101"/>
                <a:gd name="T3" fmla="*/ 412 h 1147"/>
                <a:gd name="T4" fmla="*/ 1009 w 1101"/>
                <a:gd name="T5" fmla="*/ 709 h 1147"/>
                <a:gd name="T6" fmla="*/ 929 w 1101"/>
                <a:gd name="T7" fmla="*/ 1147 h 1147"/>
                <a:gd name="T8" fmla="*/ 0 w 1101"/>
                <a:gd name="T9" fmla="*/ 478 h 1147"/>
                <a:gd name="T10" fmla="*/ 69 w 1101"/>
                <a:gd name="T11" fmla="*/ 383 h 1147"/>
                <a:gd name="T12" fmla="*/ 132 w 1101"/>
                <a:gd name="T13" fmla="*/ 297 h 1147"/>
                <a:gd name="T14" fmla="*/ 183 w 1101"/>
                <a:gd name="T15" fmla="*/ 226 h 1147"/>
                <a:gd name="T16" fmla="*/ 229 w 1101"/>
                <a:gd name="T17" fmla="*/ 163 h 1147"/>
                <a:gd name="T18" fmla="*/ 266 w 1101"/>
                <a:gd name="T19" fmla="*/ 114 h 1147"/>
                <a:gd name="T20" fmla="*/ 295 w 1101"/>
                <a:gd name="T21" fmla="*/ 71 h 1147"/>
                <a:gd name="T22" fmla="*/ 318 w 1101"/>
                <a:gd name="T23" fmla="*/ 40 h 1147"/>
                <a:gd name="T24" fmla="*/ 335 w 1101"/>
                <a:gd name="T25" fmla="*/ 17 h 1147"/>
                <a:gd name="T26" fmla="*/ 343 w 1101"/>
                <a:gd name="T27" fmla="*/ 6 h 1147"/>
                <a:gd name="T28" fmla="*/ 346 w 1101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47">
                  <a:moveTo>
                    <a:pt x="346" y="0"/>
                  </a:moveTo>
                  <a:lnTo>
                    <a:pt x="1101" y="412"/>
                  </a:lnTo>
                  <a:lnTo>
                    <a:pt x="1009" y="709"/>
                  </a:lnTo>
                  <a:lnTo>
                    <a:pt x="929" y="1147"/>
                  </a:lnTo>
                  <a:lnTo>
                    <a:pt x="0" y="478"/>
                  </a:lnTo>
                  <a:lnTo>
                    <a:pt x="69" y="383"/>
                  </a:lnTo>
                  <a:lnTo>
                    <a:pt x="132" y="297"/>
                  </a:lnTo>
                  <a:lnTo>
                    <a:pt x="183" y="226"/>
                  </a:lnTo>
                  <a:lnTo>
                    <a:pt x="229" y="163"/>
                  </a:lnTo>
                  <a:lnTo>
                    <a:pt x="266" y="114"/>
                  </a:lnTo>
                  <a:lnTo>
                    <a:pt x="295" y="71"/>
                  </a:lnTo>
                  <a:lnTo>
                    <a:pt x="318" y="40"/>
                  </a:lnTo>
                  <a:lnTo>
                    <a:pt x="335" y="17"/>
                  </a:lnTo>
                  <a:lnTo>
                    <a:pt x="343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729413" y="854074"/>
              <a:ext cx="1752600" cy="1820863"/>
            </a:xfrm>
            <a:custGeom>
              <a:avLst/>
              <a:gdLst>
                <a:gd name="T0" fmla="*/ 758 w 1104"/>
                <a:gd name="T1" fmla="*/ 0 h 1147"/>
                <a:gd name="T2" fmla="*/ 761 w 1104"/>
                <a:gd name="T3" fmla="*/ 6 h 1147"/>
                <a:gd name="T4" fmla="*/ 769 w 1104"/>
                <a:gd name="T5" fmla="*/ 17 h 1147"/>
                <a:gd name="T6" fmla="*/ 783 w 1104"/>
                <a:gd name="T7" fmla="*/ 40 h 1147"/>
                <a:gd name="T8" fmla="*/ 806 w 1104"/>
                <a:gd name="T9" fmla="*/ 71 h 1147"/>
                <a:gd name="T10" fmla="*/ 838 w 1104"/>
                <a:gd name="T11" fmla="*/ 114 h 1147"/>
                <a:gd name="T12" fmla="*/ 875 w 1104"/>
                <a:gd name="T13" fmla="*/ 163 h 1147"/>
                <a:gd name="T14" fmla="*/ 921 w 1104"/>
                <a:gd name="T15" fmla="*/ 226 h 1147"/>
                <a:gd name="T16" fmla="*/ 972 w 1104"/>
                <a:gd name="T17" fmla="*/ 297 h 1147"/>
                <a:gd name="T18" fmla="*/ 1035 w 1104"/>
                <a:gd name="T19" fmla="*/ 383 h 1147"/>
                <a:gd name="T20" fmla="*/ 1104 w 1104"/>
                <a:gd name="T21" fmla="*/ 478 h 1147"/>
                <a:gd name="T22" fmla="*/ 172 w 1104"/>
                <a:gd name="T23" fmla="*/ 1147 h 1147"/>
                <a:gd name="T24" fmla="*/ 95 w 1104"/>
                <a:gd name="T25" fmla="*/ 709 h 1147"/>
                <a:gd name="T26" fmla="*/ 0 w 1104"/>
                <a:gd name="T27" fmla="*/ 412 h 1147"/>
                <a:gd name="T28" fmla="*/ 758 w 1104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4" h="1147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3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172" y="1147"/>
                  </a:lnTo>
                  <a:lnTo>
                    <a:pt x="95" y="709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729413" y="854074"/>
              <a:ext cx="1752600" cy="1362075"/>
            </a:xfrm>
            <a:custGeom>
              <a:avLst/>
              <a:gdLst>
                <a:gd name="T0" fmla="*/ 758 w 1104"/>
                <a:gd name="T1" fmla="*/ 0 h 858"/>
                <a:gd name="T2" fmla="*/ 761 w 1104"/>
                <a:gd name="T3" fmla="*/ 6 h 858"/>
                <a:gd name="T4" fmla="*/ 769 w 1104"/>
                <a:gd name="T5" fmla="*/ 17 h 858"/>
                <a:gd name="T6" fmla="*/ 783 w 1104"/>
                <a:gd name="T7" fmla="*/ 40 h 858"/>
                <a:gd name="T8" fmla="*/ 806 w 1104"/>
                <a:gd name="T9" fmla="*/ 71 h 858"/>
                <a:gd name="T10" fmla="*/ 838 w 1104"/>
                <a:gd name="T11" fmla="*/ 114 h 858"/>
                <a:gd name="T12" fmla="*/ 875 w 1104"/>
                <a:gd name="T13" fmla="*/ 166 h 858"/>
                <a:gd name="T14" fmla="*/ 921 w 1104"/>
                <a:gd name="T15" fmla="*/ 226 h 858"/>
                <a:gd name="T16" fmla="*/ 972 w 1104"/>
                <a:gd name="T17" fmla="*/ 297 h 858"/>
                <a:gd name="T18" fmla="*/ 1035 w 1104"/>
                <a:gd name="T19" fmla="*/ 383 h 858"/>
                <a:gd name="T20" fmla="*/ 1104 w 1104"/>
                <a:gd name="T21" fmla="*/ 478 h 858"/>
                <a:gd name="T22" fmla="*/ 578 w 1104"/>
                <a:gd name="T23" fmla="*/ 858 h 858"/>
                <a:gd name="T24" fmla="*/ 478 w 1104"/>
                <a:gd name="T25" fmla="*/ 827 h 858"/>
                <a:gd name="T26" fmla="*/ 383 w 1104"/>
                <a:gd name="T27" fmla="*/ 795 h 858"/>
                <a:gd name="T28" fmla="*/ 298 w 1104"/>
                <a:gd name="T29" fmla="*/ 761 h 858"/>
                <a:gd name="T30" fmla="*/ 206 w 1104"/>
                <a:gd name="T31" fmla="*/ 712 h 858"/>
                <a:gd name="T32" fmla="*/ 126 w 1104"/>
                <a:gd name="T33" fmla="*/ 652 h 858"/>
                <a:gd name="T34" fmla="*/ 55 w 1104"/>
                <a:gd name="T35" fmla="*/ 581 h 858"/>
                <a:gd name="T36" fmla="*/ 0 w 1104"/>
                <a:gd name="T37" fmla="*/ 412 h 858"/>
                <a:gd name="T38" fmla="*/ 758 w 1104"/>
                <a:gd name="T3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4" h="858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6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578" y="858"/>
                  </a:lnTo>
                  <a:lnTo>
                    <a:pt x="478" y="827"/>
                  </a:lnTo>
                  <a:lnTo>
                    <a:pt x="383" y="795"/>
                  </a:lnTo>
                  <a:lnTo>
                    <a:pt x="298" y="761"/>
                  </a:lnTo>
                  <a:lnTo>
                    <a:pt x="206" y="712"/>
                  </a:lnTo>
                  <a:lnTo>
                    <a:pt x="126" y="652"/>
                  </a:lnTo>
                  <a:lnTo>
                    <a:pt x="55" y="581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0DBD3"/>
            </a:solidFill>
            <a:ln w="0">
              <a:solidFill>
                <a:srgbClr val="E0DBD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43738" y="1781174"/>
              <a:ext cx="2586038" cy="5076826"/>
            </a:xfrm>
            <a:custGeom>
              <a:avLst/>
              <a:gdLst>
                <a:gd name="T0" fmla="*/ 1197 w 1629"/>
                <a:gd name="T1" fmla="*/ 0 h 3152"/>
                <a:gd name="T2" fmla="*/ 1583 w 1629"/>
                <a:gd name="T3" fmla="*/ 881 h 3152"/>
                <a:gd name="T4" fmla="*/ 1177 w 1629"/>
                <a:gd name="T5" fmla="*/ 992 h 3152"/>
                <a:gd name="T6" fmla="*/ 1629 w 1629"/>
                <a:gd name="T7" fmla="*/ 1155 h 3152"/>
                <a:gd name="T8" fmla="*/ 420 w 1629"/>
                <a:gd name="T9" fmla="*/ 3132 h 3152"/>
                <a:gd name="T10" fmla="*/ 0 w 1629"/>
                <a:gd name="T11" fmla="*/ 3152 h 3152"/>
                <a:gd name="T12" fmla="*/ 1197 w 1629"/>
                <a:gd name="T13" fmla="*/ 0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9" h="3152">
                  <a:moveTo>
                    <a:pt x="1197" y="0"/>
                  </a:moveTo>
                  <a:lnTo>
                    <a:pt x="1583" y="881"/>
                  </a:lnTo>
                  <a:lnTo>
                    <a:pt x="1177" y="992"/>
                  </a:lnTo>
                  <a:lnTo>
                    <a:pt x="1629" y="1155"/>
                  </a:lnTo>
                  <a:lnTo>
                    <a:pt x="420" y="3132"/>
                  </a:lnTo>
                  <a:lnTo>
                    <a:pt x="0" y="3152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700337" y="1798636"/>
              <a:ext cx="2581275" cy="5059363"/>
            </a:xfrm>
            <a:custGeom>
              <a:avLst/>
              <a:gdLst>
                <a:gd name="T0" fmla="*/ 429 w 1626"/>
                <a:gd name="T1" fmla="*/ 0 h 3141"/>
                <a:gd name="T2" fmla="*/ 1626 w 1626"/>
                <a:gd name="T3" fmla="*/ 3141 h 3141"/>
                <a:gd name="T4" fmla="*/ 1209 w 1626"/>
                <a:gd name="T5" fmla="*/ 3124 h 3141"/>
                <a:gd name="T6" fmla="*/ 0 w 1626"/>
                <a:gd name="T7" fmla="*/ 1144 h 3141"/>
                <a:gd name="T8" fmla="*/ 449 w 1626"/>
                <a:gd name="T9" fmla="*/ 981 h 3141"/>
                <a:gd name="T10" fmla="*/ 46 w 1626"/>
                <a:gd name="T11" fmla="*/ 870 h 3141"/>
                <a:gd name="T12" fmla="*/ 429 w 1626"/>
                <a:gd name="T13" fmla="*/ 0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3141">
                  <a:moveTo>
                    <a:pt x="429" y="0"/>
                  </a:moveTo>
                  <a:lnTo>
                    <a:pt x="1626" y="3141"/>
                  </a:lnTo>
                  <a:lnTo>
                    <a:pt x="1209" y="3124"/>
                  </a:lnTo>
                  <a:lnTo>
                    <a:pt x="0" y="1144"/>
                  </a:lnTo>
                  <a:lnTo>
                    <a:pt x="449" y="981"/>
                  </a:lnTo>
                  <a:lnTo>
                    <a:pt x="46" y="8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661150" y="1166812"/>
              <a:ext cx="2768600" cy="5691188"/>
            </a:xfrm>
            <a:custGeom>
              <a:avLst/>
              <a:gdLst>
                <a:gd name="T0" fmla="*/ 941 w 1744"/>
                <a:gd name="T1" fmla="*/ 0 h 3545"/>
                <a:gd name="T2" fmla="*/ 1438 w 1744"/>
                <a:gd name="T3" fmla="*/ 387 h 3545"/>
                <a:gd name="T4" fmla="*/ 1704 w 1744"/>
                <a:gd name="T5" fmla="*/ 1245 h 3545"/>
                <a:gd name="T6" fmla="*/ 1307 w 1744"/>
                <a:gd name="T7" fmla="*/ 1385 h 3545"/>
                <a:gd name="T8" fmla="*/ 1744 w 1744"/>
                <a:gd name="T9" fmla="*/ 1568 h 3545"/>
                <a:gd name="T10" fmla="*/ 612 w 1744"/>
                <a:gd name="T11" fmla="*/ 3522 h 3545"/>
                <a:gd name="T12" fmla="*/ 306 w 1744"/>
                <a:gd name="T13" fmla="*/ 3536 h 3545"/>
                <a:gd name="T14" fmla="*/ 0 w 1744"/>
                <a:gd name="T15" fmla="*/ 3545 h 3545"/>
                <a:gd name="T16" fmla="*/ 941 w 1744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4" h="3545">
                  <a:moveTo>
                    <a:pt x="941" y="0"/>
                  </a:moveTo>
                  <a:lnTo>
                    <a:pt x="1438" y="387"/>
                  </a:lnTo>
                  <a:lnTo>
                    <a:pt x="1704" y="1245"/>
                  </a:lnTo>
                  <a:lnTo>
                    <a:pt x="1307" y="1385"/>
                  </a:lnTo>
                  <a:lnTo>
                    <a:pt x="1744" y="1568"/>
                  </a:lnTo>
                  <a:lnTo>
                    <a:pt x="612" y="3522"/>
                  </a:lnTo>
                  <a:lnTo>
                    <a:pt x="306" y="3536"/>
                  </a:lnTo>
                  <a:lnTo>
                    <a:pt x="0" y="354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864475" y="1166812"/>
              <a:ext cx="1311275" cy="1366838"/>
            </a:xfrm>
            <a:custGeom>
              <a:avLst/>
              <a:gdLst>
                <a:gd name="T0" fmla="*/ 183 w 826"/>
                <a:gd name="T1" fmla="*/ 0 h 861"/>
                <a:gd name="T2" fmla="*/ 680 w 826"/>
                <a:gd name="T3" fmla="*/ 387 h 861"/>
                <a:gd name="T4" fmla="*/ 826 w 826"/>
                <a:gd name="T5" fmla="*/ 861 h 861"/>
                <a:gd name="T6" fmla="*/ 612 w 826"/>
                <a:gd name="T7" fmla="*/ 816 h 861"/>
                <a:gd name="T8" fmla="*/ 400 w 826"/>
                <a:gd name="T9" fmla="*/ 776 h 861"/>
                <a:gd name="T10" fmla="*/ 194 w 826"/>
                <a:gd name="T11" fmla="*/ 736 h 861"/>
                <a:gd name="T12" fmla="*/ 0 w 826"/>
                <a:gd name="T13" fmla="*/ 693 h 861"/>
                <a:gd name="T14" fmla="*/ 183 w 826"/>
                <a:gd name="T15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861">
                  <a:moveTo>
                    <a:pt x="183" y="0"/>
                  </a:moveTo>
                  <a:lnTo>
                    <a:pt x="680" y="387"/>
                  </a:lnTo>
                  <a:lnTo>
                    <a:pt x="826" y="861"/>
                  </a:lnTo>
                  <a:lnTo>
                    <a:pt x="612" y="816"/>
                  </a:lnTo>
                  <a:lnTo>
                    <a:pt x="400" y="776"/>
                  </a:lnTo>
                  <a:lnTo>
                    <a:pt x="194" y="736"/>
                  </a:lnTo>
                  <a:lnTo>
                    <a:pt x="0" y="6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00362" y="1166812"/>
              <a:ext cx="2767013" cy="5691188"/>
            </a:xfrm>
            <a:custGeom>
              <a:avLst/>
              <a:gdLst>
                <a:gd name="T0" fmla="*/ 800 w 1743"/>
                <a:gd name="T1" fmla="*/ 0 h 3545"/>
                <a:gd name="T2" fmla="*/ 1743 w 1743"/>
                <a:gd name="T3" fmla="*/ 3545 h 3545"/>
                <a:gd name="T4" fmla="*/ 1438 w 1743"/>
                <a:gd name="T5" fmla="*/ 3539 h 3545"/>
                <a:gd name="T6" fmla="*/ 1132 w 1743"/>
                <a:gd name="T7" fmla="*/ 3525 h 3545"/>
                <a:gd name="T8" fmla="*/ 0 w 1743"/>
                <a:gd name="T9" fmla="*/ 1568 h 3545"/>
                <a:gd name="T10" fmla="*/ 434 w 1743"/>
                <a:gd name="T11" fmla="*/ 1385 h 3545"/>
                <a:gd name="T12" fmla="*/ 40 w 1743"/>
                <a:gd name="T13" fmla="*/ 1245 h 3545"/>
                <a:gd name="T14" fmla="*/ 303 w 1743"/>
                <a:gd name="T15" fmla="*/ 398 h 3545"/>
                <a:gd name="T16" fmla="*/ 800 w 1743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3" h="3545">
                  <a:moveTo>
                    <a:pt x="800" y="0"/>
                  </a:moveTo>
                  <a:lnTo>
                    <a:pt x="1743" y="3545"/>
                  </a:lnTo>
                  <a:lnTo>
                    <a:pt x="1438" y="3539"/>
                  </a:lnTo>
                  <a:lnTo>
                    <a:pt x="1132" y="3525"/>
                  </a:lnTo>
                  <a:lnTo>
                    <a:pt x="0" y="1568"/>
                  </a:lnTo>
                  <a:lnTo>
                    <a:pt x="434" y="1385"/>
                  </a:lnTo>
                  <a:lnTo>
                    <a:pt x="40" y="1245"/>
                  </a:lnTo>
                  <a:lnTo>
                    <a:pt x="303" y="39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3636106" y="0"/>
              <a:ext cx="5099553" cy="1630362"/>
            </a:xfrm>
            <a:custGeom>
              <a:avLst/>
              <a:gdLst>
                <a:gd name="connsiteX0" fmla="*/ 0 w 5099553"/>
                <a:gd name="connsiteY0" fmla="*/ 0 h 1630362"/>
                <a:gd name="connsiteX1" fmla="*/ 5099553 w 5099553"/>
                <a:gd name="connsiteY1" fmla="*/ 0 h 1630362"/>
                <a:gd name="connsiteX2" fmla="*/ 5049106 w 5099553"/>
                <a:gd name="connsiteY2" fmla="*/ 82550 h 1630362"/>
                <a:gd name="connsiteX3" fmla="*/ 4922106 w 5099553"/>
                <a:gd name="connsiteY3" fmla="*/ 273050 h 1630362"/>
                <a:gd name="connsiteX4" fmla="*/ 4777644 w 5099553"/>
                <a:gd name="connsiteY4" fmla="*/ 458787 h 1630362"/>
                <a:gd name="connsiteX5" fmla="*/ 4623657 w 5099553"/>
                <a:gd name="connsiteY5" fmla="*/ 631825 h 1630362"/>
                <a:gd name="connsiteX6" fmla="*/ 4455382 w 5099553"/>
                <a:gd name="connsiteY6" fmla="*/ 795337 h 1630362"/>
                <a:gd name="connsiteX7" fmla="*/ 4269644 w 5099553"/>
                <a:gd name="connsiteY7" fmla="*/ 944562 h 1630362"/>
                <a:gd name="connsiteX8" fmla="*/ 4069619 w 5099553"/>
                <a:gd name="connsiteY8" fmla="*/ 1085850 h 1630362"/>
                <a:gd name="connsiteX9" fmla="*/ 3855307 w 5099553"/>
                <a:gd name="connsiteY9" fmla="*/ 1212850 h 1630362"/>
                <a:gd name="connsiteX10" fmla="*/ 3629882 w 5099553"/>
                <a:gd name="connsiteY10" fmla="*/ 1325562 h 1630362"/>
                <a:gd name="connsiteX11" fmla="*/ 3383819 w 5099553"/>
                <a:gd name="connsiteY11" fmla="*/ 1425575 h 1630362"/>
                <a:gd name="connsiteX12" fmla="*/ 3125056 w 5099553"/>
                <a:gd name="connsiteY12" fmla="*/ 1512887 h 1630362"/>
                <a:gd name="connsiteX13" fmla="*/ 2844069 w 5099553"/>
                <a:gd name="connsiteY13" fmla="*/ 1581150 h 1630362"/>
                <a:gd name="connsiteX14" fmla="*/ 2548794 w 5099553"/>
                <a:gd name="connsiteY14" fmla="*/ 1630362 h 1630362"/>
                <a:gd name="connsiteX15" fmla="*/ 2253520 w 5099553"/>
                <a:gd name="connsiteY15" fmla="*/ 1581150 h 1630362"/>
                <a:gd name="connsiteX16" fmla="*/ 1977294 w 5099553"/>
                <a:gd name="connsiteY16" fmla="*/ 1512887 h 1630362"/>
                <a:gd name="connsiteX17" fmla="*/ 1713769 w 5099553"/>
                <a:gd name="connsiteY17" fmla="*/ 1425575 h 1630362"/>
                <a:gd name="connsiteX18" fmla="*/ 1469294 w 5099553"/>
                <a:gd name="connsiteY18" fmla="*/ 1325562 h 1630362"/>
                <a:gd name="connsiteX19" fmla="*/ 1242282 w 5099553"/>
                <a:gd name="connsiteY19" fmla="*/ 1212850 h 1630362"/>
                <a:gd name="connsiteX20" fmla="*/ 1029556 w 5099553"/>
                <a:gd name="connsiteY20" fmla="*/ 1085850 h 1630362"/>
                <a:gd name="connsiteX21" fmla="*/ 829531 w 5099553"/>
                <a:gd name="connsiteY21" fmla="*/ 944562 h 1630362"/>
                <a:gd name="connsiteX22" fmla="*/ 648556 w 5099553"/>
                <a:gd name="connsiteY22" fmla="*/ 795337 h 1630362"/>
                <a:gd name="connsiteX23" fmla="*/ 475519 w 5099553"/>
                <a:gd name="connsiteY23" fmla="*/ 631825 h 1630362"/>
                <a:gd name="connsiteX24" fmla="*/ 321531 w 5099553"/>
                <a:gd name="connsiteY24" fmla="*/ 458787 h 1630362"/>
                <a:gd name="connsiteX25" fmla="*/ 180244 w 5099553"/>
                <a:gd name="connsiteY25" fmla="*/ 273050 h 1630362"/>
                <a:gd name="connsiteX26" fmla="*/ 48481 w 5099553"/>
                <a:gd name="connsiteY26" fmla="*/ 82550 h 163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99553" h="1630362">
                  <a:moveTo>
                    <a:pt x="0" y="0"/>
                  </a:moveTo>
                  <a:lnTo>
                    <a:pt x="5099553" y="0"/>
                  </a:lnTo>
                  <a:lnTo>
                    <a:pt x="5049106" y="82550"/>
                  </a:lnTo>
                  <a:lnTo>
                    <a:pt x="4922106" y="273050"/>
                  </a:lnTo>
                  <a:lnTo>
                    <a:pt x="4777644" y="458787"/>
                  </a:lnTo>
                  <a:lnTo>
                    <a:pt x="4623657" y="631825"/>
                  </a:lnTo>
                  <a:lnTo>
                    <a:pt x="4455382" y="795337"/>
                  </a:lnTo>
                  <a:lnTo>
                    <a:pt x="4269644" y="944562"/>
                  </a:lnTo>
                  <a:lnTo>
                    <a:pt x="4069619" y="1085850"/>
                  </a:lnTo>
                  <a:lnTo>
                    <a:pt x="3855307" y="1212850"/>
                  </a:lnTo>
                  <a:lnTo>
                    <a:pt x="3629882" y="1325562"/>
                  </a:lnTo>
                  <a:lnTo>
                    <a:pt x="3383819" y="1425575"/>
                  </a:lnTo>
                  <a:lnTo>
                    <a:pt x="3125056" y="1512887"/>
                  </a:lnTo>
                  <a:lnTo>
                    <a:pt x="2844069" y="1581150"/>
                  </a:lnTo>
                  <a:lnTo>
                    <a:pt x="2548794" y="1630362"/>
                  </a:lnTo>
                  <a:lnTo>
                    <a:pt x="2253520" y="1581150"/>
                  </a:lnTo>
                  <a:lnTo>
                    <a:pt x="1977294" y="1512887"/>
                  </a:lnTo>
                  <a:lnTo>
                    <a:pt x="1713769" y="1425575"/>
                  </a:lnTo>
                  <a:lnTo>
                    <a:pt x="1469294" y="1325562"/>
                  </a:lnTo>
                  <a:lnTo>
                    <a:pt x="1242282" y="1212850"/>
                  </a:lnTo>
                  <a:lnTo>
                    <a:pt x="1029556" y="1085850"/>
                  </a:lnTo>
                  <a:lnTo>
                    <a:pt x="829531" y="944562"/>
                  </a:lnTo>
                  <a:lnTo>
                    <a:pt x="648556" y="795337"/>
                  </a:lnTo>
                  <a:lnTo>
                    <a:pt x="475519" y="631825"/>
                  </a:lnTo>
                  <a:lnTo>
                    <a:pt x="321531" y="458787"/>
                  </a:lnTo>
                  <a:lnTo>
                    <a:pt x="180244" y="273050"/>
                  </a:lnTo>
                  <a:lnTo>
                    <a:pt x="48481" y="82550"/>
                  </a:lnTo>
                  <a:close/>
                </a:path>
              </a:pathLst>
            </a:custGeom>
            <a:solidFill>
              <a:srgbClr val="DBB491"/>
            </a:solidFill>
            <a:ln w="0">
              <a:solidFill>
                <a:srgbClr val="DBB4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6184900" y="-10704"/>
              <a:ext cx="2557300" cy="1641066"/>
            </a:xfrm>
            <a:custGeom>
              <a:avLst/>
              <a:gdLst>
                <a:gd name="connsiteX0" fmla="*/ 1757404 w 2557300"/>
                <a:gd name="connsiteY0" fmla="*/ 0 h 1641066"/>
                <a:gd name="connsiteX1" fmla="*/ 2557300 w 2557300"/>
                <a:gd name="connsiteY1" fmla="*/ 0 h 1641066"/>
                <a:gd name="connsiteX2" fmla="*/ 2500312 w 2557300"/>
                <a:gd name="connsiteY2" fmla="*/ 93254 h 1641066"/>
                <a:gd name="connsiteX3" fmla="*/ 2373312 w 2557300"/>
                <a:gd name="connsiteY3" fmla="*/ 283754 h 1641066"/>
                <a:gd name="connsiteX4" fmla="*/ 2228850 w 2557300"/>
                <a:gd name="connsiteY4" fmla="*/ 469491 h 1641066"/>
                <a:gd name="connsiteX5" fmla="*/ 2074863 w 2557300"/>
                <a:gd name="connsiteY5" fmla="*/ 642529 h 1641066"/>
                <a:gd name="connsiteX6" fmla="*/ 1906588 w 2557300"/>
                <a:gd name="connsiteY6" fmla="*/ 806041 h 1641066"/>
                <a:gd name="connsiteX7" fmla="*/ 1720850 w 2557300"/>
                <a:gd name="connsiteY7" fmla="*/ 955266 h 1641066"/>
                <a:gd name="connsiteX8" fmla="*/ 1520825 w 2557300"/>
                <a:gd name="connsiteY8" fmla="*/ 1096554 h 1641066"/>
                <a:gd name="connsiteX9" fmla="*/ 1306513 w 2557300"/>
                <a:gd name="connsiteY9" fmla="*/ 1223554 h 1641066"/>
                <a:gd name="connsiteX10" fmla="*/ 1081088 w 2557300"/>
                <a:gd name="connsiteY10" fmla="*/ 1336266 h 1641066"/>
                <a:gd name="connsiteX11" fmla="*/ 835025 w 2557300"/>
                <a:gd name="connsiteY11" fmla="*/ 1436279 h 1641066"/>
                <a:gd name="connsiteX12" fmla="*/ 576263 w 2557300"/>
                <a:gd name="connsiteY12" fmla="*/ 1523591 h 1641066"/>
                <a:gd name="connsiteX13" fmla="*/ 295275 w 2557300"/>
                <a:gd name="connsiteY13" fmla="*/ 1591854 h 1641066"/>
                <a:gd name="connsiteX14" fmla="*/ 0 w 2557300"/>
                <a:gd name="connsiteY14" fmla="*/ 1641066 h 1641066"/>
                <a:gd name="connsiteX15" fmla="*/ 9526 w 2557300"/>
                <a:gd name="connsiteY15" fmla="*/ 1636304 h 1641066"/>
                <a:gd name="connsiteX16" fmla="*/ 41276 w 2557300"/>
                <a:gd name="connsiteY16" fmla="*/ 1631541 h 1641066"/>
                <a:gd name="connsiteX17" fmla="*/ 87313 w 2557300"/>
                <a:gd name="connsiteY17" fmla="*/ 1614079 h 1641066"/>
                <a:gd name="connsiteX18" fmla="*/ 153988 w 2557300"/>
                <a:gd name="connsiteY18" fmla="*/ 1587091 h 1641066"/>
                <a:gd name="connsiteX19" fmla="*/ 236538 w 2557300"/>
                <a:gd name="connsiteY19" fmla="*/ 1550579 h 1641066"/>
                <a:gd name="connsiteX20" fmla="*/ 331788 w 2557300"/>
                <a:gd name="connsiteY20" fmla="*/ 1499779 h 1641066"/>
                <a:gd name="connsiteX21" fmla="*/ 441325 w 2557300"/>
                <a:gd name="connsiteY21" fmla="*/ 1436279 h 1641066"/>
                <a:gd name="connsiteX22" fmla="*/ 558800 w 2557300"/>
                <a:gd name="connsiteY22" fmla="*/ 1355316 h 1641066"/>
                <a:gd name="connsiteX23" fmla="*/ 695325 w 2557300"/>
                <a:gd name="connsiteY23" fmla="*/ 1255304 h 1641066"/>
                <a:gd name="connsiteX24" fmla="*/ 835025 w 2557300"/>
                <a:gd name="connsiteY24" fmla="*/ 1133066 h 1641066"/>
                <a:gd name="connsiteX25" fmla="*/ 985838 w 2557300"/>
                <a:gd name="connsiteY25" fmla="*/ 991779 h 1641066"/>
                <a:gd name="connsiteX26" fmla="*/ 1144588 w 2557300"/>
                <a:gd name="connsiteY26" fmla="*/ 823504 h 1641066"/>
                <a:gd name="connsiteX27" fmla="*/ 1306513 w 2557300"/>
                <a:gd name="connsiteY27" fmla="*/ 633004 h 1641066"/>
                <a:gd name="connsiteX28" fmla="*/ 1474788 w 2557300"/>
                <a:gd name="connsiteY28" fmla="*/ 415516 h 1641066"/>
                <a:gd name="connsiteX29" fmla="*/ 1652588 w 2557300"/>
                <a:gd name="connsiteY29" fmla="*/ 169454 h 164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57300" h="1641066">
                  <a:moveTo>
                    <a:pt x="1757404" y="0"/>
                  </a:moveTo>
                  <a:lnTo>
                    <a:pt x="2557300" y="0"/>
                  </a:lnTo>
                  <a:lnTo>
                    <a:pt x="2500312" y="93254"/>
                  </a:lnTo>
                  <a:lnTo>
                    <a:pt x="2373312" y="283754"/>
                  </a:lnTo>
                  <a:lnTo>
                    <a:pt x="2228850" y="469491"/>
                  </a:lnTo>
                  <a:lnTo>
                    <a:pt x="2074863" y="642529"/>
                  </a:lnTo>
                  <a:lnTo>
                    <a:pt x="1906588" y="806041"/>
                  </a:lnTo>
                  <a:lnTo>
                    <a:pt x="1720850" y="955266"/>
                  </a:lnTo>
                  <a:lnTo>
                    <a:pt x="1520825" y="1096554"/>
                  </a:lnTo>
                  <a:lnTo>
                    <a:pt x="1306513" y="1223554"/>
                  </a:lnTo>
                  <a:lnTo>
                    <a:pt x="1081088" y="1336266"/>
                  </a:lnTo>
                  <a:lnTo>
                    <a:pt x="835025" y="1436279"/>
                  </a:lnTo>
                  <a:lnTo>
                    <a:pt x="576263" y="1523591"/>
                  </a:lnTo>
                  <a:lnTo>
                    <a:pt x="295275" y="1591854"/>
                  </a:lnTo>
                  <a:lnTo>
                    <a:pt x="0" y="1641066"/>
                  </a:lnTo>
                  <a:lnTo>
                    <a:pt x="9526" y="1636304"/>
                  </a:lnTo>
                  <a:lnTo>
                    <a:pt x="41276" y="1631541"/>
                  </a:lnTo>
                  <a:lnTo>
                    <a:pt x="87313" y="1614079"/>
                  </a:lnTo>
                  <a:lnTo>
                    <a:pt x="153988" y="1587091"/>
                  </a:lnTo>
                  <a:lnTo>
                    <a:pt x="236538" y="1550579"/>
                  </a:lnTo>
                  <a:lnTo>
                    <a:pt x="331788" y="1499779"/>
                  </a:lnTo>
                  <a:lnTo>
                    <a:pt x="441325" y="1436279"/>
                  </a:lnTo>
                  <a:lnTo>
                    <a:pt x="558800" y="1355316"/>
                  </a:lnTo>
                  <a:lnTo>
                    <a:pt x="695325" y="1255304"/>
                  </a:lnTo>
                  <a:lnTo>
                    <a:pt x="835025" y="1133066"/>
                  </a:lnTo>
                  <a:lnTo>
                    <a:pt x="985838" y="991779"/>
                  </a:lnTo>
                  <a:lnTo>
                    <a:pt x="1144588" y="823504"/>
                  </a:lnTo>
                  <a:lnTo>
                    <a:pt x="1306513" y="633004"/>
                  </a:lnTo>
                  <a:lnTo>
                    <a:pt x="1474788" y="415516"/>
                  </a:lnTo>
                  <a:lnTo>
                    <a:pt x="1652588" y="169454"/>
                  </a:lnTo>
                  <a:close/>
                </a:path>
              </a:pathLst>
            </a:custGeom>
            <a:solidFill>
              <a:srgbClr val="CCA483"/>
            </a:solidFill>
            <a:ln w="0">
              <a:solidFill>
                <a:srgbClr val="CCA48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2" name="자유형 61"/>
            <p:cNvSpPr>
              <a:spLocks/>
            </p:cNvSpPr>
            <p:nvPr/>
          </p:nvSpPr>
          <p:spPr bwMode="auto">
            <a:xfrm>
              <a:off x="5277276" y="-10704"/>
              <a:ext cx="1762272" cy="818740"/>
            </a:xfrm>
            <a:custGeom>
              <a:avLst/>
              <a:gdLst>
                <a:gd name="connsiteX0" fmla="*/ 31898 w 1762272"/>
                <a:gd name="connsiteY0" fmla="*/ 0 h 818740"/>
                <a:gd name="connsiteX1" fmla="*/ 1730375 w 1762272"/>
                <a:gd name="connsiteY1" fmla="*/ 0 h 818740"/>
                <a:gd name="connsiteX2" fmla="*/ 1744381 w 1762272"/>
                <a:gd name="connsiteY2" fmla="*/ 38800 h 818740"/>
                <a:gd name="connsiteX3" fmla="*/ 1757799 w 1762272"/>
                <a:gd name="connsiteY3" fmla="*/ 103133 h 818740"/>
                <a:gd name="connsiteX4" fmla="*/ 1762272 w 1762272"/>
                <a:gd name="connsiteY4" fmla="*/ 169849 h 818740"/>
                <a:gd name="connsiteX5" fmla="*/ 1757799 w 1762272"/>
                <a:gd name="connsiteY5" fmla="*/ 236565 h 818740"/>
                <a:gd name="connsiteX6" fmla="*/ 1744381 w 1762272"/>
                <a:gd name="connsiteY6" fmla="*/ 300104 h 818740"/>
                <a:gd name="connsiteX7" fmla="*/ 1722017 w 1762272"/>
                <a:gd name="connsiteY7" fmla="*/ 362054 h 818740"/>
                <a:gd name="connsiteX8" fmla="*/ 1694062 w 1762272"/>
                <a:gd name="connsiteY8" fmla="*/ 422416 h 818740"/>
                <a:gd name="connsiteX9" fmla="*/ 1656044 w 1762272"/>
                <a:gd name="connsiteY9" fmla="*/ 478807 h 818740"/>
                <a:gd name="connsiteX10" fmla="*/ 1611316 w 1762272"/>
                <a:gd name="connsiteY10" fmla="*/ 532021 h 818740"/>
                <a:gd name="connsiteX11" fmla="*/ 1560997 w 1762272"/>
                <a:gd name="connsiteY11" fmla="*/ 582852 h 818740"/>
                <a:gd name="connsiteX12" fmla="*/ 1503970 w 1762272"/>
                <a:gd name="connsiteY12" fmla="*/ 628918 h 818740"/>
                <a:gd name="connsiteX13" fmla="*/ 1441351 w 1762272"/>
                <a:gd name="connsiteY13" fmla="*/ 669424 h 818740"/>
                <a:gd name="connsiteX14" fmla="*/ 1374259 w 1762272"/>
                <a:gd name="connsiteY14" fmla="*/ 707547 h 818740"/>
                <a:gd name="connsiteX15" fmla="*/ 1300459 w 1762272"/>
                <a:gd name="connsiteY15" fmla="*/ 740111 h 818740"/>
                <a:gd name="connsiteX16" fmla="*/ 1224421 w 1762272"/>
                <a:gd name="connsiteY16" fmla="*/ 767115 h 818740"/>
                <a:gd name="connsiteX17" fmla="*/ 1142793 w 1762272"/>
                <a:gd name="connsiteY17" fmla="*/ 789353 h 818740"/>
                <a:gd name="connsiteX18" fmla="*/ 1058929 w 1762272"/>
                <a:gd name="connsiteY18" fmla="*/ 805238 h 818740"/>
                <a:gd name="connsiteX19" fmla="*/ 970592 w 1762272"/>
                <a:gd name="connsiteY19" fmla="*/ 814769 h 818740"/>
                <a:gd name="connsiteX20" fmla="*/ 881136 w 1762272"/>
                <a:gd name="connsiteY20" fmla="*/ 818740 h 818740"/>
                <a:gd name="connsiteX21" fmla="*/ 791681 w 1762272"/>
                <a:gd name="connsiteY21" fmla="*/ 814769 h 818740"/>
                <a:gd name="connsiteX22" fmla="*/ 703344 w 1762272"/>
                <a:gd name="connsiteY22" fmla="*/ 805238 h 818740"/>
                <a:gd name="connsiteX23" fmla="*/ 619479 w 1762272"/>
                <a:gd name="connsiteY23" fmla="*/ 789353 h 818740"/>
                <a:gd name="connsiteX24" fmla="*/ 537851 w 1762272"/>
                <a:gd name="connsiteY24" fmla="*/ 767115 h 818740"/>
                <a:gd name="connsiteX25" fmla="*/ 461814 w 1762272"/>
                <a:gd name="connsiteY25" fmla="*/ 740111 h 818740"/>
                <a:gd name="connsiteX26" fmla="*/ 388013 w 1762272"/>
                <a:gd name="connsiteY26" fmla="*/ 707547 h 818740"/>
                <a:gd name="connsiteX27" fmla="*/ 320922 w 1762272"/>
                <a:gd name="connsiteY27" fmla="*/ 669424 h 818740"/>
                <a:gd name="connsiteX28" fmla="*/ 258303 w 1762272"/>
                <a:gd name="connsiteY28" fmla="*/ 628918 h 818740"/>
                <a:gd name="connsiteX29" fmla="*/ 201275 w 1762272"/>
                <a:gd name="connsiteY29" fmla="*/ 582852 h 818740"/>
                <a:gd name="connsiteX30" fmla="*/ 150956 w 1762272"/>
                <a:gd name="connsiteY30" fmla="*/ 532021 h 818740"/>
                <a:gd name="connsiteX31" fmla="*/ 106229 w 1762272"/>
                <a:gd name="connsiteY31" fmla="*/ 478807 h 818740"/>
                <a:gd name="connsiteX32" fmla="*/ 70446 w 1762272"/>
                <a:gd name="connsiteY32" fmla="*/ 422416 h 818740"/>
                <a:gd name="connsiteX33" fmla="*/ 40255 w 1762272"/>
                <a:gd name="connsiteY33" fmla="*/ 362054 h 818740"/>
                <a:gd name="connsiteX34" fmla="*/ 17891 w 1762272"/>
                <a:gd name="connsiteY34" fmla="*/ 300104 h 818740"/>
                <a:gd name="connsiteX35" fmla="*/ 4473 w 1762272"/>
                <a:gd name="connsiteY35" fmla="*/ 236565 h 818740"/>
                <a:gd name="connsiteX36" fmla="*/ 0 w 1762272"/>
                <a:gd name="connsiteY36" fmla="*/ 169849 h 818740"/>
                <a:gd name="connsiteX37" fmla="*/ 4473 w 1762272"/>
                <a:gd name="connsiteY37" fmla="*/ 103133 h 818740"/>
                <a:gd name="connsiteX38" fmla="*/ 17891 w 1762272"/>
                <a:gd name="connsiteY38" fmla="*/ 38800 h 81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2272" h="818740">
                  <a:moveTo>
                    <a:pt x="31898" y="0"/>
                  </a:moveTo>
                  <a:lnTo>
                    <a:pt x="1730375" y="0"/>
                  </a:lnTo>
                  <a:lnTo>
                    <a:pt x="1744381" y="38800"/>
                  </a:lnTo>
                  <a:lnTo>
                    <a:pt x="1757799" y="103133"/>
                  </a:lnTo>
                  <a:lnTo>
                    <a:pt x="1762272" y="169849"/>
                  </a:lnTo>
                  <a:lnTo>
                    <a:pt x="1757799" y="236565"/>
                  </a:lnTo>
                  <a:lnTo>
                    <a:pt x="1744381" y="300104"/>
                  </a:lnTo>
                  <a:lnTo>
                    <a:pt x="1722017" y="362054"/>
                  </a:lnTo>
                  <a:lnTo>
                    <a:pt x="1694062" y="422416"/>
                  </a:lnTo>
                  <a:lnTo>
                    <a:pt x="1656044" y="478807"/>
                  </a:lnTo>
                  <a:lnTo>
                    <a:pt x="1611316" y="532021"/>
                  </a:lnTo>
                  <a:lnTo>
                    <a:pt x="1560997" y="582852"/>
                  </a:lnTo>
                  <a:lnTo>
                    <a:pt x="1503970" y="628918"/>
                  </a:lnTo>
                  <a:lnTo>
                    <a:pt x="1441351" y="669424"/>
                  </a:lnTo>
                  <a:lnTo>
                    <a:pt x="1374259" y="707547"/>
                  </a:lnTo>
                  <a:lnTo>
                    <a:pt x="1300459" y="740111"/>
                  </a:lnTo>
                  <a:lnTo>
                    <a:pt x="1224421" y="767115"/>
                  </a:lnTo>
                  <a:lnTo>
                    <a:pt x="1142793" y="789353"/>
                  </a:lnTo>
                  <a:lnTo>
                    <a:pt x="1058929" y="805238"/>
                  </a:lnTo>
                  <a:lnTo>
                    <a:pt x="970592" y="814769"/>
                  </a:lnTo>
                  <a:lnTo>
                    <a:pt x="881136" y="818740"/>
                  </a:lnTo>
                  <a:lnTo>
                    <a:pt x="791681" y="814769"/>
                  </a:lnTo>
                  <a:lnTo>
                    <a:pt x="703344" y="805238"/>
                  </a:lnTo>
                  <a:lnTo>
                    <a:pt x="619479" y="789353"/>
                  </a:lnTo>
                  <a:lnTo>
                    <a:pt x="537851" y="767115"/>
                  </a:lnTo>
                  <a:lnTo>
                    <a:pt x="461814" y="740111"/>
                  </a:lnTo>
                  <a:lnTo>
                    <a:pt x="388013" y="707547"/>
                  </a:lnTo>
                  <a:lnTo>
                    <a:pt x="320922" y="669424"/>
                  </a:lnTo>
                  <a:lnTo>
                    <a:pt x="258303" y="628918"/>
                  </a:lnTo>
                  <a:lnTo>
                    <a:pt x="201275" y="582852"/>
                  </a:lnTo>
                  <a:lnTo>
                    <a:pt x="150956" y="532021"/>
                  </a:lnTo>
                  <a:lnTo>
                    <a:pt x="106229" y="478807"/>
                  </a:lnTo>
                  <a:lnTo>
                    <a:pt x="70446" y="422416"/>
                  </a:lnTo>
                  <a:lnTo>
                    <a:pt x="40255" y="362054"/>
                  </a:lnTo>
                  <a:lnTo>
                    <a:pt x="17891" y="300104"/>
                  </a:lnTo>
                  <a:lnTo>
                    <a:pt x="4473" y="236565"/>
                  </a:lnTo>
                  <a:lnTo>
                    <a:pt x="0" y="169849"/>
                  </a:lnTo>
                  <a:lnTo>
                    <a:pt x="4473" y="103133"/>
                  </a:lnTo>
                  <a:lnTo>
                    <a:pt x="17891" y="38800"/>
                  </a:lnTo>
                  <a:close/>
                </a:path>
              </a:pathLst>
            </a:custGeom>
            <a:solidFill>
              <a:srgbClr val="802D40"/>
            </a:solidFill>
            <a:ln w="0">
              <a:solidFill>
                <a:srgbClr val="802D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5568006" y="250823"/>
              <a:ext cx="1180812" cy="557213"/>
            </a:xfrm>
            <a:custGeom>
              <a:avLst/>
              <a:gdLst>
                <a:gd name="T0" fmla="*/ 528 w 1057"/>
                <a:gd name="T1" fmla="*/ 0 h 703"/>
                <a:gd name="T2" fmla="*/ 593 w 1057"/>
                <a:gd name="T3" fmla="*/ 4 h 703"/>
                <a:gd name="T4" fmla="*/ 658 w 1057"/>
                <a:gd name="T5" fmla="*/ 15 h 703"/>
                <a:gd name="T6" fmla="*/ 718 w 1057"/>
                <a:gd name="T7" fmla="*/ 32 h 703"/>
                <a:gd name="T8" fmla="*/ 775 w 1057"/>
                <a:gd name="T9" fmla="*/ 57 h 703"/>
                <a:gd name="T10" fmla="*/ 828 w 1057"/>
                <a:gd name="T11" fmla="*/ 86 h 703"/>
                <a:gd name="T12" fmla="*/ 877 w 1057"/>
                <a:gd name="T13" fmla="*/ 122 h 703"/>
                <a:gd name="T14" fmla="*/ 921 w 1057"/>
                <a:gd name="T15" fmla="*/ 161 h 703"/>
                <a:gd name="T16" fmla="*/ 959 w 1057"/>
                <a:gd name="T17" fmla="*/ 206 h 703"/>
                <a:gd name="T18" fmla="*/ 991 w 1057"/>
                <a:gd name="T19" fmla="*/ 254 h 703"/>
                <a:gd name="T20" fmla="*/ 1018 w 1057"/>
                <a:gd name="T21" fmla="*/ 307 h 703"/>
                <a:gd name="T22" fmla="*/ 1037 w 1057"/>
                <a:gd name="T23" fmla="*/ 362 h 703"/>
                <a:gd name="T24" fmla="*/ 1049 w 1057"/>
                <a:gd name="T25" fmla="*/ 420 h 703"/>
                <a:gd name="T26" fmla="*/ 1053 w 1057"/>
                <a:gd name="T27" fmla="*/ 480 h 703"/>
                <a:gd name="T28" fmla="*/ 1057 w 1057"/>
                <a:gd name="T29" fmla="*/ 489 h 703"/>
                <a:gd name="T30" fmla="*/ 1002 w 1057"/>
                <a:gd name="T31" fmla="*/ 537 h 703"/>
                <a:gd name="T32" fmla="*/ 945 w 1057"/>
                <a:gd name="T33" fmla="*/ 579 h 703"/>
                <a:gd name="T34" fmla="*/ 882 w 1057"/>
                <a:gd name="T35" fmla="*/ 615 h 703"/>
                <a:gd name="T36" fmla="*/ 816 w 1057"/>
                <a:gd name="T37" fmla="*/ 645 h 703"/>
                <a:gd name="T38" fmla="*/ 748 w 1057"/>
                <a:gd name="T39" fmla="*/ 670 h 703"/>
                <a:gd name="T40" fmla="*/ 678 w 1057"/>
                <a:gd name="T41" fmla="*/ 687 h 703"/>
                <a:gd name="T42" fmla="*/ 603 w 1057"/>
                <a:gd name="T43" fmla="*/ 699 h 703"/>
                <a:gd name="T44" fmla="*/ 528 w 1057"/>
                <a:gd name="T45" fmla="*/ 703 h 703"/>
                <a:gd name="T46" fmla="*/ 453 w 1057"/>
                <a:gd name="T47" fmla="*/ 699 h 703"/>
                <a:gd name="T48" fmla="*/ 380 w 1057"/>
                <a:gd name="T49" fmla="*/ 687 h 703"/>
                <a:gd name="T50" fmla="*/ 309 w 1057"/>
                <a:gd name="T51" fmla="*/ 670 h 703"/>
                <a:gd name="T52" fmla="*/ 241 w 1057"/>
                <a:gd name="T53" fmla="*/ 646 h 703"/>
                <a:gd name="T54" fmla="*/ 175 w 1057"/>
                <a:gd name="T55" fmla="*/ 616 h 703"/>
                <a:gd name="T56" fmla="*/ 114 w 1057"/>
                <a:gd name="T57" fmla="*/ 580 h 703"/>
                <a:gd name="T58" fmla="*/ 55 w 1057"/>
                <a:gd name="T59" fmla="*/ 538 h 703"/>
                <a:gd name="T60" fmla="*/ 0 w 1057"/>
                <a:gd name="T61" fmla="*/ 492 h 703"/>
                <a:gd name="T62" fmla="*/ 3 w 1057"/>
                <a:gd name="T63" fmla="*/ 480 h 703"/>
                <a:gd name="T64" fmla="*/ 7 w 1057"/>
                <a:gd name="T65" fmla="*/ 420 h 703"/>
                <a:gd name="T66" fmla="*/ 19 w 1057"/>
                <a:gd name="T67" fmla="*/ 362 h 703"/>
                <a:gd name="T68" fmla="*/ 38 w 1057"/>
                <a:gd name="T69" fmla="*/ 307 h 703"/>
                <a:gd name="T70" fmla="*/ 64 w 1057"/>
                <a:gd name="T71" fmla="*/ 254 h 703"/>
                <a:gd name="T72" fmla="*/ 96 w 1057"/>
                <a:gd name="T73" fmla="*/ 206 h 703"/>
                <a:gd name="T74" fmla="*/ 135 w 1057"/>
                <a:gd name="T75" fmla="*/ 161 h 703"/>
                <a:gd name="T76" fmla="*/ 179 w 1057"/>
                <a:gd name="T77" fmla="*/ 122 h 703"/>
                <a:gd name="T78" fmla="*/ 227 w 1057"/>
                <a:gd name="T79" fmla="*/ 86 h 703"/>
                <a:gd name="T80" fmla="*/ 281 w 1057"/>
                <a:gd name="T81" fmla="*/ 57 h 703"/>
                <a:gd name="T82" fmla="*/ 338 w 1057"/>
                <a:gd name="T83" fmla="*/ 32 h 703"/>
                <a:gd name="T84" fmla="*/ 398 w 1057"/>
                <a:gd name="T85" fmla="*/ 15 h 703"/>
                <a:gd name="T86" fmla="*/ 462 w 1057"/>
                <a:gd name="T87" fmla="*/ 4 h 703"/>
                <a:gd name="T88" fmla="*/ 528 w 1057"/>
                <a:gd name="T8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703">
                  <a:moveTo>
                    <a:pt x="528" y="0"/>
                  </a:moveTo>
                  <a:lnTo>
                    <a:pt x="593" y="4"/>
                  </a:lnTo>
                  <a:lnTo>
                    <a:pt x="658" y="15"/>
                  </a:lnTo>
                  <a:lnTo>
                    <a:pt x="718" y="32"/>
                  </a:lnTo>
                  <a:lnTo>
                    <a:pt x="775" y="57"/>
                  </a:lnTo>
                  <a:lnTo>
                    <a:pt x="828" y="86"/>
                  </a:lnTo>
                  <a:lnTo>
                    <a:pt x="877" y="122"/>
                  </a:lnTo>
                  <a:lnTo>
                    <a:pt x="921" y="161"/>
                  </a:lnTo>
                  <a:lnTo>
                    <a:pt x="959" y="206"/>
                  </a:lnTo>
                  <a:lnTo>
                    <a:pt x="991" y="254"/>
                  </a:lnTo>
                  <a:lnTo>
                    <a:pt x="1018" y="307"/>
                  </a:lnTo>
                  <a:lnTo>
                    <a:pt x="1037" y="362"/>
                  </a:lnTo>
                  <a:lnTo>
                    <a:pt x="1049" y="420"/>
                  </a:lnTo>
                  <a:lnTo>
                    <a:pt x="1053" y="480"/>
                  </a:lnTo>
                  <a:lnTo>
                    <a:pt x="1057" y="489"/>
                  </a:lnTo>
                  <a:lnTo>
                    <a:pt x="1002" y="537"/>
                  </a:lnTo>
                  <a:lnTo>
                    <a:pt x="945" y="579"/>
                  </a:lnTo>
                  <a:lnTo>
                    <a:pt x="882" y="615"/>
                  </a:lnTo>
                  <a:lnTo>
                    <a:pt x="816" y="645"/>
                  </a:lnTo>
                  <a:lnTo>
                    <a:pt x="748" y="670"/>
                  </a:lnTo>
                  <a:lnTo>
                    <a:pt x="678" y="687"/>
                  </a:lnTo>
                  <a:lnTo>
                    <a:pt x="603" y="699"/>
                  </a:lnTo>
                  <a:lnTo>
                    <a:pt x="528" y="703"/>
                  </a:lnTo>
                  <a:lnTo>
                    <a:pt x="453" y="699"/>
                  </a:lnTo>
                  <a:lnTo>
                    <a:pt x="380" y="687"/>
                  </a:lnTo>
                  <a:lnTo>
                    <a:pt x="309" y="670"/>
                  </a:lnTo>
                  <a:lnTo>
                    <a:pt x="241" y="646"/>
                  </a:lnTo>
                  <a:lnTo>
                    <a:pt x="175" y="616"/>
                  </a:lnTo>
                  <a:lnTo>
                    <a:pt x="114" y="580"/>
                  </a:lnTo>
                  <a:lnTo>
                    <a:pt x="55" y="538"/>
                  </a:lnTo>
                  <a:lnTo>
                    <a:pt x="0" y="492"/>
                  </a:lnTo>
                  <a:lnTo>
                    <a:pt x="3" y="480"/>
                  </a:lnTo>
                  <a:lnTo>
                    <a:pt x="7" y="420"/>
                  </a:lnTo>
                  <a:lnTo>
                    <a:pt x="19" y="362"/>
                  </a:lnTo>
                  <a:lnTo>
                    <a:pt x="38" y="307"/>
                  </a:lnTo>
                  <a:lnTo>
                    <a:pt x="64" y="254"/>
                  </a:lnTo>
                  <a:lnTo>
                    <a:pt x="96" y="206"/>
                  </a:lnTo>
                  <a:lnTo>
                    <a:pt x="135" y="161"/>
                  </a:lnTo>
                  <a:lnTo>
                    <a:pt x="179" y="122"/>
                  </a:lnTo>
                  <a:lnTo>
                    <a:pt x="227" y="86"/>
                  </a:lnTo>
                  <a:lnTo>
                    <a:pt x="281" y="57"/>
                  </a:lnTo>
                  <a:lnTo>
                    <a:pt x="338" y="32"/>
                  </a:lnTo>
                  <a:lnTo>
                    <a:pt x="398" y="15"/>
                  </a:lnTo>
                  <a:lnTo>
                    <a:pt x="462" y="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64C3C"/>
            </a:solidFill>
            <a:ln w="0">
              <a:solidFill>
                <a:srgbClr val="E64C3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6EC2C40-1127-4DD6-9137-26CB56C1BDE9}"/>
              </a:ext>
            </a:extLst>
          </p:cNvPr>
          <p:cNvGrpSpPr/>
          <p:nvPr/>
        </p:nvGrpSpPr>
        <p:grpSpPr>
          <a:xfrm>
            <a:off x="534988" y="103260"/>
            <a:ext cx="6864350" cy="6021139"/>
            <a:chOff x="534988" y="103260"/>
            <a:chExt cx="6864350" cy="6021139"/>
          </a:xfrm>
        </p:grpSpPr>
        <p:grpSp>
          <p:nvGrpSpPr>
            <p:cNvPr id="31" name="그룹 31">
              <a:extLst>
                <a:ext uri="{FF2B5EF4-FFF2-40B4-BE49-F238E27FC236}">
                  <a16:creationId xmlns:a16="http://schemas.microsoft.com/office/drawing/2014/main" id="{58477ABA-5BD5-46AA-B53A-1DD38F9F0CC8}"/>
                </a:ext>
              </a:extLst>
            </p:cNvPr>
            <p:cNvGrpSpPr/>
            <p:nvPr/>
          </p:nvGrpSpPr>
          <p:grpSpPr>
            <a:xfrm>
              <a:off x="534988" y="103260"/>
              <a:ext cx="6864350" cy="6021139"/>
              <a:chOff x="1068388" y="693784"/>
              <a:chExt cx="6061075" cy="5316538"/>
            </a:xfrm>
          </p:grpSpPr>
          <p:sp>
            <p:nvSpPr>
              <p:cNvPr id="33" name="자유형 34">
                <a:extLst>
                  <a:ext uri="{FF2B5EF4-FFF2-40B4-BE49-F238E27FC236}">
                    <a16:creationId xmlns:a16="http://schemas.microsoft.com/office/drawing/2014/main" id="{E2A16690-60C8-44C2-9DCD-4178D5568701}"/>
                  </a:ext>
                </a:extLst>
              </p:cNvPr>
              <p:cNvSpPr/>
              <p:nvPr/>
            </p:nvSpPr>
            <p:spPr>
              <a:xfrm>
                <a:off x="1132114" y="1480457"/>
                <a:ext cx="5558972" cy="4397829"/>
              </a:xfrm>
              <a:custGeom>
                <a:avLst/>
                <a:gdLst>
                  <a:gd name="connsiteX0" fmla="*/ 3976915 w 5558972"/>
                  <a:gd name="connsiteY0" fmla="*/ 217714 h 4397829"/>
                  <a:gd name="connsiteX1" fmla="*/ 3120572 w 5558972"/>
                  <a:gd name="connsiteY1" fmla="*/ 653143 h 4397829"/>
                  <a:gd name="connsiteX2" fmla="*/ 1654629 w 5558972"/>
                  <a:gd name="connsiteY2" fmla="*/ 522514 h 4397829"/>
                  <a:gd name="connsiteX3" fmla="*/ 566057 w 5558972"/>
                  <a:gd name="connsiteY3" fmla="*/ 957943 h 4397829"/>
                  <a:gd name="connsiteX4" fmla="*/ 101600 w 5558972"/>
                  <a:gd name="connsiteY4" fmla="*/ 1567543 h 4397829"/>
                  <a:gd name="connsiteX5" fmla="*/ 0 w 5558972"/>
                  <a:gd name="connsiteY5" fmla="*/ 2438400 h 4397829"/>
                  <a:gd name="connsiteX6" fmla="*/ 769257 w 5558972"/>
                  <a:gd name="connsiteY6" fmla="*/ 3468914 h 4397829"/>
                  <a:gd name="connsiteX7" fmla="*/ 1944915 w 5558972"/>
                  <a:gd name="connsiteY7" fmla="*/ 4093029 h 4397829"/>
                  <a:gd name="connsiteX8" fmla="*/ 3512457 w 5558972"/>
                  <a:gd name="connsiteY8" fmla="*/ 4397829 h 4397829"/>
                  <a:gd name="connsiteX9" fmla="*/ 5021943 w 5558972"/>
                  <a:gd name="connsiteY9" fmla="*/ 3991429 h 4397829"/>
                  <a:gd name="connsiteX10" fmla="*/ 5544457 w 5558972"/>
                  <a:gd name="connsiteY10" fmla="*/ 3294743 h 4397829"/>
                  <a:gd name="connsiteX11" fmla="*/ 5558972 w 5558972"/>
                  <a:gd name="connsiteY11" fmla="*/ 2540000 h 4397829"/>
                  <a:gd name="connsiteX12" fmla="*/ 5254172 w 5558972"/>
                  <a:gd name="connsiteY12" fmla="*/ 1698172 h 4397829"/>
                  <a:gd name="connsiteX13" fmla="*/ 4223657 w 5558972"/>
                  <a:gd name="connsiteY13" fmla="*/ 1001486 h 4397829"/>
                  <a:gd name="connsiteX14" fmla="*/ 4064000 w 5558972"/>
                  <a:gd name="connsiteY14" fmla="*/ 870857 h 4397829"/>
                  <a:gd name="connsiteX15" fmla="*/ 4310743 w 5558972"/>
                  <a:gd name="connsiteY15" fmla="*/ 0 h 4397829"/>
                  <a:gd name="connsiteX16" fmla="*/ 3976915 w 5558972"/>
                  <a:gd name="connsiteY16" fmla="*/ 217714 h 4397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58972" h="4397829">
                    <a:moveTo>
                      <a:pt x="3976915" y="217714"/>
                    </a:moveTo>
                    <a:lnTo>
                      <a:pt x="3120572" y="653143"/>
                    </a:lnTo>
                    <a:lnTo>
                      <a:pt x="1654629" y="522514"/>
                    </a:lnTo>
                    <a:lnTo>
                      <a:pt x="566057" y="957943"/>
                    </a:lnTo>
                    <a:lnTo>
                      <a:pt x="101600" y="1567543"/>
                    </a:lnTo>
                    <a:lnTo>
                      <a:pt x="0" y="2438400"/>
                    </a:lnTo>
                    <a:lnTo>
                      <a:pt x="769257" y="3468914"/>
                    </a:lnTo>
                    <a:lnTo>
                      <a:pt x="1944915" y="4093029"/>
                    </a:lnTo>
                    <a:lnTo>
                      <a:pt x="3512457" y="4397829"/>
                    </a:lnTo>
                    <a:lnTo>
                      <a:pt x="5021943" y="3991429"/>
                    </a:lnTo>
                    <a:lnTo>
                      <a:pt x="5544457" y="3294743"/>
                    </a:lnTo>
                    <a:lnTo>
                      <a:pt x="5558972" y="2540000"/>
                    </a:lnTo>
                    <a:lnTo>
                      <a:pt x="5254172" y="1698172"/>
                    </a:lnTo>
                    <a:lnTo>
                      <a:pt x="4223657" y="1001486"/>
                    </a:lnTo>
                    <a:lnTo>
                      <a:pt x="4064000" y="870857"/>
                    </a:lnTo>
                    <a:lnTo>
                      <a:pt x="4310743" y="0"/>
                    </a:lnTo>
                    <a:lnTo>
                      <a:pt x="3976915" y="2177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6D256E7B-128A-4A1E-9A64-A4D1BD53D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1700000">
                <a:off x="1068388" y="693784"/>
                <a:ext cx="6061075" cy="5316538"/>
              </a:xfrm>
              <a:custGeom>
                <a:avLst/>
                <a:gdLst>
                  <a:gd name="T0" fmla="*/ 1466 w 3818"/>
                  <a:gd name="T1" fmla="*/ 279 h 3349"/>
                  <a:gd name="T2" fmla="*/ 977 w 3818"/>
                  <a:gd name="T3" fmla="*/ 421 h 3349"/>
                  <a:gd name="T4" fmla="*/ 589 w 3818"/>
                  <a:gd name="T5" fmla="*/ 653 h 3349"/>
                  <a:gd name="T6" fmla="*/ 333 w 3818"/>
                  <a:gd name="T7" fmla="*/ 951 h 3349"/>
                  <a:gd name="T8" fmla="*/ 241 w 3818"/>
                  <a:gd name="T9" fmla="*/ 1298 h 3349"/>
                  <a:gd name="T10" fmla="*/ 338 w 3818"/>
                  <a:gd name="T11" fmla="*/ 1651 h 3349"/>
                  <a:gd name="T12" fmla="*/ 609 w 3818"/>
                  <a:gd name="T13" fmla="*/ 1958 h 3349"/>
                  <a:gd name="T14" fmla="*/ 1024 w 3818"/>
                  <a:gd name="T15" fmla="*/ 2193 h 3349"/>
                  <a:gd name="T16" fmla="*/ 1540 w 3818"/>
                  <a:gd name="T17" fmla="*/ 2331 h 3349"/>
                  <a:gd name="T18" fmla="*/ 1537 w 3818"/>
                  <a:gd name="T19" fmla="*/ 2412 h 3349"/>
                  <a:gd name="T20" fmla="*/ 1528 w 3818"/>
                  <a:gd name="T21" fmla="*/ 2582 h 3349"/>
                  <a:gd name="T22" fmla="*/ 1520 w 3818"/>
                  <a:gd name="T23" fmla="*/ 2735 h 3349"/>
                  <a:gd name="T24" fmla="*/ 1584 w 3818"/>
                  <a:gd name="T25" fmla="*/ 2691 h 3349"/>
                  <a:gd name="T26" fmla="*/ 1707 w 3818"/>
                  <a:gd name="T27" fmla="*/ 2568 h 3349"/>
                  <a:gd name="T28" fmla="*/ 1832 w 3818"/>
                  <a:gd name="T29" fmla="*/ 2443 h 3349"/>
                  <a:gd name="T30" fmla="*/ 1912 w 3818"/>
                  <a:gd name="T31" fmla="*/ 2364 h 3349"/>
                  <a:gd name="T32" fmla="*/ 2195 w 3818"/>
                  <a:gd name="T33" fmla="*/ 2339 h 3349"/>
                  <a:gd name="T34" fmla="*/ 2716 w 3818"/>
                  <a:gd name="T35" fmla="*/ 2221 h 3349"/>
                  <a:gd name="T36" fmla="*/ 3141 w 3818"/>
                  <a:gd name="T37" fmla="*/ 2004 h 3349"/>
                  <a:gd name="T38" fmla="*/ 3438 w 3818"/>
                  <a:gd name="T39" fmla="*/ 1713 h 3349"/>
                  <a:gd name="T40" fmla="*/ 3572 w 3818"/>
                  <a:gd name="T41" fmla="*/ 1371 h 3349"/>
                  <a:gd name="T42" fmla="*/ 3515 w 3818"/>
                  <a:gd name="T43" fmla="*/ 1018 h 3349"/>
                  <a:gd name="T44" fmla="*/ 3291 w 3818"/>
                  <a:gd name="T45" fmla="*/ 708 h 3349"/>
                  <a:gd name="T46" fmla="*/ 2926 w 3818"/>
                  <a:gd name="T47" fmla="*/ 462 h 3349"/>
                  <a:gd name="T48" fmla="*/ 2456 w 3818"/>
                  <a:gd name="T49" fmla="*/ 300 h 3349"/>
                  <a:gd name="T50" fmla="*/ 1908 w 3818"/>
                  <a:gd name="T51" fmla="*/ 241 h 3349"/>
                  <a:gd name="T52" fmla="*/ 2378 w 3818"/>
                  <a:gd name="T53" fmla="*/ 39 h 3349"/>
                  <a:gd name="T54" fmla="*/ 2904 w 3818"/>
                  <a:gd name="T55" fmla="*/ 191 h 3349"/>
                  <a:gd name="T56" fmla="*/ 3335 w 3818"/>
                  <a:gd name="T57" fmla="*/ 436 h 3349"/>
                  <a:gd name="T58" fmla="*/ 3644 w 3818"/>
                  <a:gd name="T59" fmla="*/ 757 h 3349"/>
                  <a:gd name="T60" fmla="*/ 3802 w 3818"/>
                  <a:gd name="T61" fmla="*/ 1135 h 3349"/>
                  <a:gd name="T62" fmla="*/ 3784 w 3818"/>
                  <a:gd name="T63" fmla="*/ 1542 h 3349"/>
                  <a:gd name="T64" fmla="*/ 3594 w 3818"/>
                  <a:gd name="T65" fmla="*/ 1910 h 3349"/>
                  <a:gd name="T66" fmla="*/ 3259 w 3818"/>
                  <a:gd name="T67" fmla="*/ 2218 h 3349"/>
                  <a:gd name="T68" fmla="*/ 2807 w 3818"/>
                  <a:gd name="T69" fmla="*/ 2447 h 3349"/>
                  <a:gd name="T70" fmla="*/ 2261 w 3818"/>
                  <a:gd name="T71" fmla="*/ 2575 h 3349"/>
                  <a:gd name="T72" fmla="*/ 1894 w 3818"/>
                  <a:gd name="T73" fmla="*/ 2721 h 3349"/>
                  <a:gd name="T74" fmla="*/ 1671 w 3818"/>
                  <a:gd name="T75" fmla="*/ 2937 h 3349"/>
                  <a:gd name="T76" fmla="*/ 1465 w 3818"/>
                  <a:gd name="T77" fmla="*/ 3131 h 3349"/>
                  <a:gd name="T78" fmla="*/ 1307 w 3818"/>
                  <a:gd name="T79" fmla="*/ 3277 h 3349"/>
                  <a:gd name="T80" fmla="*/ 1232 w 3818"/>
                  <a:gd name="T81" fmla="*/ 3347 h 3349"/>
                  <a:gd name="T82" fmla="*/ 1234 w 3818"/>
                  <a:gd name="T83" fmla="*/ 3292 h 3349"/>
                  <a:gd name="T84" fmla="*/ 1251 w 3818"/>
                  <a:gd name="T85" fmla="*/ 3100 h 3349"/>
                  <a:gd name="T86" fmla="*/ 1270 w 3818"/>
                  <a:gd name="T87" fmla="*/ 2837 h 3349"/>
                  <a:gd name="T88" fmla="*/ 1288 w 3818"/>
                  <a:gd name="T89" fmla="*/ 2574 h 3349"/>
                  <a:gd name="T90" fmla="*/ 863 w 3818"/>
                  <a:gd name="T91" fmla="*/ 2385 h 3349"/>
                  <a:gd name="T92" fmla="*/ 430 w 3818"/>
                  <a:gd name="T93" fmla="*/ 2119 h 3349"/>
                  <a:gd name="T94" fmla="*/ 134 w 3818"/>
                  <a:gd name="T95" fmla="*/ 1776 h 3349"/>
                  <a:gd name="T96" fmla="*/ 3 w 3818"/>
                  <a:gd name="T97" fmla="*/ 1382 h 3349"/>
                  <a:gd name="T98" fmla="*/ 58 w 3818"/>
                  <a:gd name="T99" fmla="*/ 979 h 3349"/>
                  <a:gd name="T100" fmla="*/ 280 w 3818"/>
                  <a:gd name="T101" fmla="*/ 621 h 3349"/>
                  <a:gd name="T102" fmla="*/ 641 w 3818"/>
                  <a:gd name="T103" fmla="*/ 328 h 3349"/>
                  <a:gd name="T104" fmla="*/ 1114 w 3818"/>
                  <a:gd name="T105" fmla="*/ 118 h 3349"/>
                  <a:gd name="T106" fmla="*/ 1670 w 3818"/>
                  <a:gd name="T107" fmla="*/ 10 h 3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18" h="3349">
                    <a:moveTo>
                      <a:pt x="1908" y="241"/>
                    </a:moveTo>
                    <a:lnTo>
                      <a:pt x="1795" y="243"/>
                    </a:lnTo>
                    <a:lnTo>
                      <a:pt x="1682" y="251"/>
                    </a:lnTo>
                    <a:lnTo>
                      <a:pt x="1572" y="263"/>
                    </a:lnTo>
                    <a:lnTo>
                      <a:pt x="1466" y="279"/>
                    </a:lnTo>
                    <a:lnTo>
                      <a:pt x="1362" y="300"/>
                    </a:lnTo>
                    <a:lnTo>
                      <a:pt x="1260" y="324"/>
                    </a:lnTo>
                    <a:lnTo>
                      <a:pt x="1163" y="353"/>
                    </a:lnTo>
                    <a:lnTo>
                      <a:pt x="1068" y="385"/>
                    </a:lnTo>
                    <a:lnTo>
                      <a:pt x="977" y="421"/>
                    </a:lnTo>
                    <a:lnTo>
                      <a:pt x="890" y="462"/>
                    </a:lnTo>
                    <a:lnTo>
                      <a:pt x="808" y="505"/>
                    </a:lnTo>
                    <a:lnTo>
                      <a:pt x="729" y="551"/>
                    </a:lnTo>
                    <a:lnTo>
                      <a:pt x="657" y="600"/>
                    </a:lnTo>
                    <a:lnTo>
                      <a:pt x="589" y="653"/>
                    </a:lnTo>
                    <a:lnTo>
                      <a:pt x="526" y="708"/>
                    </a:lnTo>
                    <a:lnTo>
                      <a:pt x="469" y="766"/>
                    </a:lnTo>
                    <a:lnTo>
                      <a:pt x="418" y="825"/>
                    </a:lnTo>
                    <a:lnTo>
                      <a:pt x="373" y="887"/>
                    </a:lnTo>
                    <a:lnTo>
                      <a:pt x="333" y="951"/>
                    </a:lnTo>
                    <a:lnTo>
                      <a:pt x="301" y="1018"/>
                    </a:lnTo>
                    <a:lnTo>
                      <a:pt x="276" y="1085"/>
                    </a:lnTo>
                    <a:lnTo>
                      <a:pt x="256" y="1155"/>
                    </a:lnTo>
                    <a:lnTo>
                      <a:pt x="245" y="1225"/>
                    </a:lnTo>
                    <a:lnTo>
                      <a:pt x="241" y="1298"/>
                    </a:lnTo>
                    <a:lnTo>
                      <a:pt x="245" y="1371"/>
                    </a:lnTo>
                    <a:lnTo>
                      <a:pt x="257" y="1443"/>
                    </a:lnTo>
                    <a:lnTo>
                      <a:pt x="277" y="1514"/>
                    </a:lnTo>
                    <a:lnTo>
                      <a:pt x="305" y="1582"/>
                    </a:lnTo>
                    <a:lnTo>
                      <a:pt x="338" y="1651"/>
                    </a:lnTo>
                    <a:lnTo>
                      <a:pt x="380" y="1717"/>
                    </a:lnTo>
                    <a:lnTo>
                      <a:pt x="427" y="1780"/>
                    </a:lnTo>
                    <a:lnTo>
                      <a:pt x="482" y="1842"/>
                    </a:lnTo>
                    <a:lnTo>
                      <a:pt x="543" y="1901"/>
                    </a:lnTo>
                    <a:lnTo>
                      <a:pt x="609" y="1958"/>
                    </a:lnTo>
                    <a:lnTo>
                      <a:pt x="682" y="2011"/>
                    </a:lnTo>
                    <a:lnTo>
                      <a:pt x="760" y="2061"/>
                    </a:lnTo>
                    <a:lnTo>
                      <a:pt x="843" y="2108"/>
                    </a:lnTo>
                    <a:lnTo>
                      <a:pt x="931" y="2152"/>
                    </a:lnTo>
                    <a:lnTo>
                      <a:pt x="1024" y="2193"/>
                    </a:lnTo>
                    <a:lnTo>
                      <a:pt x="1121" y="2229"/>
                    </a:lnTo>
                    <a:lnTo>
                      <a:pt x="1223" y="2261"/>
                    </a:lnTo>
                    <a:lnTo>
                      <a:pt x="1328" y="2289"/>
                    </a:lnTo>
                    <a:lnTo>
                      <a:pt x="1438" y="2312"/>
                    </a:lnTo>
                    <a:lnTo>
                      <a:pt x="1540" y="2331"/>
                    </a:lnTo>
                    <a:lnTo>
                      <a:pt x="1540" y="2334"/>
                    </a:lnTo>
                    <a:lnTo>
                      <a:pt x="1540" y="2346"/>
                    </a:lnTo>
                    <a:lnTo>
                      <a:pt x="1539" y="2362"/>
                    </a:lnTo>
                    <a:lnTo>
                      <a:pt x="1538" y="2385"/>
                    </a:lnTo>
                    <a:lnTo>
                      <a:pt x="1537" y="2412"/>
                    </a:lnTo>
                    <a:lnTo>
                      <a:pt x="1535" y="2442"/>
                    </a:lnTo>
                    <a:lnTo>
                      <a:pt x="1533" y="2474"/>
                    </a:lnTo>
                    <a:lnTo>
                      <a:pt x="1532" y="2509"/>
                    </a:lnTo>
                    <a:lnTo>
                      <a:pt x="1530" y="2545"/>
                    </a:lnTo>
                    <a:lnTo>
                      <a:pt x="1528" y="2582"/>
                    </a:lnTo>
                    <a:lnTo>
                      <a:pt x="1526" y="2617"/>
                    </a:lnTo>
                    <a:lnTo>
                      <a:pt x="1525" y="2651"/>
                    </a:lnTo>
                    <a:lnTo>
                      <a:pt x="1523" y="2683"/>
                    </a:lnTo>
                    <a:lnTo>
                      <a:pt x="1521" y="2711"/>
                    </a:lnTo>
                    <a:lnTo>
                      <a:pt x="1520" y="2735"/>
                    </a:lnTo>
                    <a:lnTo>
                      <a:pt x="1519" y="2754"/>
                    </a:lnTo>
                    <a:lnTo>
                      <a:pt x="1531" y="2742"/>
                    </a:lnTo>
                    <a:lnTo>
                      <a:pt x="1546" y="2728"/>
                    </a:lnTo>
                    <a:lnTo>
                      <a:pt x="1563" y="2711"/>
                    </a:lnTo>
                    <a:lnTo>
                      <a:pt x="1584" y="2691"/>
                    </a:lnTo>
                    <a:lnTo>
                      <a:pt x="1606" y="2669"/>
                    </a:lnTo>
                    <a:lnTo>
                      <a:pt x="1629" y="2645"/>
                    </a:lnTo>
                    <a:lnTo>
                      <a:pt x="1655" y="2620"/>
                    </a:lnTo>
                    <a:lnTo>
                      <a:pt x="1680" y="2595"/>
                    </a:lnTo>
                    <a:lnTo>
                      <a:pt x="1707" y="2568"/>
                    </a:lnTo>
                    <a:lnTo>
                      <a:pt x="1733" y="2543"/>
                    </a:lnTo>
                    <a:lnTo>
                      <a:pt x="1759" y="2516"/>
                    </a:lnTo>
                    <a:lnTo>
                      <a:pt x="1784" y="2491"/>
                    </a:lnTo>
                    <a:lnTo>
                      <a:pt x="1809" y="2466"/>
                    </a:lnTo>
                    <a:lnTo>
                      <a:pt x="1832" y="2443"/>
                    </a:lnTo>
                    <a:lnTo>
                      <a:pt x="1853" y="2422"/>
                    </a:lnTo>
                    <a:lnTo>
                      <a:pt x="1872" y="2404"/>
                    </a:lnTo>
                    <a:lnTo>
                      <a:pt x="1889" y="2388"/>
                    </a:lnTo>
                    <a:lnTo>
                      <a:pt x="1901" y="2374"/>
                    </a:lnTo>
                    <a:lnTo>
                      <a:pt x="1912" y="2364"/>
                    </a:lnTo>
                    <a:lnTo>
                      <a:pt x="1917" y="2357"/>
                    </a:lnTo>
                    <a:lnTo>
                      <a:pt x="1920" y="2355"/>
                    </a:lnTo>
                    <a:lnTo>
                      <a:pt x="1968" y="2354"/>
                    </a:lnTo>
                    <a:lnTo>
                      <a:pt x="2083" y="2349"/>
                    </a:lnTo>
                    <a:lnTo>
                      <a:pt x="2195" y="2339"/>
                    </a:lnTo>
                    <a:lnTo>
                      <a:pt x="2305" y="2324"/>
                    </a:lnTo>
                    <a:lnTo>
                      <a:pt x="2413" y="2304"/>
                    </a:lnTo>
                    <a:lnTo>
                      <a:pt x="2517" y="2281"/>
                    </a:lnTo>
                    <a:lnTo>
                      <a:pt x="2618" y="2252"/>
                    </a:lnTo>
                    <a:lnTo>
                      <a:pt x="2716" y="2221"/>
                    </a:lnTo>
                    <a:lnTo>
                      <a:pt x="2810" y="2184"/>
                    </a:lnTo>
                    <a:lnTo>
                      <a:pt x="2899" y="2144"/>
                    </a:lnTo>
                    <a:lnTo>
                      <a:pt x="2985" y="2101"/>
                    </a:lnTo>
                    <a:lnTo>
                      <a:pt x="3066" y="2054"/>
                    </a:lnTo>
                    <a:lnTo>
                      <a:pt x="3141" y="2004"/>
                    </a:lnTo>
                    <a:lnTo>
                      <a:pt x="3212" y="1952"/>
                    </a:lnTo>
                    <a:lnTo>
                      <a:pt x="3278" y="1896"/>
                    </a:lnTo>
                    <a:lnTo>
                      <a:pt x="3337" y="1837"/>
                    </a:lnTo>
                    <a:lnTo>
                      <a:pt x="3391" y="1777"/>
                    </a:lnTo>
                    <a:lnTo>
                      <a:pt x="3438" y="1713"/>
                    </a:lnTo>
                    <a:lnTo>
                      <a:pt x="3479" y="1648"/>
                    </a:lnTo>
                    <a:lnTo>
                      <a:pt x="3513" y="1581"/>
                    </a:lnTo>
                    <a:lnTo>
                      <a:pt x="3540" y="1513"/>
                    </a:lnTo>
                    <a:lnTo>
                      <a:pt x="3559" y="1442"/>
                    </a:lnTo>
                    <a:lnTo>
                      <a:pt x="3572" y="1371"/>
                    </a:lnTo>
                    <a:lnTo>
                      <a:pt x="3576" y="1298"/>
                    </a:lnTo>
                    <a:lnTo>
                      <a:pt x="3572" y="1225"/>
                    </a:lnTo>
                    <a:lnTo>
                      <a:pt x="3560" y="1155"/>
                    </a:lnTo>
                    <a:lnTo>
                      <a:pt x="3542" y="1085"/>
                    </a:lnTo>
                    <a:lnTo>
                      <a:pt x="3515" y="1018"/>
                    </a:lnTo>
                    <a:lnTo>
                      <a:pt x="3483" y="951"/>
                    </a:lnTo>
                    <a:lnTo>
                      <a:pt x="3445" y="887"/>
                    </a:lnTo>
                    <a:lnTo>
                      <a:pt x="3400" y="825"/>
                    </a:lnTo>
                    <a:lnTo>
                      <a:pt x="3347" y="766"/>
                    </a:lnTo>
                    <a:lnTo>
                      <a:pt x="3291" y="708"/>
                    </a:lnTo>
                    <a:lnTo>
                      <a:pt x="3228" y="653"/>
                    </a:lnTo>
                    <a:lnTo>
                      <a:pt x="3160" y="600"/>
                    </a:lnTo>
                    <a:lnTo>
                      <a:pt x="3087" y="551"/>
                    </a:lnTo>
                    <a:lnTo>
                      <a:pt x="3009" y="505"/>
                    </a:lnTo>
                    <a:lnTo>
                      <a:pt x="2926" y="462"/>
                    </a:lnTo>
                    <a:lnTo>
                      <a:pt x="2840" y="421"/>
                    </a:lnTo>
                    <a:lnTo>
                      <a:pt x="2749" y="385"/>
                    </a:lnTo>
                    <a:lnTo>
                      <a:pt x="2655" y="353"/>
                    </a:lnTo>
                    <a:lnTo>
                      <a:pt x="2557" y="324"/>
                    </a:lnTo>
                    <a:lnTo>
                      <a:pt x="2456" y="300"/>
                    </a:lnTo>
                    <a:lnTo>
                      <a:pt x="2352" y="279"/>
                    </a:lnTo>
                    <a:lnTo>
                      <a:pt x="2244" y="263"/>
                    </a:lnTo>
                    <a:lnTo>
                      <a:pt x="2134" y="251"/>
                    </a:lnTo>
                    <a:lnTo>
                      <a:pt x="2023" y="243"/>
                    </a:lnTo>
                    <a:lnTo>
                      <a:pt x="1908" y="241"/>
                    </a:lnTo>
                    <a:close/>
                    <a:moveTo>
                      <a:pt x="1908" y="0"/>
                    </a:moveTo>
                    <a:lnTo>
                      <a:pt x="2029" y="2"/>
                    </a:lnTo>
                    <a:lnTo>
                      <a:pt x="2148" y="10"/>
                    </a:lnTo>
                    <a:lnTo>
                      <a:pt x="2264" y="22"/>
                    </a:lnTo>
                    <a:lnTo>
                      <a:pt x="2378" y="39"/>
                    </a:lnTo>
                    <a:lnTo>
                      <a:pt x="2489" y="61"/>
                    </a:lnTo>
                    <a:lnTo>
                      <a:pt x="2597" y="87"/>
                    </a:lnTo>
                    <a:lnTo>
                      <a:pt x="2702" y="118"/>
                    </a:lnTo>
                    <a:lnTo>
                      <a:pt x="2804" y="151"/>
                    </a:lnTo>
                    <a:lnTo>
                      <a:pt x="2904" y="191"/>
                    </a:lnTo>
                    <a:lnTo>
                      <a:pt x="2998" y="233"/>
                    </a:lnTo>
                    <a:lnTo>
                      <a:pt x="3089" y="279"/>
                    </a:lnTo>
                    <a:lnTo>
                      <a:pt x="3175" y="328"/>
                    </a:lnTo>
                    <a:lnTo>
                      <a:pt x="3257" y="381"/>
                    </a:lnTo>
                    <a:lnTo>
                      <a:pt x="3335" y="436"/>
                    </a:lnTo>
                    <a:lnTo>
                      <a:pt x="3408" y="496"/>
                    </a:lnTo>
                    <a:lnTo>
                      <a:pt x="3475" y="557"/>
                    </a:lnTo>
                    <a:lnTo>
                      <a:pt x="3536" y="621"/>
                    </a:lnTo>
                    <a:lnTo>
                      <a:pt x="3593" y="688"/>
                    </a:lnTo>
                    <a:lnTo>
                      <a:pt x="3644" y="757"/>
                    </a:lnTo>
                    <a:lnTo>
                      <a:pt x="3688" y="829"/>
                    </a:lnTo>
                    <a:lnTo>
                      <a:pt x="3727" y="903"/>
                    </a:lnTo>
                    <a:lnTo>
                      <a:pt x="3758" y="979"/>
                    </a:lnTo>
                    <a:lnTo>
                      <a:pt x="3784" y="1056"/>
                    </a:lnTo>
                    <a:lnTo>
                      <a:pt x="3802" y="1135"/>
                    </a:lnTo>
                    <a:lnTo>
                      <a:pt x="3813" y="1216"/>
                    </a:lnTo>
                    <a:lnTo>
                      <a:pt x="3818" y="1298"/>
                    </a:lnTo>
                    <a:lnTo>
                      <a:pt x="3813" y="1381"/>
                    </a:lnTo>
                    <a:lnTo>
                      <a:pt x="3802" y="1462"/>
                    </a:lnTo>
                    <a:lnTo>
                      <a:pt x="3784" y="1542"/>
                    </a:lnTo>
                    <a:lnTo>
                      <a:pt x="3760" y="1619"/>
                    </a:lnTo>
                    <a:lnTo>
                      <a:pt x="3727" y="1695"/>
                    </a:lnTo>
                    <a:lnTo>
                      <a:pt x="3689" y="1769"/>
                    </a:lnTo>
                    <a:lnTo>
                      <a:pt x="3645" y="1841"/>
                    </a:lnTo>
                    <a:lnTo>
                      <a:pt x="3594" y="1910"/>
                    </a:lnTo>
                    <a:lnTo>
                      <a:pt x="3538" y="1977"/>
                    </a:lnTo>
                    <a:lnTo>
                      <a:pt x="3476" y="2042"/>
                    </a:lnTo>
                    <a:lnTo>
                      <a:pt x="3409" y="2104"/>
                    </a:lnTo>
                    <a:lnTo>
                      <a:pt x="3337" y="2163"/>
                    </a:lnTo>
                    <a:lnTo>
                      <a:pt x="3259" y="2218"/>
                    </a:lnTo>
                    <a:lnTo>
                      <a:pt x="3177" y="2272"/>
                    </a:lnTo>
                    <a:lnTo>
                      <a:pt x="3090" y="2320"/>
                    </a:lnTo>
                    <a:lnTo>
                      <a:pt x="3000" y="2366"/>
                    </a:lnTo>
                    <a:lnTo>
                      <a:pt x="2905" y="2408"/>
                    </a:lnTo>
                    <a:lnTo>
                      <a:pt x="2807" y="2447"/>
                    </a:lnTo>
                    <a:lnTo>
                      <a:pt x="2704" y="2480"/>
                    </a:lnTo>
                    <a:lnTo>
                      <a:pt x="2597" y="2510"/>
                    </a:lnTo>
                    <a:lnTo>
                      <a:pt x="2488" y="2537"/>
                    </a:lnTo>
                    <a:lnTo>
                      <a:pt x="2376" y="2558"/>
                    </a:lnTo>
                    <a:lnTo>
                      <a:pt x="2261" y="2575"/>
                    </a:lnTo>
                    <a:lnTo>
                      <a:pt x="2143" y="2587"/>
                    </a:lnTo>
                    <a:lnTo>
                      <a:pt x="2023" y="2594"/>
                    </a:lnTo>
                    <a:lnTo>
                      <a:pt x="1981" y="2637"/>
                    </a:lnTo>
                    <a:lnTo>
                      <a:pt x="1938" y="2678"/>
                    </a:lnTo>
                    <a:lnTo>
                      <a:pt x="1894" y="2721"/>
                    </a:lnTo>
                    <a:lnTo>
                      <a:pt x="1850" y="2765"/>
                    </a:lnTo>
                    <a:lnTo>
                      <a:pt x="1805" y="2808"/>
                    </a:lnTo>
                    <a:lnTo>
                      <a:pt x="1760" y="2852"/>
                    </a:lnTo>
                    <a:lnTo>
                      <a:pt x="1715" y="2895"/>
                    </a:lnTo>
                    <a:lnTo>
                      <a:pt x="1671" y="2937"/>
                    </a:lnTo>
                    <a:lnTo>
                      <a:pt x="1627" y="2978"/>
                    </a:lnTo>
                    <a:lnTo>
                      <a:pt x="1584" y="3019"/>
                    </a:lnTo>
                    <a:lnTo>
                      <a:pt x="1542" y="3058"/>
                    </a:lnTo>
                    <a:lnTo>
                      <a:pt x="1503" y="3095"/>
                    </a:lnTo>
                    <a:lnTo>
                      <a:pt x="1465" y="3131"/>
                    </a:lnTo>
                    <a:lnTo>
                      <a:pt x="1428" y="3166"/>
                    </a:lnTo>
                    <a:lnTo>
                      <a:pt x="1394" y="3197"/>
                    </a:lnTo>
                    <a:lnTo>
                      <a:pt x="1362" y="3226"/>
                    </a:lnTo>
                    <a:lnTo>
                      <a:pt x="1333" y="3253"/>
                    </a:lnTo>
                    <a:lnTo>
                      <a:pt x="1307" y="3277"/>
                    </a:lnTo>
                    <a:lnTo>
                      <a:pt x="1284" y="3298"/>
                    </a:lnTo>
                    <a:lnTo>
                      <a:pt x="1266" y="3316"/>
                    </a:lnTo>
                    <a:lnTo>
                      <a:pt x="1251" y="3331"/>
                    </a:lnTo>
                    <a:lnTo>
                      <a:pt x="1239" y="3340"/>
                    </a:lnTo>
                    <a:lnTo>
                      <a:pt x="1232" y="3347"/>
                    </a:lnTo>
                    <a:lnTo>
                      <a:pt x="1230" y="3349"/>
                    </a:lnTo>
                    <a:lnTo>
                      <a:pt x="1230" y="3346"/>
                    </a:lnTo>
                    <a:lnTo>
                      <a:pt x="1231" y="3334"/>
                    </a:lnTo>
                    <a:lnTo>
                      <a:pt x="1232" y="3317"/>
                    </a:lnTo>
                    <a:lnTo>
                      <a:pt x="1234" y="3292"/>
                    </a:lnTo>
                    <a:lnTo>
                      <a:pt x="1237" y="3262"/>
                    </a:lnTo>
                    <a:lnTo>
                      <a:pt x="1240" y="3229"/>
                    </a:lnTo>
                    <a:lnTo>
                      <a:pt x="1244" y="3189"/>
                    </a:lnTo>
                    <a:lnTo>
                      <a:pt x="1247" y="3146"/>
                    </a:lnTo>
                    <a:lnTo>
                      <a:pt x="1251" y="3100"/>
                    </a:lnTo>
                    <a:lnTo>
                      <a:pt x="1254" y="3050"/>
                    </a:lnTo>
                    <a:lnTo>
                      <a:pt x="1259" y="2999"/>
                    </a:lnTo>
                    <a:lnTo>
                      <a:pt x="1262" y="2946"/>
                    </a:lnTo>
                    <a:lnTo>
                      <a:pt x="1267" y="2892"/>
                    </a:lnTo>
                    <a:lnTo>
                      <a:pt x="1270" y="2837"/>
                    </a:lnTo>
                    <a:lnTo>
                      <a:pt x="1275" y="2783"/>
                    </a:lnTo>
                    <a:lnTo>
                      <a:pt x="1278" y="2728"/>
                    </a:lnTo>
                    <a:lnTo>
                      <a:pt x="1282" y="2675"/>
                    </a:lnTo>
                    <a:lnTo>
                      <a:pt x="1285" y="2624"/>
                    </a:lnTo>
                    <a:lnTo>
                      <a:pt x="1288" y="2574"/>
                    </a:lnTo>
                    <a:lnTo>
                      <a:pt x="1290" y="2528"/>
                    </a:lnTo>
                    <a:lnTo>
                      <a:pt x="1178" y="2499"/>
                    </a:lnTo>
                    <a:lnTo>
                      <a:pt x="1068" y="2465"/>
                    </a:lnTo>
                    <a:lnTo>
                      <a:pt x="963" y="2427"/>
                    </a:lnTo>
                    <a:lnTo>
                      <a:pt x="863" y="2385"/>
                    </a:lnTo>
                    <a:lnTo>
                      <a:pt x="765" y="2339"/>
                    </a:lnTo>
                    <a:lnTo>
                      <a:pt x="674" y="2289"/>
                    </a:lnTo>
                    <a:lnTo>
                      <a:pt x="587" y="2236"/>
                    </a:lnTo>
                    <a:lnTo>
                      <a:pt x="506" y="2179"/>
                    </a:lnTo>
                    <a:lnTo>
                      <a:pt x="430" y="2119"/>
                    </a:lnTo>
                    <a:lnTo>
                      <a:pt x="358" y="2055"/>
                    </a:lnTo>
                    <a:lnTo>
                      <a:pt x="293" y="1989"/>
                    </a:lnTo>
                    <a:lnTo>
                      <a:pt x="234" y="1921"/>
                    </a:lnTo>
                    <a:lnTo>
                      <a:pt x="181" y="1850"/>
                    </a:lnTo>
                    <a:lnTo>
                      <a:pt x="134" y="1776"/>
                    </a:lnTo>
                    <a:lnTo>
                      <a:pt x="94" y="1701"/>
                    </a:lnTo>
                    <a:lnTo>
                      <a:pt x="60" y="1623"/>
                    </a:lnTo>
                    <a:lnTo>
                      <a:pt x="35" y="1544"/>
                    </a:lnTo>
                    <a:lnTo>
                      <a:pt x="15" y="1463"/>
                    </a:lnTo>
                    <a:lnTo>
                      <a:pt x="3" y="1382"/>
                    </a:lnTo>
                    <a:lnTo>
                      <a:pt x="0" y="1298"/>
                    </a:lnTo>
                    <a:lnTo>
                      <a:pt x="3" y="1216"/>
                    </a:lnTo>
                    <a:lnTo>
                      <a:pt x="15" y="1135"/>
                    </a:lnTo>
                    <a:lnTo>
                      <a:pt x="34" y="1056"/>
                    </a:lnTo>
                    <a:lnTo>
                      <a:pt x="58" y="979"/>
                    </a:lnTo>
                    <a:lnTo>
                      <a:pt x="90" y="903"/>
                    </a:lnTo>
                    <a:lnTo>
                      <a:pt x="129" y="829"/>
                    </a:lnTo>
                    <a:lnTo>
                      <a:pt x="174" y="757"/>
                    </a:lnTo>
                    <a:lnTo>
                      <a:pt x="223" y="688"/>
                    </a:lnTo>
                    <a:lnTo>
                      <a:pt x="280" y="621"/>
                    </a:lnTo>
                    <a:lnTo>
                      <a:pt x="343" y="557"/>
                    </a:lnTo>
                    <a:lnTo>
                      <a:pt x="410" y="496"/>
                    </a:lnTo>
                    <a:lnTo>
                      <a:pt x="483" y="436"/>
                    </a:lnTo>
                    <a:lnTo>
                      <a:pt x="559" y="381"/>
                    </a:lnTo>
                    <a:lnTo>
                      <a:pt x="641" y="328"/>
                    </a:lnTo>
                    <a:lnTo>
                      <a:pt x="728" y="279"/>
                    </a:lnTo>
                    <a:lnTo>
                      <a:pt x="819" y="233"/>
                    </a:lnTo>
                    <a:lnTo>
                      <a:pt x="914" y="191"/>
                    </a:lnTo>
                    <a:lnTo>
                      <a:pt x="1012" y="151"/>
                    </a:lnTo>
                    <a:lnTo>
                      <a:pt x="1114" y="118"/>
                    </a:lnTo>
                    <a:lnTo>
                      <a:pt x="1219" y="87"/>
                    </a:lnTo>
                    <a:lnTo>
                      <a:pt x="1328" y="61"/>
                    </a:lnTo>
                    <a:lnTo>
                      <a:pt x="1439" y="39"/>
                    </a:lnTo>
                    <a:lnTo>
                      <a:pt x="1553" y="22"/>
                    </a:lnTo>
                    <a:lnTo>
                      <a:pt x="1670" y="10"/>
                    </a:lnTo>
                    <a:lnTo>
                      <a:pt x="1788" y="2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7" name="TextBox 39">
              <a:extLst>
                <a:ext uri="{FF2B5EF4-FFF2-40B4-BE49-F238E27FC236}">
                  <a16:creationId xmlns:a16="http://schemas.microsoft.com/office/drawing/2014/main" id="{FDA7136A-79FB-4504-853C-8DBD1CDF3B02}"/>
                </a:ext>
              </a:extLst>
            </p:cNvPr>
            <p:cNvSpPr txBox="1"/>
            <p:nvPr/>
          </p:nvSpPr>
          <p:spPr>
            <a:xfrm>
              <a:off x="1330048" y="2444068"/>
              <a:ext cx="527528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mic Sans MS" panose="030F0702030302020204" pitchFamily="66" charset="0"/>
                  <a:ea typeface="Adobe 고딕 Std B" panose="020B0800000000000000" pitchFamily="34" charset="-127"/>
                </a:rPr>
                <a:t>Do you have </a:t>
              </a: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mic Sans MS" panose="030F0702030302020204" pitchFamily="66" charset="0"/>
                  <a:ea typeface="Adobe 고딕 Std B" panose="020B0800000000000000" pitchFamily="34" charset="-127"/>
                </a:rPr>
                <a:t>any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Adobe 고딕 Std B" panose="020B0800000000000000" pitchFamily="34" charset="-127"/>
                </a:rPr>
                <a:t>question?</a:t>
              </a:r>
              <a:endPara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C4A7F28-444E-4C87-B27F-46DA8149BDBF}"/>
              </a:ext>
            </a:extLst>
          </p:cNvPr>
          <p:cNvGrpSpPr/>
          <p:nvPr/>
        </p:nvGrpSpPr>
        <p:grpSpPr>
          <a:xfrm>
            <a:off x="1164466" y="2389469"/>
            <a:ext cx="9733189" cy="2806136"/>
            <a:chOff x="1728814" y="3251512"/>
            <a:chExt cx="6634534" cy="1556783"/>
          </a:xfrm>
        </p:grpSpPr>
        <p:sp>
          <p:nvSpPr>
            <p:cNvPr id="43" name="WordArt 3">
              <a:extLst>
                <a:ext uri="{FF2B5EF4-FFF2-40B4-BE49-F238E27FC236}">
                  <a16:creationId xmlns:a16="http://schemas.microsoft.com/office/drawing/2014/main" id="{6CFFC4BA-03D4-43E4-8F29-84BE9A63764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195740" y="3251512"/>
              <a:ext cx="5163145" cy="780164"/>
            </a:xfrm>
            <a:prstGeom prst="rect">
              <a:avLst/>
            </a:prstGeom>
          </p:spPr>
          <p:txBody>
            <a:bodyPr wrap="none" lIns="91434" tIns="45717" rIns="91434" bIns="45717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TW" sz="6000" kern="10" dirty="0">
                  <a:ln w="2857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 Black"/>
                </a:rPr>
                <a:t>THANK YOU</a:t>
              </a:r>
              <a:endParaRPr lang="zh-TW" altLang="en-US" sz="6000" kern="10" dirty="0">
                <a:ln w="2857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/>
              </a:endParaRPr>
            </a:p>
          </p:txBody>
        </p:sp>
        <p:sp>
          <p:nvSpPr>
            <p:cNvPr id="44" name="WordArt 4">
              <a:extLst>
                <a:ext uri="{FF2B5EF4-FFF2-40B4-BE49-F238E27FC236}">
                  <a16:creationId xmlns:a16="http://schemas.microsoft.com/office/drawing/2014/main" id="{D8B50DD0-A9B2-4041-B265-F431E01C15A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28814" y="4228908"/>
              <a:ext cx="6634534" cy="579387"/>
            </a:xfrm>
            <a:prstGeom prst="rect">
              <a:avLst/>
            </a:prstGeom>
          </p:spPr>
          <p:txBody>
            <a:bodyPr wrap="none" lIns="91434" tIns="45717" rIns="91434" bIns="45717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TW" sz="4800" kern="10" dirty="0">
                  <a:ln w="2857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 Black"/>
                </a:rPr>
                <a:t>FOR YOUR ATTENTION</a:t>
              </a:r>
              <a:endParaRPr lang="zh-TW" altLang="en-US" sz="4800" kern="10" dirty="0">
                <a:ln w="2857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22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微軟正黑體" panose="020B0604030504040204" pitchFamily="34" charset="-120"/>
              </a:rPr>
              <a:t>3.1 </a:t>
            </a: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基本数据类型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latinLnBrk="0" hangingPunct="0"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数据类型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722313" lvl="1" indent="-450850" algn="just" latinLnBrk="0" hangingPunct="0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基本数据类型</a:t>
            </a:r>
            <a:endParaRPr lang="en-US" altLang="zh-TW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92175" lvl="2" indent="-26035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整数类型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162050" lvl="3" indent="-269875" algn="just" latinLnBrk="0" hangingPunct="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8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-128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127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162050" lvl="3" indent="-269875" algn="just" latinLnBrk="0" hangingPunct="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short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16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-32,768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32,767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162050" lvl="3" indent="-269875" algn="just" latinLnBrk="0" hangingPunct="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32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-2,147,483,648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2,147,483,647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162050" lvl="3" indent="-269875" latinLnBrk="0" hangingPunct="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long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64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,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-9,223,372,036,854,775,808</a:t>
            </a:r>
            <a:r>
              <a: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　　　 　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9,223,372,036,854,775,807</a:t>
            </a:r>
            <a:r>
              <a:rPr lang="en-US" altLang="zh-TW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 </a:t>
            </a:r>
          </a:p>
          <a:p>
            <a:pPr marL="892175" lvl="2" indent="-26035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浮点数类型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162050" lvl="3" indent="-269875" algn="just" latinLnBrk="0" hangingPunct="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2246313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32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3.14159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</a:t>
            </a:r>
          </a:p>
          <a:p>
            <a:pPr marL="1162050" lvl="3" indent="-269875" algn="just" latinLnBrk="0" hangingPunct="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2246313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double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64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例：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3.14159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[D]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6C6463-B88A-4585-B130-59C84A401039}"/>
              </a:ext>
            </a:extLst>
          </p:cNvPr>
          <p:cNvSpPr txBox="1"/>
          <p:nvPr/>
        </p:nvSpPr>
        <p:spPr>
          <a:xfrm>
            <a:off x="6790058" y="4934396"/>
            <a:ext cx="5401942" cy="192360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just" latinLnBrk="0" hangingPunct="0">
              <a:spcAft>
                <a:spcPts val="600"/>
              </a:spcAft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在</a:t>
            </a:r>
            <a:r>
              <a:rPr lang="zh-CN" altLang="en-US" sz="2400" b="1" u="heavy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默认情况下，小数都被看作</a:t>
            </a:r>
            <a:r>
              <a:rPr lang="zh-CN" altLang="en-US" sz="1200" b="1" u="heavy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u="heavy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double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，若使用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型小数，则需要在小数后面添加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algn="just" latinLnBrk="0" hangingPunct="0">
              <a:spcAft>
                <a:spcPts val="600"/>
              </a:spcAft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可以使用后缀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来明确表明这是一个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double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类型数据。</a:t>
            </a:r>
            <a:endParaRPr lang="zh-TW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AD1667-4EE9-411C-9F5F-B5C0C6B8A0EF}"/>
              </a:ext>
            </a:extLst>
          </p:cNvPr>
          <p:cNvSpPr/>
          <p:nvPr/>
        </p:nvSpPr>
        <p:spPr>
          <a:xfrm>
            <a:off x="5841825" y="1745092"/>
            <a:ext cx="4227864" cy="1184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latinLnBrk="0" hangingPunct="0">
              <a:spcAft>
                <a:spcPts val="600"/>
              </a:spcAft>
            </a:pP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第一个</a:t>
            </a:r>
            <a:r>
              <a:rPr lang="zh-TW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zh-TW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位置用来记录符号，0：正数；</a:t>
            </a:r>
            <a:endParaRPr lang="en-US" altLang="zh-TW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latinLnBrk="0" hangingPunct="0">
              <a:spcAft>
                <a:spcPts val="600"/>
              </a:spcAft>
            </a:pPr>
            <a:r>
              <a:rPr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1：负数。</a:t>
            </a:r>
          </a:p>
        </p:txBody>
      </p:sp>
    </p:spTree>
    <p:extLst>
      <p:ext uri="{BB962C8B-B14F-4D97-AF65-F5344CB8AC3E}">
        <p14:creationId xmlns:p14="http://schemas.microsoft.com/office/powerpoint/2010/main" val="40290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微軟正黑體" panose="020B0604030504040204" pitchFamily="34" charset="-120"/>
              </a:rPr>
              <a:t>3.1 </a:t>
            </a: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基本数据类型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92175" lvl="2" indent="-26035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字符类型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162050" lvl="3" indent="-269875" algn="just" latinLnBrk="0" hangingPunct="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Char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16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例：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‘a‘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'+‘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'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我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'5'</a:t>
            </a:r>
          </a:p>
          <a:p>
            <a:pPr marL="892175" lvl="2" indent="-260350" algn="just" latinLnBrk="0" hangingPunct="0">
              <a:spcAft>
                <a:spcPts val="600"/>
              </a:spcAft>
              <a:buSzPct val="8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布尔类型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又称逻辑类型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1162050" lvl="3" indent="-269875" algn="just" latinLnBrk="0" hangingPunct="0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tabLst>
                <a:tab pos="2065338" algn="l"/>
              </a:tabLst>
              <a:defRPr/>
            </a:pP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(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en-US" altLang="zh-TW" sz="12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bit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只有两个值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true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和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false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722313" lvl="1" indent="-450850" algn="just" latinLnBrk="0" hangingPunct="0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引用数据类型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892175" lvl="2" indent="-260350" algn="just" latinLnBrk="0" hangingPunct="0">
              <a:spcAft>
                <a:spcPts val="1200"/>
              </a:spcAft>
              <a:buSzPct val="80000"/>
              <a:buFont typeface="Wingdings" panose="05000000000000000000" pitchFamily="2" charset="2"/>
              <a:buChar char="l"/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数组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[]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(class)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、抽象类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(abstract class)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、接口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(interface)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、枚举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enum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、注解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@interface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...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9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指的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是程序运行过程中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会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再次改变的值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常量的作用</a:t>
            </a:r>
          </a:p>
          <a:p>
            <a:pPr marL="1073150" lvl="1" indent="-350838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1.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固定的值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代表计算过程中经常用到的值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便于程序计算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如：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圆周率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3.1415926.....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3150" lvl="1" indent="-350838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用来代表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特定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含义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。如：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UP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DOWN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LEFT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RIGHT</a:t>
            </a:r>
            <a:r>
              <a: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分别用</a:t>
            </a:r>
            <a:r>
              <a: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1,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2,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3,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4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代表 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左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右 四个方向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04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什么样的值算是常量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?</a:t>
            </a:r>
          </a:p>
          <a:p>
            <a:pPr marL="1073150" lvl="1" indent="-350838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1.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固定不变的值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是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常量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，如：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3.14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‘a’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true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可以认为所有基本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类型的值固定不变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是常量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3150" lvl="1" indent="-350838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2.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特殊的常量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“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abc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”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---&gt;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String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String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是一个引用数据类型，它的值很特殊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可以简单的视为常量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1073150" lvl="1" indent="-350838" hangingPunct="0"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3.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自己创建的空间</a:t>
            </a:r>
            <a:b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存储一个值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让他固定起来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不能改变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。如：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final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UP = 1;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8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量</a:t>
            </a: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指的是程序执行过程中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它的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内容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是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可以改变的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变量是一个内存空间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小容器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变量空间里面只能存储一个内容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基本数据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值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或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引用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数据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变量空间在创建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声明</a:t>
            </a:r>
            <a:r>
              <a:rPr lang="en-US" altLang="zh-CN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的时候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必须指定数据类型</a:t>
            </a: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、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变量空间的名字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00"/>
                </a:solidFill>
              </a:uFill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indent="-360363" algn="just" hangingPunct="0">
              <a:spcAft>
                <a:spcPts val="12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变量如何创建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声明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？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spcAft>
                <a:spcPts val="12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数据类型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变量名字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赋值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];</a:t>
            </a:r>
          </a:p>
          <a:p>
            <a:pPr marL="631825" lvl="1" algn="just" hangingPunct="0">
              <a:defRPr/>
            </a:pP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defRPr/>
            </a:pP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algn="just" hangingPunct="0">
              <a:defRPr/>
            </a:pP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B836D-555A-4EBE-9B6E-71181E4B2898}"/>
              </a:ext>
            </a:extLst>
          </p:cNvPr>
          <p:cNvSpPr/>
          <p:nvPr/>
        </p:nvSpPr>
        <p:spPr>
          <a:xfrm>
            <a:off x="5879286" y="3356559"/>
            <a:ext cx="19755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a;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short b;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c;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long d;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e;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double f;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char g;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h;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string 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;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B0822E-1831-4B86-892E-6F49783CBA8D}"/>
              </a:ext>
            </a:extLst>
          </p:cNvPr>
          <p:cNvSpPr/>
          <p:nvPr/>
        </p:nvSpPr>
        <p:spPr>
          <a:xfrm>
            <a:off x="7730708" y="3388869"/>
            <a:ext cx="2978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例：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byte a = 1;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short b = 2;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int c = 3;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long d = 4;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float e = 5.6;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double f = 7.8;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char g = 'a‘;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boolean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h = true;</a:t>
            </a:r>
          </a:p>
          <a:p>
            <a:pPr marL="0" lvl="1" algn="just" hangingPunct="0">
              <a:defRPr/>
            </a:pP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　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String 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i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= "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abc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";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F214A6-1B5A-4D62-A130-39B37AE3B30E}"/>
              </a:ext>
            </a:extLst>
          </p:cNvPr>
          <p:cNvSpPr/>
          <p:nvPr/>
        </p:nvSpPr>
        <p:spPr>
          <a:xfrm>
            <a:off x="8244000" y="4626000"/>
            <a:ext cx="2268000" cy="372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09AD1A-345F-4DBC-B633-6ECD484106A8}"/>
              </a:ext>
            </a:extLst>
          </p:cNvPr>
          <p:cNvGrpSpPr/>
          <p:nvPr/>
        </p:nvGrpSpPr>
        <p:grpSpPr>
          <a:xfrm>
            <a:off x="10913737" y="328451"/>
            <a:ext cx="1008063" cy="766763"/>
            <a:chOff x="7058025" y="534969"/>
            <a:chExt cx="1008063" cy="7667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3857">
              <a:off x="7456488" y="692132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534969"/>
              <a:ext cx="361950" cy="3619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543800" y="548306"/>
              <a:ext cx="180975" cy="180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56245" y="5871315"/>
            <a:ext cx="379876" cy="37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42" y="273359"/>
            <a:ext cx="10487378" cy="7470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defRPr/>
            </a:pPr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3.2 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常量与变量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" panose="020B0604030504040204" pitchFamily="34" charset="-120"/>
              <a:ea typeface="야놀자 야체 B" panose="02020603020101020101" pitchFamily="18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50060D9-94F3-48AF-87DB-86AF188D5862}"/>
              </a:ext>
            </a:extLst>
          </p:cNvPr>
          <p:cNvSpPr txBox="1"/>
          <p:nvPr/>
        </p:nvSpPr>
        <p:spPr>
          <a:xfrm>
            <a:off x="840751" y="1020447"/>
            <a:ext cx="10772857" cy="5230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31825" lvl="1" indent="-360363" algn="just" hangingPunct="0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创建变量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也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是需要注意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命名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的问题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命名的</a:t>
            </a:r>
            <a:r>
              <a:rPr lang="zh-CN" altLang="en-US" sz="3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规则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字母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大小写敏感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数字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(0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~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不允许开头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符号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英文符号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_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$)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中文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不推荐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</a:p>
          <a:p>
            <a:pPr marL="631825" lvl="1" algn="just" hangingPunct="0">
              <a:spcAft>
                <a:spcPts val="600"/>
              </a:spcAft>
              <a:defRPr/>
            </a:pPr>
            <a:r>
              <a:rPr lang="zh-TW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变量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命名的</a:t>
            </a:r>
            <a:r>
              <a:rPr lang="zh-CN" altLang="en-US" sz="3200" b="1" u="heavy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规约</a:t>
            </a:r>
          </a:p>
          <a:p>
            <a:pPr marL="2155825" lvl="1" indent="-1524000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类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首字母大写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如果两个以上的单词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所有首字母都大写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例如：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SuperPerson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2155825" lvl="1" indent="-1524000" hangingPunct="0">
              <a:spcAft>
                <a:spcPts val="600"/>
              </a:spcAft>
              <a:defRPr/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　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变量名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首字母小写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如果两个以上的单词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之后的首字母大写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b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例如：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superPerson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遵循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驼峰式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命名规约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)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Microsoft JhengHei" panose="020B0604030504040204" pitchFamily="34" charset="-120"/>
            </a:endParaRPr>
          </a:p>
          <a:p>
            <a:pPr marL="631825" lvl="1" indent="-360363" algn="just" hangingPunct="0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为了增强程序的</a:t>
            </a:r>
            <a:r>
              <a:rPr lang="zh-CN" altLang="en-US" sz="2400" b="1" u="heavy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00"/>
                  </a:solidFill>
                </a:uFill>
                <a:latin typeface="Comic Sans MS" panose="030F0702030302020204" pitchFamily="66" charset="0"/>
                <a:ea typeface="Microsoft JhengHei" panose="020B0604030504040204" pitchFamily="34" charset="-120"/>
              </a:rPr>
              <a:t>可读性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所有名字需要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见名知义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。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Microsoft JhengHei" panose="020B0604030504040204" pitchFamily="34" charset="-12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053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44673</TotalTime>
  <Words>5047</Words>
  <Application>Microsoft Office PowerPoint</Application>
  <PresentationFormat>寬螢幕</PresentationFormat>
  <Paragraphs>651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맑은 고딕</vt:lpstr>
      <vt:lpstr>微軟正黑體</vt:lpstr>
      <vt:lpstr>微軟正黑體</vt:lpstr>
      <vt:lpstr>華康流風體W3(P)</vt:lpstr>
      <vt:lpstr>Arial</vt:lpstr>
      <vt:lpstr>Arial Black</vt:lpstr>
      <vt:lpstr>Calibri</vt:lpstr>
      <vt:lpstr>Comic Sans MS</vt:lpstr>
      <vt:lpstr>Times New Roman</vt:lpstr>
      <vt:lpstr>Wingdings</vt:lpstr>
      <vt:lpstr>Office 테마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Java应用开发 Chapter03</dc:title>
  <dc:creator>陶志行</dc:creator>
  <cp:lastModifiedBy>C.S. Tau</cp:lastModifiedBy>
  <cp:revision>922</cp:revision>
  <dcterms:created xsi:type="dcterms:W3CDTF">2017-10-09T06:24:25Z</dcterms:created>
  <dcterms:modified xsi:type="dcterms:W3CDTF">2019-09-14T02:20:30Z</dcterms:modified>
</cp:coreProperties>
</file>