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7572C-E7A4-4DEE-841E-24CF1CFBA75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BE693-3B79-429E-87A9-3ECBDD745D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E693-3B79-429E-87A9-3ECBDD745D2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B282-AEB4-4144-94F5-12519F035845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EFB9-34FF-4FE6-8D44-5E9AAB624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i="1" dirty="0">
                <a:solidFill>
                  <a:srgbClr val="00B050"/>
                </a:solidFill>
                <a:latin typeface="Bodoni MT Black" pitchFamily="18" charset="0"/>
              </a:rPr>
              <a:t>Simple GUI calculator using </a:t>
            </a:r>
            <a:r>
              <a:rPr lang="en-US" sz="4900" b="1" i="1" dirty="0" err="1">
                <a:solidFill>
                  <a:srgbClr val="00B050"/>
                </a:solidFill>
                <a:latin typeface="Bodoni MT Black" pitchFamily="18" charset="0"/>
              </a:rPr>
              <a:t>Tkinter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chemeClr val="accent2">
                    <a:lumMod val="75000"/>
                  </a:schemeClr>
                </a:solidFill>
              </a:rPr>
              <a:t>Project 1</a:t>
            </a:r>
            <a:endParaRPr lang="en-US" sz="4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002060"/>
                </a:solidFill>
                <a:latin typeface="Algerian" pitchFamily="82" charset="0"/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This </a:t>
            </a:r>
            <a:r>
              <a:rPr lang="en-US" sz="1800" dirty="0" smtClean="0">
                <a:latin typeface="+mj-lt"/>
              </a:rPr>
              <a:t>project will </a:t>
            </a:r>
            <a:r>
              <a:rPr lang="en-US" sz="1800" dirty="0">
                <a:latin typeface="+mj-lt"/>
              </a:rPr>
              <a:t>show you how to use </a:t>
            </a:r>
            <a:r>
              <a:rPr lang="en-US" sz="1800" dirty="0" smtClean="0">
                <a:latin typeface="+mj-lt"/>
              </a:rPr>
              <a:t>Python </a:t>
            </a:r>
            <a:r>
              <a:rPr lang="en-US" sz="1800" dirty="0" err="1" smtClean="0">
                <a:latin typeface="+mj-lt"/>
              </a:rPr>
              <a:t>Tkinter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to make a straightforward calculator application. To do this, we'll employ a variety of GUI design components, including </a:t>
            </a:r>
            <a:r>
              <a:rPr lang="en-US" sz="1800" dirty="0" err="1">
                <a:latin typeface="+mj-lt"/>
              </a:rPr>
              <a:t>tkinter</a:t>
            </a:r>
            <a:r>
              <a:rPr lang="en-US" sz="1800" dirty="0">
                <a:latin typeface="+mj-lt"/>
              </a:rPr>
              <a:t> buttons, </a:t>
            </a:r>
            <a:r>
              <a:rPr lang="en-US" sz="1800" dirty="0" err="1">
                <a:latin typeface="+mj-lt"/>
              </a:rPr>
              <a:t>tkinter</a:t>
            </a:r>
            <a:r>
              <a:rPr lang="en-US" sz="1800" dirty="0">
                <a:latin typeface="+mj-lt"/>
              </a:rPr>
              <a:t> labels, </a:t>
            </a:r>
            <a:r>
              <a:rPr lang="en-US" sz="1800" dirty="0" err="1">
                <a:latin typeface="+mj-lt"/>
              </a:rPr>
              <a:t>tkinter</a:t>
            </a:r>
            <a:r>
              <a:rPr lang="en-US" sz="1800" dirty="0">
                <a:latin typeface="+mj-lt"/>
              </a:rPr>
              <a:t> entries, </a:t>
            </a:r>
            <a:r>
              <a:rPr lang="en-US" sz="1800" dirty="0" err="1">
                <a:latin typeface="+mj-lt"/>
              </a:rPr>
              <a:t>tkinter</a:t>
            </a:r>
            <a:r>
              <a:rPr lang="en-US" sz="1800" dirty="0">
                <a:latin typeface="+mj-lt"/>
              </a:rPr>
              <a:t> frames, </a:t>
            </a:r>
            <a:r>
              <a:rPr lang="en-US" sz="1800" dirty="0" err="1">
                <a:latin typeface="+mj-lt"/>
              </a:rPr>
              <a:t>tkinter</a:t>
            </a:r>
            <a:r>
              <a:rPr lang="en-US" sz="1800" dirty="0">
                <a:latin typeface="+mj-lt"/>
              </a:rPr>
              <a:t> check buttons, </a:t>
            </a:r>
            <a:r>
              <a:rPr lang="en-US" sz="1800" dirty="0" smtClean="0">
                <a:latin typeface="+mj-lt"/>
              </a:rPr>
              <a:t>etc.</a:t>
            </a:r>
          </a:p>
          <a:p>
            <a:r>
              <a:rPr lang="en-US" sz="1800" dirty="0"/>
              <a:t>Here is how </a:t>
            </a:r>
            <a:r>
              <a:rPr lang="en-US" sz="1800" dirty="0" smtClean="0"/>
              <a:t>our</a:t>
            </a:r>
            <a:r>
              <a:rPr lang="en-US" sz="1800" dirty="0"/>
              <a:t> </a:t>
            </a:r>
            <a:r>
              <a:rPr lang="en-US" sz="1800" dirty="0" smtClean="0"/>
              <a:t>calculator would </a:t>
            </a:r>
            <a:r>
              <a:rPr lang="en-US" sz="1800" dirty="0"/>
              <a:t>seem; it is produced using an input field, buttons, and logic in our code specified in functions. For example, for adding two numbers, there must be logic encapsulated in the add() function; similarly, for subtraction, multiplication, etc., we have established functions whose job it is to carry out these operations.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Berlin Sans FB Demi" pitchFamily="34" charset="0"/>
              </a:rPr>
              <a:t>Elements of a simple Calculator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an input area where the user's input and the results of the computation will both be shown. The buttons also include the following additional keys: the digits 0 to 9, +, -, *, /, =, and C. (clear button)</a:t>
            </a:r>
          </a:p>
          <a:p>
            <a:r>
              <a:rPr lang="en-US" sz="2000" dirty="0"/>
              <a:t>Any GUI application is typically designed using two processes:</a:t>
            </a:r>
          </a:p>
          <a:p>
            <a:r>
              <a:rPr lang="en-US" sz="2000" dirty="0"/>
              <a:t>The first step is creating a user interface.</a:t>
            </a:r>
          </a:p>
          <a:p>
            <a:r>
              <a:rPr lang="en-US" sz="2000" dirty="0"/>
              <a:t>The second step, which includes adding new functionality to the GUI, is the most important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+mn-lt"/>
              </a:rPr>
              <a:t>Step 1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first step is creating a user interface.</a:t>
            </a:r>
          </a:p>
          <a:p>
            <a:r>
              <a:rPr lang="en-US" sz="1800" dirty="0" smtClean="0"/>
              <a:t>Install a GUI library on our system.</a:t>
            </a:r>
          </a:p>
          <a:p>
            <a:r>
              <a:rPr lang="en-US" sz="1800" dirty="0" smtClean="0">
                <a:solidFill>
                  <a:srgbClr val="7030A0"/>
                </a:solidFill>
              </a:rPr>
              <a:t>from </a:t>
            </a:r>
            <a:r>
              <a:rPr lang="en-US" sz="1800" dirty="0" err="1" smtClean="0">
                <a:solidFill>
                  <a:srgbClr val="7030A0"/>
                </a:solidFill>
              </a:rPr>
              <a:t>tkinter</a:t>
            </a:r>
            <a:r>
              <a:rPr lang="en-US" sz="1800" dirty="0" smtClean="0">
                <a:solidFill>
                  <a:srgbClr val="7030A0"/>
                </a:solidFill>
              </a:rPr>
              <a:t> import*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dirty="0" smtClean="0"/>
              <a:t>Create variable ‘win’ to store </a:t>
            </a:r>
            <a:r>
              <a:rPr lang="en-US" sz="1800" dirty="0" err="1" smtClean="0"/>
              <a:t>Tk</a:t>
            </a:r>
            <a:r>
              <a:rPr lang="en-US" sz="1800" dirty="0" smtClean="0"/>
              <a:t>() library.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7030A0"/>
                </a:solidFill>
              </a:rPr>
              <a:t>w</a:t>
            </a:r>
            <a:r>
              <a:rPr lang="en-US" sz="1800" dirty="0" smtClean="0">
                <a:solidFill>
                  <a:srgbClr val="7030A0"/>
                </a:solidFill>
              </a:rPr>
              <a:t>in=</a:t>
            </a:r>
            <a:r>
              <a:rPr lang="en-US" sz="1800" dirty="0" err="1" smtClean="0">
                <a:solidFill>
                  <a:srgbClr val="7030A0"/>
                </a:solidFill>
              </a:rPr>
              <a:t>Tk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7030A0"/>
                </a:solidFill>
              </a:rPr>
              <a:t>Win.mainloop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353146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Step 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input_text</a:t>
            </a:r>
            <a:r>
              <a:rPr lang="en-US" sz="2400" dirty="0" smtClean="0">
                <a:solidFill>
                  <a:srgbClr val="7030A0"/>
                </a:solidFill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</a:rPr>
              <a:t>StringVar</a:t>
            </a:r>
            <a:r>
              <a:rPr lang="en-US" sz="2400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US" sz="2400" dirty="0" smtClean="0"/>
              <a:t>A variable defined using </a:t>
            </a:r>
            <a:r>
              <a:rPr lang="en-US" sz="2400" dirty="0" err="1" smtClean="0"/>
              <a:t>StringVar</a:t>
            </a:r>
            <a:r>
              <a:rPr lang="en-US" sz="2400" dirty="0" smtClean="0"/>
              <a:t>() holds a string data where we can set text value and can retrieve it.</a:t>
            </a:r>
          </a:p>
          <a:p>
            <a:r>
              <a:rPr lang="en-US" sz="2400" dirty="0" smtClean="0"/>
              <a:t>Create a frame for input field and inside we create input field to show expressions.</a:t>
            </a: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1752600"/>
            <a:ext cx="4191000" cy="3810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Step 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this step, which includes adding new functionality to the GUI, is the most important one.</a:t>
            </a:r>
          </a:p>
          <a:p>
            <a:r>
              <a:rPr lang="en-US" sz="2000" dirty="0" smtClean="0"/>
              <a:t>We create the button like: the digits 0 to 9, +, -, *, /, =, and C. (clear button)</a:t>
            </a:r>
          </a:p>
          <a:p>
            <a:r>
              <a:rPr lang="en-US" sz="2000" dirty="0" smtClean="0"/>
              <a:t>We use the command lambda on button click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command = lambda: </a:t>
            </a:r>
            <a:r>
              <a:rPr lang="en-US" sz="2000" dirty="0" err="1" smtClean="0">
                <a:solidFill>
                  <a:srgbClr val="7030A0"/>
                </a:solidFill>
              </a:rPr>
              <a:t>btn_click</a:t>
            </a:r>
            <a:r>
              <a:rPr lang="en-US" sz="2000" dirty="0" smtClean="0">
                <a:solidFill>
                  <a:srgbClr val="7030A0"/>
                </a:solidFill>
              </a:rPr>
              <a:t>()</a:t>
            </a: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5" name="Content Placeholder 4" descr="3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6800" y="1905000"/>
            <a:ext cx="3962400" cy="313163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Calculator is ready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 descr="4a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7997" y="2129389"/>
            <a:ext cx="3077005" cy="3467584"/>
          </a:xfrm>
        </p:spPr>
      </p:pic>
      <p:pic>
        <p:nvPicPr>
          <p:cNvPr id="6" name="Content Placeholder 5" descr="4b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2813" y="2129389"/>
            <a:ext cx="3029373" cy="346758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Conclusion</a:t>
            </a:r>
            <a:endParaRPr lang="en-US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2000" dirty="0" smtClean="0"/>
              <a:t> In conclusion, the Simple GUI Calculator project using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demonstrates the effective integration of Python programming and graphical user interface design. Through this project, we explored the fundamentals of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to create a functional and user-friendly calculator. The project covered essential aspects such as layout management, widget utilization, and event handling, providing a solid foundation for further GUI development in Python. This project not only highlights the versatility of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but also serves as a practical application of basic programming principles, making it an excellent learning experience for beginners in software development.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466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Simple GUI calculator using Tkinter </vt:lpstr>
      <vt:lpstr>Introduction </vt:lpstr>
      <vt:lpstr>Elements of a simple Calculator </vt:lpstr>
      <vt:lpstr>Step 1</vt:lpstr>
      <vt:lpstr>Step 2</vt:lpstr>
      <vt:lpstr>Step 3</vt:lpstr>
      <vt:lpstr>Calculator is ready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GUI calculator using Tkinter</dc:title>
  <dc:creator>Kabir</dc:creator>
  <cp:lastModifiedBy>Kabir</cp:lastModifiedBy>
  <cp:revision>6</cp:revision>
  <dcterms:created xsi:type="dcterms:W3CDTF">2024-06-01T12:32:49Z</dcterms:created>
  <dcterms:modified xsi:type="dcterms:W3CDTF">2024-06-01T13:32:25Z</dcterms:modified>
</cp:coreProperties>
</file>