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EE6ED-3844-1BA1-0D66-DD84AE157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3446A0-FD2B-B567-E56F-76BBCC30A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CF380-DE0D-982F-6ED9-0F3BB448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EAB9-2404-4A66-95E7-AC719E755155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A7624-764D-244C-BFF6-8832E8BF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C6703-0AF8-1002-BAE4-0E15F785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C2B9-C1D3-485B-86D3-D25F92B4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634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2B7DC-C69E-C5CA-96AE-1B5F45CC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4B139-F062-B7F3-9C44-9631B8AC2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DE76C-00FE-CC9C-11AB-50888B7A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EAB9-2404-4A66-95E7-AC719E755155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8CC46-B766-C581-781E-D1A60044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0FF6B9-8F59-D816-4824-7F1B3C3E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C2B9-C1D3-485B-86D3-D25F92B4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80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57A821-7E93-5FCF-375C-C70722AD6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BABD30-D347-82A0-14AB-79E33230F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DC1F-DB4E-CBCA-A64E-3BA8B2F3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EAB9-2404-4A66-95E7-AC719E755155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49F23-B88C-CEA5-E4A8-59A207E6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98D1D-56E8-FB17-D1B9-D40E022C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C2B9-C1D3-485B-86D3-D25F92B4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17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AAAB7-7E5E-48D4-5218-44626FEC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49235D-483F-036D-EB81-59CF0B09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7200F-2203-B187-2B27-8EF1DFDD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EAB9-2404-4A66-95E7-AC719E755155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9CD1D1-B205-79D6-F629-C8F432B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7FEA9-7734-2835-1130-84531E3E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C2B9-C1D3-485B-86D3-D25F92B4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86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BA3EE-3057-2334-747B-2D0CC0C5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E578F8-F9B2-F1A4-0881-F9FCBFA62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F00BC-7C47-BCEC-EDCD-4B515EF8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EAB9-2404-4A66-95E7-AC719E755155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D2970-D049-5ED8-83AE-5D1E754B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9F30D-9632-AF83-09A3-B8465433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C2B9-C1D3-485B-86D3-D25F92B4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4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3B4F6-A0C9-6D23-44D7-CBE4B0076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21113-A02C-B254-2E71-032752802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1F4826-6301-B352-9ECE-88E999837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06A577-6236-A27D-EA67-B185EB73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EAB9-2404-4A66-95E7-AC719E755155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3D1D80-4435-7CBE-2439-293E8AC1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721C3-11AA-1EAA-12F8-3C39FB6A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C2B9-C1D3-485B-86D3-D25F92B4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4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F3E75-9EFA-601E-92A1-A1484E63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B96707-6D87-C077-D36E-74584AF4E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A97A5D-8B84-CC1B-CA4B-202387259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DCF6B3-A2CF-5599-5453-FAECACE83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BD7DCA-529B-EBE5-2CB0-FE55B4D20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029862-5AA3-BB97-F356-E540D09B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EAB9-2404-4A66-95E7-AC719E755155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1095FB-6985-F323-7A93-251DEF65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31B252-6FE2-666F-B8CC-F1916DE5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C2B9-C1D3-485B-86D3-D25F92B4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03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6EF00-2B75-B792-7835-1C64E167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A114BF-3F48-A79D-AD1F-2C272278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EAB9-2404-4A66-95E7-AC719E755155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1F9C2E-7B92-7ED7-68C7-7A054331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865A75-9CDB-F4CE-30E8-86A7199B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C2B9-C1D3-485B-86D3-D25F92B4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11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09E81D-B6B5-BBA8-D1DA-60689F1A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EAB9-2404-4A66-95E7-AC719E755155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561C92-41E7-4D4A-4A69-E9006558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14A613-EA70-B44A-27D7-F56463C8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C2B9-C1D3-485B-86D3-D25F92B4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7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35584-0591-9F91-1A53-E215DBA7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06A15-DB9E-31B4-45BA-77049F360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FE786C-E948-B5EF-8126-C62B89711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8CDA52-C9D8-7E68-B96C-BB1DE924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EAB9-2404-4A66-95E7-AC719E755155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4AB36-8E3C-081E-A70F-FE07192F6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AE8C5E-3DD6-6BF9-9218-5146BAE1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C2B9-C1D3-485B-86D3-D25F92B4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0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28696-4907-06A6-CDB7-868B5DDE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B72E18-57DC-B74C-056B-4C035E2B4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8F9B99-305F-E354-9F58-00B5C6348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549304-0834-E6CE-57C2-7ACA5940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3EAB9-2404-4A66-95E7-AC719E755155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028062-8284-788F-DD68-1553DC4F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F36012-4555-E94B-6557-58A060F7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1C2B9-C1D3-485B-86D3-D25F92B4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75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CFDC8F-C328-5E4A-4BA2-C1B71345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D93727-6B5B-8B87-D0A9-A5E80C70D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0A621-B051-C947-4F08-08E68470F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D3EAB9-2404-4A66-95E7-AC719E755155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2A2F52-C7E3-38B2-D6B0-006E3FBD8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6E036-507B-1D7E-08D9-4B3F2F23B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1C2B9-C1D3-485B-86D3-D25F92B44E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35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F12C928B-1DA7-B45E-A79E-D26A97F4A4C2}"/>
              </a:ext>
            </a:extLst>
          </p:cNvPr>
          <p:cNvSpPr/>
          <p:nvPr/>
        </p:nvSpPr>
        <p:spPr>
          <a:xfrm>
            <a:off x="3030971" y="2406906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姓名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0275E9-9075-51CC-BC31-BE7193594616}"/>
              </a:ext>
            </a:extLst>
          </p:cNvPr>
          <p:cNvSpPr/>
          <p:nvPr/>
        </p:nvSpPr>
        <p:spPr>
          <a:xfrm>
            <a:off x="4017985" y="2127466"/>
            <a:ext cx="495241" cy="34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作者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58E56C-0E64-A6A2-DF5E-7FFEF899B0AA}"/>
              </a:ext>
            </a:extLst>
          </p:cNvPr>
          <p:cNvSpPr/>
          <p:nvPr/>
        </p:nvSpPr>
        <p:spPr>
          <a:xfrm>
            <a:off x="2221445" y="759562"/>
            <a:ext cx="495241" cy="34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单位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0D709CB-F752-0FA0-7128-5285250DF347}"/>
              </a:ext>
            </a:extLst>
          </p:cNvPr>
          <p:cNvSpPr/>
          <p:nvPr/>
        </p:nvSpPr>
        <p:spPr>
          <a:xfrm>
            <a:off x="3413317" y="1768041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年龄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BCB4AA1-866B-F94C-6636-BD0902C40134}"/>
              </a:ext>
            </a:extLst>
          </p:cNvPr>
          <p:cNvSpPr/>
          <p:nvPr/>
        </p:nvSpPr>
        <p:spPr>
          <a:xfrm>
            <a:off x="2234264" y="329116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邮编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D228DEE-01E9-40CE-9EE9-48BF1CF70132}"/>
              </a:ext>
            </a:extLst>
          </p:cNvPr>
          <p:cNvSpPr/>
          <p:nvPr/>
        </p:nvSpPr>
        <p:spPr>
          <a:xfrm>
            <a:off x="5015234" y="2326102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学位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99412AB-A856-4BB3-5CF5-6FA961CA76F2}"/>
              </a:ext>
            </a:extLst>
          </p:cNvPr>
          <p:cNvSpPr/>
          <p:nvPr/>
        </p:nvSpPr>
        <p:spPr>
          <a:xfrm>
            <a:off x="4169869" y="1363568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邮箱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C7C3F20-2E79-59FA-9C56-C045FEDB5837}"/>
              </a:ext>
            </a:extLst>
          </p:cNvPr>
          <p:cNvSpPr/>
          <p:nvPr/>
        </p:nvSpPr>
        <p:spPr>
          <a:xfrm>
            <a:off x="5015234" y="1841818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籍贯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FEC3293-01FB-264C-5B3C-5912C3EB87ED}"/>
              </a:ext>
            </a:extLst>
          </p:cNvPr>
          <p:cNvSpPr/>
          <p:nvPr/>
        </p:nvSpPr>
        <p:spPr>
          <a:xfrm>
            <a:off x="2559180" y="1846111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研究方向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C5379AB-12F9-92DE-54E1-0CE6E2B853E9}"/>
              </a:ext>
            </a:extLst>
          </p:cNvPr>
          <p:cNvSpPr/>
          <p:nvPr/>
        </p:nvSpPr>
        <p:spPr>
          <a:xfrm>
            <a:off x="4011602" y="3145309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个人简介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B3CA7D0-7250-4FCA-9E32-ADD75D9EF11B}"/>
              </a:ext>
            </a:extLst>
          </p:cNvPr>
          <p:cNvSpPr/>
          <p:nvPr/>
        </p:nvSpPr>
        <p:spPr>
          <a:xfrm>
            <a:off x="4470270" y="1699548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手机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7A4EC25-39AD-49FE-A728-C001EF6AAC7A}"/>
              </a:ext>
            </a:extLst>
          </p:cNvPr>
          <p:cNvSpPr/>
          <p:nvPr/>
        </p:nvSpPr>
        <p:spPr>
          <a:xfrm>
            <a:off x="1456706" y="472585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名称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5AF3BC4-27C2-36AB-E3F2-641C3CABE425}"/>
              </a:ext>
            </a:extLst>
          </p:cNvPr>
          <p:cNvSpPr/>
          <p:nvPr/>
        </p:nvSpPr>
        <p:spPr>
          <a:xfrm>
            <a:off x="3030971" y="489174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城市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9649561-8A69-4960-0C65-79F538A9C65A}"/>
              </a:ext>
            </a:extLst>
          </p:cNvPr>
          <p:cNvSpPr/>
          <p:nvPr/>
        </p:nvSpPr>
        <p:spPr>
          <a:xfrm>
            <a:off x="3039629" y="2737893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职称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0D6952-3196-C551-7890-AD2DC1572D48}"/>
              </a:ext>
            </a:extLst>
          </p:cNvPr>
          <p:cNvSpPr/>
          <p:nvPr/>
        </p:nvSpPr>
        <p:spPr>
          <a:xfrm>
            <a:off x="2275158" y="4896504"/>
            <a:ext cx="495241" cy="34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论文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5AE77CE-E9B6-4AF2-E82E-C417060EEC1C}"/>
              </a:ext>
            </a:extLst>
          </p:cNvPr>
          <p:cNvSpPr/>
          <p:nvPr/>
        </p:nvSpPr>
        <p:spPr>
          <a:xfrm>
            <a:off x="8454912" y="4004649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姓名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81D180E-B231-706B-706A-FC9D8BB7A74A}"/>
              </a:ext>
            </a:extLst>
          </p:cNvPr>
          <p:cNvSpPr/>
          <p:nvPr/>
        </p:nvSpPr>
        <p:spPr>
          <a:xfrm>
            <a:off x="751419" y="4126903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中文题目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EBC48F1-C2D8-26C6-4630-6B9A80AFCA86}"/>
              </a:ext>
            </a:extLst>
          </p:cNvPr>
          <p:cNvSpPr/>
          <p:nvPr/>
        </p:nvSpPr>
        <p:spPr>
          <a:xfrm>
            <a:off x="590854" y="4419345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英文题目</a:t>
            </a: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83C0178-F968-AB6E-AB6F-8009948969EA}"/>
              </a:ext>
            </a:extLst>
          </p:cNvPr>
          <p:cNvSpPr/>
          <p:nvPr/>
        </p:nvSpPr>
        <p:spPr>
          <a:xfrm>
            <a:off x="582795" y="4722325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中文摘要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7E749D5-E116-D33B-0C21-9DFCF0CD90EE}"/>
              </a:ext>
            </a:extLst>
          </p:cNvPr>
          <p:cNvSpPr/>
          <p:nvPr/>
        </p:nvSpPr>
        <p:spPr>
          <a:xfrm>
            <a:off x="793845" y="5045906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英文摘要</a:t>
            </a:r>
          </a:p>
        </p:txBody>
      </p:sp>
      <p:sp>
        <p:nvSpPr>
          <p:cNvPr id="30" name="菱形 29">
            <a:extLst>
              <a:ext uri="{FF2B5EF4-FFF2-40B4-BE49-F238E27FC236}">
                <a16:creationId xmlns:a16="http://schemas.microsoft.com/office/drawing/2014/main" id="{578C8548-151B-1BBF-8816-EAFF071EE415}"/>
              </a:ext>
            </a:extLst>
          </p:cNvPr>
          <p:cNvSpPr/>
          <p:nvPr/>
        </p:nvSpPr>
        <p:spPr>
          <a:xfrm>
            <a:off x="1899208" y="2147101"/>
            <a:ext cx="1241545" cy="4436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投稿</a:t>
            </a:r>
          </a:p>
        </p:txBody>
      </p:sp>
      <p:sp>
        <p:nvSpPr>
          <p:cNvPr id="31" name="菱形 30">
            <a:extLst>
              <a:ext uri="{FF2B5EF4-FFF2-40B4-BE49-F238E27FC236}">
                <a16:creationId xmlns:a16="http://schemas.microsoft.com/office/drawing/2014/main" id="{CF33A2B2-4945-9EBF-5F0A-2AD09A955BCE}"/>
              </a:ext>
            </a:extLst>
          </p:cNvPr>
          <p:cNvSpPr/>
          <p:nvPr/>
        </p:nvSpPr>
        <p:spPr>
          <a:xfrm>
            <a:off x="2850197" y="1096884"/>
            <a:ext cx="1241545" cy="4436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挂职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1D066F7-175F-27A1-5573-9F2173A285DC}"/>
              </a:ext>
            </a:extLst>
          </p:cNvPr>
          <p:cNvSpPr/>
          <p:nvPr/>
        </p:nvSpPr>
        <p:spPr>
          <a:xfrm>
            <a:off x="10524258" y="819479"/>
            <a:ext cx="495241" cy="34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专家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FDCB082-34A1-626A-F926-A72EED993AF7}"/>
              </a:ext>
            </a:extLst>
          </p:cNvPr>
          <p:cNvSpPr/>
          <p:nvPr/>
        </p:nvSpPr>
        <p:spPr>
          <a:xfrm>
            <a:off x="11252960" y="658370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姓名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40FB155A-B68B-4A91-130A-12C9977F2346}"/>
              </a:ext>
            </a:extLst>
          </p:cNvPr>
          <p:cNvSpPr/>
          <p:nvPr/>
        </p:nvSpPr>
        <p:spPr>
          <a:xfrm>
            <a:off x="11000009" y="275776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职称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BDEF983-C23F-0842-322A-9508D9E748FD}"/>
              </a:ext>
            </a:extLst>
          </p:cNvPr>
          <p:cNvSpPr/>
          <p:nvPr/>
        </p:nvSpPr>
        <p:spPr>
          <a:xfrm>
            <a:off x="11462932" y="995525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邮箱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6731984-758F-B46A-DA41-15C9502088F0}"/>
              </a:ext>
            </a:extLst>
          </p:cNvPr>
          <p:cNvSpPr/>
          <p:nvPr/>
        </p:nvSpPr>
        <p:spPr>
          <a:xfrm>
            <a:off x="10035701" y="0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研究方向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5B58F601-80A1-2C55-23B1-FCCED715399A}"/>
              </a:ext>
            </a:extLst>
          </p:cNvPr>
          <p:cNvSpPr/>
          <p:nvPr/>
        </p:nvSpPr>
        <p:spPr>
          <a:xfrm>
            <a:off x="9032454" y="99968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联系电话</a:t>
            </a:r>
          </a:p>
        </p:txBody>
      </p:sp>
      <p:sp>
        <p:nvSpPr>
          <p:cNvPr id="42" name="菱形 41">
            <a:extLst>
              <a:ext uri="{FF2B5EF4-FFF2-40B4-BE49-F238E27FC236}">
                <a16:creationId xmlns:a16="http://schemas.microsoft.com/office/drawing/2014/main" id="{A78D217A-EFC4-6BE3-3053-90B16011F4EC}"/>
              </a:ext>
            </a:extLst>
          </p:cNvPr>
          <p:cNvSpPr/>
          <p:nvPr/>
        </p:nvSpPr>
        <p:spPr>
          <a:xfrm>
            <a:off x="7598299" y="750903"/>
            <a:ext cx="1241545" cy="4436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就职</a:t>
            </a: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4F2EE2C8-3E93-5E8D-4575-E3666D573725}"/>
              </a:ext>
            </a:extLst>
          </p:cNvPr>
          <p:cNvSpPr/>
          <p:nvPr/>
        </p:nvSpPr>
        <p:spPr>
          <a:xfrm>
            <a:off x="730789" y="6399579"/>
            <a:ext cx="794845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语言</a:t>
            </a: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1DBF26E-AD84-E422-6531-9A85122B4ADD}"/>
              </a:ext>
            </a:extLst>
          </p:cNvPr>
          <p:cNvSpPr/>
          <p:nvPr/>
        </p:nvSpPr>
        <p:spPr>
          <a:xfrm>
            <a:off x="507442" y="5664414"/>
            <a:ext cx="688554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内容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328C67B-34B1-CB73-E0EB-BBC3A2D98F56}"/>
              </a:ext>
            </a:extLst>
          </p:cNvPr>
          <p:cNvSpPr/>
          <p:nvPr/>
        </p:nvSpPr>
        <p:spPr>
          <a:xfrm>
            <a:off x="8052136" y="3456503"/>
            <a:ext cx="495241" cy="34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编辑</a:t>
            </a:r>
          </a:p>
        </p:txBody>
      </p:sp>
      <p:sp>
        <p:nvSpPr>
          <p:cNvPr id="47" name="菱形 46">
            <a:extLst>
              <a:ext uri="{FF2B5EF4-FFF2-40B4-BE49-F238E27FC236}">
                <a16:creationId xmlns:a16="http://schemas.microsoft.com/office/drawing/2014/main" id="{FBB7E344-AA06-298B-B3C0-DC7C19C4C012}"/>
              </a:ext>
            </a:extLst>
          </p:cNvPr>
          <p:cNvSpPr/>
          <p:nvPr/>
        </p:nvSpPr>
        <p:spPr>
          <a:xfrm>
            <a:off x="2301081" y="5381860"/>
            <a:ext cx="1241545" cy="4436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资助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7DF119C-90C8-86AC-C638-90901BAFD764}"/>
              </a:ext>
            </a:extLst>
          </p:cNvPr>
          <p:cNvSpPr/>
          <p:nvPr/>
        </p:nvSpPr>
        <p:spPr>
          <a:xfrm>
            <a:off x="2669554" y="5939932"/>
            <a:ext cx="495241" cy="34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基金</a:t>
            </a: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D587C82-D3AA-13AE-BC8F-6D9E9895A891}"/>
              </a:ext>
            </a:extLst>
          </p:cNvPr>
          <p:cNvSpPr/>
          <p:nvPr/>
        </p:nvSpPr>
        <p:spPr>
          <a:xfrm>
            <a:off x="1756789" y="6347091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项目名称</a:t>
            </a: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0564DAE-4A65-69BE-D0D0-1B708D8E3A8A}"/>
              </a:ext>
            </a:extLst>
          </p:cNvPr>
          <p:cNvSpPr/>
          <p:nvPr/>
        </p:nvSpPr>
        <p:spPr>
          <a:xfrm>
            <a:off x="2863369" y="6347092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项目编号</a:t>
            </a: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581D6FC2-AD38-187C-83D0-D8588316C99D}"/>
              </a:ext>
            </a:extLst>
          </p:cNvPr>
          <p:cNvSpPr/>
          <p:nvPr/>
        </p:nvSpPr>
        <p:spPr>
          <a:xfrm>
            <a:off x="3563431" y="5540301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论文附件</a:t>
            </a: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FDAA371-EEE8-27AA-9479-844305659AC6}"/>
              </a:ext>
            </a:extLst>
          </p:cNvPr>
          <p:cNvSpPr/>
          <p:nvPr/>
        </p:nvSpPr>
        <p:spPr>
          <a:xfrm>
            <a:off x="1353670" y="3432330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任务描述</a:t>
            </a: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BA749097-5366-7880-66F5-2A4F5E20C724}"/>
              </a:ext>
            </a:extLst>
          </p:cNvPr>
          <p:cNvSpPr/>
          <p:nvPr/>
        </p:nvSpPr>
        <p:spPr>
          <a:xfrm>
            <a:off x="920293" y="3802589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进度描述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4304875-E279-3F94-CB32-43CEEDA66A31}"/>
              </a:ext>
            </a:extLst>
          </p:cNvPr>
          <p:cNvCxnSpPr>
            <a:cxnSpLocks/>
            <a:stCxn id="5" idx="1"/>
            <a:endCxn id="30" idx="3"/>
          </p:cNvCxnSpPr>
          <p:nvPr/>
        </p:nvCxnSpPr>
        <p:spPr>
          <a:xfrm flipH="1">
            <a:off x="3140753" y="2300509"/>
            <a:ext cx="877232" cy="684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4FDC4CB-89ED-B17C-13D9-C628F6029FE5}"/>
              </a:ext>
            </a:extLst>
          </p:cNvPr>
          <p:cNvCxnSpPr>
            <a:cxnSpLocks/>
            <a:stCxn id="5" idx="0"/>
            <a:endCxn id="31" idx="3"/>
          </p:cNvCxnSpPr>
          <p:nvPr/>
        </p:nvCxnSpPr>
        <p:spPr>
          <a:xfrm flipH="1" flipV="1">
            <a:off x="4091742" y="1318716"/>
            <a:ext cx="173864" cy="8087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F004317-F990-F46A-B34F-6C6F8F0F9FBF}"/>
              </a:ext>
            </a:extLst>
          </p:cNvPr>
          <p:cNvCxnSpPr>
            <a:cxnSpLocks/>
            <a:stCxn id="31" idx="1"/>
            <a:endCxn id="9" idx="3"/>
          </p:cNvCxnSpPr>
          <p:nvPr/>
        </p:nvCxnSpPr>
        <p:spPr>
          <a:xfrm flipH="1" flipV="1">
            <a:off x="2716686" y="932605"/>
            <a:ext cx="133511" cy="3861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14F0677-54D8-D92C-348A-E72151631A24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>
            <a:off x="2716686" y="932605"/>
            <a:ext cx="4881613" cy="40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7D309EB4-AED1-F31A-A59D-400D72779C82}"/>
              </a:ext>
            </a:extLst>
          </p:cNvPr>
          <p:cNvCxnSpPr>
            <a:stCxn id="42" idx="3"/>
            <a:endCxn id="32" idx="1"/>
          </p:cNvCxnSpPr>
          <p:nvPr/>
        </p:nvCxnSpPr>
        <p:spPr>
          <a:xfrm>
            <a:off x="8839844" y="972735"/>
            <a:ext cx="1684414" cy="197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D3868C9B-D5EA-AEEA-6F6C-0A6ED196CF44}"/>
              </a:ext>
            </a:extLst>
          </p:cNvPr>
          <p:cNvCxnSpPr>
            <a:cxnSpLocks/>
            <a:stCxn id="30" idx="2"/>
            <a:endCxn id="22" idx="0"/>
          </p:cNvCxnSpPr>
          <p:nvPr/>
        </p:nvCxnSpPr>
        <p:spPr>
          <a:xfrm>
            <a:off x="2519981" y="2590765"/>
            <a:ext cx="2798" cy="23057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1F072004-DE53-74B7-163E-E4445311F93E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>
            <a:off x="2522779" y="5242590"/>
            <a:ext cx="399075" cy="139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173F22AB-DCC9-CAD3-5734-62938B7BCB2A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 flipH="1">
            <a:off x="2917175" y="5825524"/>
            <a:ext cx="4679" cy="1144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EB51AB8D-567F-EFBA-3E7B-87DE6BB83E7C}"/>
              </a:ext>
            </a:extLst>
          </p:cNvPr>
          <p:cNvCxnSpPr>
            <a:stCxn id="26" idx="6"/>
            <a:endCxn id="22" idx="1"/>
          </p:cNvCxnSpPr>
          <p:nvPr/>
        </p:nvCxnSpPr>
        <p:spPr>
          <a:xfrm>
            <a:off x="1754666" y="4288013"/>
            <a:ext cx="520492" cy="781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094D069A-E9F2-5C6B-8985-AB8303BC4429}"/>
              </a:ext>
            </a:extLst>
          </p:cNvPr>
          <p:cNvCxnSpPr>
            <a:stCxn id="27" idx="6"/>
            <a:endCxn id="22" idx="1"/>
          </p:cNvCxnSpPr>
          <p:nvPr/>
        </p:nvCxnSpPr>
        <p:spPr>
          <a:xfrm>
            <a:off x="1594101" y="4580455"/>
            <a:ext cx="681057" cy="489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645455C-FD9F-8448-C3F1-1DEA468468C0}"/>
              </a:ext>
            </a:extLst>
          </p:cNvPr>
          <p:cNvCxnSpPr>
            <a:stCxn id="29" idx="6"/>
            <a:endCxn id="22" idx="1"/>
          </p:cNvCxnSpPr>
          <p:nvPr/>
        </p:nvCxnSpPr>
        <p:spPr>
          <a:xfrm flipV="1">
            <a:off x="1797092" y="5069547"/>
            <a:ext cx="478066" cy="137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449EF85E-C1B1-55BB-36F6-5A459FDA0946}"/>
              </a:ext>
            </a:extLst>
          </p:cNvPr>
          <p:cNvCxnSpPr>
            <a:stCxn id="28" idx="6"/>
            <a:endCxn id="22" idx="1"/>
          </p:cNvCxnSpPr>
          <p:nvPr/>
        </p:nvCxnSpPr>
        <p:spPr>
          <a:xfrm>
            <a:off x="1586042" y="4883435"/>
            <a:ext cx="689116" cy="186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784EC9E1-470D-2085-E8E6-A2FB19733D64}"/>
              </a:ext>
            </a:extLst>
          </p:cNvPr>
          <p:cNvCxnSpPr>
            <a:cxnSpLocks/>
            <a:stCxn id="53" idx="0"/>
            <a:endCxn id="22" idx="3"/>
          </p:cNvCxnSpPr>
          <p:nvPr/>
        </p:nvCxnSpPr>
        <p:spPr>
          <a:xfrm flipH="1" flipV="1">
            <a:off x="2770399" y="5069547"/>
            <a:ext cx="1294656" cy="470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C09BAF5-BAEF-C6EE-5AF2-C3F216972D26}"/>
              </a:ext>
            </a:extLst>
          </p:cNvPr>
          <p:cNvCxnSpPr>
            <a:cxnSpLocks/>
            <a:stCxn id="14" idx="3"/>
            <a:endCxn id="5" idx="3"/>
          </p:cNvCxnSpPr>
          <p:nvPr/>
        </p:nvCxnSpPr>
        <p:spPr>
          <a:xfrm flipH="1">
            <a:off x="4513226" y="2116849"/>
            <a:ext cx="598416" cy="1836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CDF9EF8C-20D9-2D9D-4CED-39F6B2DAFB05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flipH="1" flipV="1">
            <a:off x="4265606" y="2473552"/>
            <a:ext cx="247620" cy="6717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0A35EAAC-AF80-9D81-D06B-783649731B9B}"/>
              </a:ext>
            </a:extLst>
          </p:cNvPr>
          <p:cNvCxnSpPr>
            <a:cxnSpLocks/>
            <a:stCxn id="18" idx="6"/>
            <a:endCxn id="9" idx="0"/>
          </p:cNvCxnSpPr>
          <p:nvPr/>
        </p:nvCxnSpPr>
        <p:spPr>
          <a:xfrm>
            <a:off x="2115019" y="633695"/>
            <a:ext cx="354047" cy="125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153E379B-5D18-744C-58B1-FE267798476F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flipH="1">
            <a:off x="2469066" y="650284"/>
            <a:ext cx="561905" cy="109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DF9A8258-3C90-0606-69CD-F8B047794731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2469066" y="651335"/>
            <a:ext cx="94355" cy="108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483CE8CC-9637-8228-383F-499EF92F24E7}"/>
              </a:ext>
            </a:extLst>
          </p:cNvPr>
          <p:cNvCxnSpPr>
            <a:cxnSpLocks/>
            <a:stCxn id="13" idx="4"/>
            <a:endCxn id="5" idx="0"/>
          </p:cNvCxnSpPr>
          <p:nvPr/>
        </p:nvCxnSpPr>
        <p:spPr>
          <a:xfrm flipH="1">
            <a:off x="4265606" y="1685787"/>
            <a:ext cx="233420" cy="4416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B1C39AEB-278A-50AD-592F-B28BBD0F3C94}"/>
              </a:ext>
            </a:extLst>
          </p:cNvPr>
          <p:cNvCxnSpPr>
            <a:cxnSpLocks/>
            <a:stCxn id="17" idx="3"/>
            <a:endCxn id="5" idx="0"/>
          </p:cNvCxnSpPr>
          <p:nvPr/>
        </p:nvCxnSpPr>
        <p:spPr>
          <a:xfrm flipH="1">
            <a:off x="4265606" y="1974579"/>
            <a:ext cx="301072" cy="1528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695E947E-3F6A-96DC-290F-5D3FB1B66E48}"/>
              </a:ext>
            </a:extLst>
          </p:cNvPr>
          <p:cNvCxnSpPr>
            <a:cxnSpLocks/>
            <a:stCxn id="5" idx="1"/>
            <a:endCxn id="15" idx="5"/>
          </p:cNvCxnSpPr>
          <p:nvPr/>
        </p:nvCxnSpPr>
        <p:spPr>
          <a:xfrm flipH="1" flipV="1">
            <a:off x="3415505" y="2121142"/>
            <a:ext cx="602480" cy="1793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ADF2F1DA-865C-5B13-4EB9-EA9B1F2A5373}"/>
              </a:ext>
            </a:extLst>
          </p:cNvPr>
          <p:cNvCxnSpPr>
            <a:cxnSpLocks/>
            <a:stCxn id="5" idx="2"/>
            <a:endCxn id="20" idx="7"/>
          </p:cNvCxnSpPr>
          <p:nvPr/>
        </p:nvCxnSpPr>
        <p:spPr>
          <a:xfrm flipH="1">
            <a:off x="3601534" y="2473552"/>
            <a:ext cx="664072" cy="311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F821AA72-7D3B-AFF1-D840-B34623D80883}"/>
              </a:ext>
            </a:extLst>
          </p:cNvPr>
          <p:cNvCxnSpPr>
            <a:cxnSpLocks/>
            <a:stCxn id="5" idx="0"/>
            <a:endCxn id="10" idx="5"/>
          </p:cNvCxnSpPr>
          <p:nvPr/>
        </p:nvCxnSpPr>
        <p:spPr>
          <a:xfrm flipH="1" flipV="1">
            <a:off x="3975222" y="2043072"/>
            <a:ext cx="290384" cy="84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52A663A8-11E0-A42B-63DC-C68E498176A5}"/>
              </a:ext>
            </a:extLst>
          </p:cNvPr>
          <p:cNvCxnSpPr>
            <a:cxnSpLocks/>
            <a:stCxn id="5" idx="1"/>
            <a:endCxn id="4" idx="7"/>
          </p:cNvCxnSpPr>
          <p:nvPr/>
        </p:nvCxnSpPr>
        <p:spPr>
          <a:xfrm flipH="1">
            <a:off x="3592876" y="2300509"/>
            <a:ext cx="425109" cy="1535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BAE006B9-BB98-F5E3-E6DC-B54308A3230D}"/>
              </a:ext>
            </a:extLst>
          </p:cNvPr>
          <p:cNvCxnSpPr>
            <a:cxnSpLocks/>
            <a:stCxn id="5" idx="3"/>
            <a:endCxn id="12" idx="2"/>
          </p:cNvCxnSpPr>
          <p:nvPr/>
        </p:nvCxnSpPr>
        <p:spPr>
          <a:xfrm>
            <a:off x="4513226" y="2300509"/>
            <a:ext cx="502008" cy="1867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0A385AD0-32F0-448D-971A-C9FB454D0021}"/>
              </a:ext>
            </a:extLst>
          </p:cNvPr>
          <p:cNvCxnSpPr>
            <a:cxnSpLocks/>
            <a:stCxn id="48" idx="2"/>
            <a:endCxn id="51" idx="7"/>
          </p:cNvCxnSpPr>
          <p:nvPr/>
        </p:nvCxnSpPr>
        <p:spPr>
          <a:xfrm flipH="1">
            <a:off x="2613114" y="6286018"/>
            <a:ext cx="304061" cy="1082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A90DC165-329C-2CD1-1772-2C98E8E995C6}"/>
              </a:ext>
            </a:extLst>
          </p:cNvPr>
          <p:cNvCxnSpPr>
            <a:stCxn id="48" idx="2"/>
            <a:endCxn id="52" idx="0"/>
          </p:cNvCxnSpPr>
          <p:nvPr/>
        </p:nvCxnSpPr>
        <p:spPr>
          <a:xfrm>
            <a:off x="2917175" y="6286018"/>
            <a:ext cx="447818" cy="61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A2ED556B-28C9-535A-429B-8E7BEA985E77}"/>
              </a:ext>
            </a:extLst>
          </p:cNvPr>
          <p:cNvCxnSpPr>
            <a:cxnSpLocks/>
            <a:stCxn id="22" idx="1"/>
            <a:endCxn id="60" idx="5"/>
          </p:cNvCxnSpPr>
          <p:nvPr/>
        </p:nvCxnSpPr>
        <p:spPr>
          <a:xfrm flipH="1" flipV="1">
            <a:off x="1776618" y="4077620"/>
            <a:ext cx="498540" cy="9919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755A15FB-C323-2388-C591-17F14CA650EB}"/>
              </a:ext>
            </a:extLst>
          </p:cNvPr>
          <p:cNvCxnSpPr>
            <a:cxnSpLocks/>
            <a:stCxn id="32" idx="0"/>
            <a:endCxn id="40" idx="5"/>
          </p:cNvCxnSpPr>
          <p:nvPr/>
        </p:nvCxnSpPr>
        <p:spPr>
          <a:xfrm flipH="1" flipV="1">
            <a:off x="9888779" y="374999"/>
            <a:ext cx="883100" cy="4444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07D1DD02-BBFE-37C5-0DEC-D26B3F8BD9F4}"/>
              </a:ext>
            </a:extLst>
          </p:cNvPr>
          <p:cNvCxnSpPr>
            <a:cxnSpLocks/>
            <a:stCxn id="32" idx="0"/>
            <a:endCxn id="39" idx="4"/>
          </p:cNvCxnSpPr>
          <p:nvPr/>
        </p:nvCxnSpPr>
        <p:spPr>
          <a:xfrm flipH="1" flipV="1">
            <a:off x="10537325" y="322219"/>
            <a:ext cx="234554" cy="497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49AB830A-0BAD-A470-6A1E-5824A4D6A8B3}"/>
              </a:ext>
            </a:extLst>
          </p:cNvPr>
          <p:cNvCxnSpPr>
            <a:stCxn id="32" idx="0"/>
            <a:endCxn id="37" idx="2"/>
          </p:cNvCxnSpPr>
          <p:nvPr/>
        </p:nvCxnSpPr>
        <p:spPr>
          <a:xfrm flipV="1">
            <a:off x="10771879" y="436886"/>
            <a:ext cx="228130" cy="3825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03F94A62-451B-7246-BE03-9C0329591536}"/>
              </a:ext>
            </a:extLst>
          </p:cNvPr>
          <p:cNvCxnSpPr>
            <a:stCxn id="32" idx="3"/>
            <a:endCxn id="36" idx="2"/>
          </p:cNvCxnSpPr>
          <p:nvPr/>
        </p:nvCxnSpPr>
        <p:spPr>
          <a:xfrm flipV="1">
            <a:off x="11019499" y="819480"/>
            <a:ext cx="233461" cy="1730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5C21E51A-A222-9C96-2594-D59B670FD6A9}"/>
              </a:ext>
            </a:extLst>
          </p:cNvPr>
          <p:cNvCxnSpPr>
            <a:stCxn id="32" idx="3"/>
            <a:endCxn id="38" idx="3"/>
          </p:cNvCxnSpPr>
          <p:nvPr/>
        </p:nvCxnSpPr>
        <p:spPr>
          <a:xfrm>
            <a:off x="11019499" y="992522"/>
            <a:ext cx="539841" cy="278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28C28A0D-5FD8-D61F-346A-60AEAA618F38}"/>
              </a:ext>
            </a:extLst>
          </p:cNvPr>
          <p:cNvCxnSpPr>
            <a:cxnSpLocks/>
            <a:stCxn id="46" idx="2"/>
            <a:endCxn id="24" idx="1"/>
          </p:cNvCxnSpPr>
          <p:nvPr/>
        </p:nvCxnSpPr>
        <p:spPr>
          <a:xfrm>
            <a:off x="8299757" y="3802589"/>
            <a:ext cx="251563" cy="2492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50FC77F8-175C-A165-BBCF-1435AD10D9FC}"/>
              </a:ext>
            </a:extLst>
          </p:cNvPr>
          <p:cNvCxnSpPr>
            <a:cxnSpLocks/>
            <a:stCxn id="22" idx="0"/>
            <a:endCxn id="57" idx="5"/>
          </p:cNvCxnSpPr>
          <p:nvPr/>
        </p:nvCxnSpPr>
        <p:spPr>
          <a:xfrm flipH="1" flipV="1">
            <a:off x="2209995" y="3707361"/>
            <a:ext cx="312784" cy="1189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椭圆 220">
            <a:extLst>
              <a:ext uri="{FF2B5EF4-FFF2-40B4-BE49-F238E27FC236}">
                <a16:creationId xmlns:a16="http://schemas.microsoft.com/office/drawing/2014/main" id="{E5B1BA3E-AE9A-0EC9-554A-27A5A15E4A2F}"/>
              </a:ext>
            </a:extLst>
          </p:cNvPr>
          <p:cNvSpPr/>
          <p:nvPr/>
        </p:nvSpPr>
        <p:spPr>
          <a:xfrm>
            <a:off x="11099522" y="4561215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评审结论</a:t>
            </a:r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49E57574-D0DD-E4E8-762F-B9C2203A68B1}"/>
              </a:ext>
            </a:extLst>
          </p:cNvPr>
          <p:cNvSpPr/>
          <p:nvPr/>
        </p:nvSpPr>
        <p:spPr>
          <a:xfrm>
            <a:off x="9534077" y="4547456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正面评价</a:t>
            </a:r>
          </a:p>
        </p:txBody>
      </p:sp>
      <p:sp>
        <p:nvSpPr>
          <p:cNvPr id="223" name="椭圆 222">
            <a:extLst>
              <a:ext uri="{FF2B5EF4-FFF2-40B4-BE49-F238E27FC236}">
                <a16:creationId xmlns:a16="http://schemas.microsoft.com/office/drawing/2014/main" id="{D197B920-B27E-5E01-C705-C72B9CBB007D}"/>
              </a:ext>
            </a:extLst>
          </p:cNvPr>
          <p:cNvSpPr/>
          <p:nvPr/>
        </p:nvSpPr>
        <p:spPr>
          <a:xfrm>
            <a:off x="9828705" y="5381860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负面评价</a:t>
            </a:r>
          </a:p>
        </p:txBody>
      </p: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3A603773-22AF-A82F-8AF7-DF1C6BEEF3B3}"/>
              </a:ext>
            </a:extLst>
          </p:cNvPr>
          <p:cNvCxnSpPr>
            <a:cxnSpLocks/>
            <a:stCxn id="221" idx="3"/>
            <a:endCxn id="190" idx="3"/>
          </p:cNvCxnSpPr>
          <p:nvPr/>
        </p:nvCxnSpPr>
        <p:spPr>
          <a:xfrm flipH="1">
            <a:off x="11019498" y="4836246"/>
            <a:ext cx="226946" cy="231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C005C175-E905-42EB-CA6E-A12DA64CBE47}"/>
              </a:ext>
            </a:extLst>
          </p:cNvPr>
          <p:cNvCxnSpPr>
            <a:cxnSpLocks/>
            <a:stCxn id="222" idx="5"/>
            <a:endCxn id="190" idx="0"/>
          </p:cNvCxnSpPr>
          <p:nvPr/>
        </p:nvCxnSpPr>
        <p:spPr>
          <a:xfrm>
            <a:off x="10390402" y="4822487"/>
            <a:ext cx="381476" cy="719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3FABB991-21AC-8DC1-2CAB-9280FF806A8D}"/>
              </a:ext>
            </a:extLst>
          </p:cNvPr>
          <p:cNvCxnSpPr>
            <a:cxnSpLocks/>
            <a:stCxn id="190" idx="2"/>
            <a:endCxn id="223" idx="7"/>
          </p:cNvCxnSpPr>
          <p:nvPr/>
        </p:nvCxnSpPr>
        <p:spPr>
          <a:xfrm flipH="1">
            <a:off x="10685030" y="5240572"/>
            <a:ext cx="86848" cy="188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菱形 240">
            <a:extLst>
              <a:ext uri="{FF2B5EF4-FFF2-40B4-BE49-F238E27FC236}">
                <a16:creationId xmlns:a16="http://schemas.microsoft.com/office/drawing/2014/main" id="{04612AD0-BA5D-0D5C-C2AB-04077CC97456}"/>
              </a:ext>
            </a:extLst>
          </p:cNvPr>
          <p:cNvSpPr/>
          <p:nvPr/>
        </p:nvSpPr>
        <p:spPr>
          <a:xfrm>
            <a:off x="7596577" y="4825001"/>
            <a:ext cx="1406360" cy="4436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审稿分配</a:t>
            </a:r>
          </a:p>
        </p:txBody>
      </p: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02B07B3F-074C-BF57-15B4-89E58784DA4E}"/>
              </a:ext>
            </a:extLst>
          </p:cNvPr>
          <p:cNvCxnSpPr>
            <a:cxnSpLocks/>
            <a:stCxn id="22" idx="3"/>
            <a:endCxn id="241" idx="1"/>
          </p:cNvCxnSpPr>
          <p:nvPr/>
        </p:nvCxnSpPr>
        <p:spPr>
          <a:xfrm flipV="1">
            <a:off x="2770399" y="5046833"/>
            <a:ext cx="4826178" cy="227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3AAD1E56-36EB-5676-A3D3-D38C2072DC2A}"/>
              </a:ext>
            </a:extLst>
          </p:cNvPr>
          <p:cNvCxnSpPr>
            <a:cxnSpLocks/>
            <a:stCxn id="241" idx="0"/>
            <a:endCxn id="46" idx="2"/>
          </p:cNvCxnSpPr>
          <p:nvPr/>
        </p:nvCxnSpPr>
        <p:spPr>
          <a:xfrm flipV="1">
            <a:off x="8299757" y="3802589"/>
            <a:ext cx="0" cy="1022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CD9DEF3B-3FA0-763C-86CF-8C45AFFD4418}"/>
              </a:ext>
            </a:extLst>
          </p:cNvPr>
          <p:cNvCxnSpPr>
            <a:cxnSpLocks/>
            <a:stCxn id="205" idx="0"/>
            <a:endCxn id="32" idx="2"/>
          </p:cNvCxnSpPr>
          <p:nvPr/>
        </p:nvCxnSpPr>
        <p:spPr>
          <a:xfrm flipH="1" flipV="1">
            <a:off x="10771879" y="1165565"/>
            <a:ext cx="364350" cy="14364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椭圆 273">
            <a:extLst>
              <a:ext uri="{FF2B5EF4-FFF2-40B4-BE49-F238E27FC236}">
                <a16:creationId xmlns:a16="http://schemas.microsoft.com/office/drawing/2014/main" id="{7920251B-0F65-59BE-BBF2-81C40896CD67}"/>
              </a:ext>
            </a:extLst>
          </p:cNvPr>
          <p:cNvSpPr/>
          <p:nvPr/>
        </p:nvSpPr>
        <p:spPr>
          <a:xfrm>
            <a:off x="9706544" y="1424816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卡号</a:t>
            </a:r>
          </a:p>
        </p:txBody>
      </p:sp>
      <p:sp>
        <p:nvSpPr>
          <p:cNvPr id="275" name="椭圆 274">
            <a:extLst>
              <a:ext uri="{FF2B5EF4-FFF2-40B4-BE49-F238E27FC236}">
                <a16:creationId xmlns:a16="http://schemas.microsoft.com/office/drawing/2014/main" id="{1E3DBE71-A475-F457-86B7-33ACFCB9F280}"/>
              </a:ext>
            </a:extLst>
          </p:cNvPr>
          <p:cNvSpPr/>
          <p:nvPr/>
        </p:nvSpPr>
        <p:spPr>
          <a:xfrm>
            <a:off x="11017112" y="1745516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银行</a:t>
            </a:r>
          </a:p>
        </p:txBody>
      </p:sp>
      <p:sp>
        <p:nvSpPr>
          <p:cNvPr id="276" name="椭圆 275">
            <a:extLst>
              <a:ext uri="{FF2B5EF4-FFF2-40B4-BE49-F238E27FC236}">
                <a16:creationId xmlns:a16="http://schemas.microsoft.com/office/drawing/2014/main" id="{5A8FCCD2-88E9-AA1F-2D17-8C2243D837D7}"/>
              </a:ext>
            </a:extLst>
          </p:cNvPr>
          <p:cNvSpPr/>
          <p:nvPr/>
        </p:nvSpPr>
        <p:spPr>
          <a:xfrm>
            <a:off x="9111221" y="379688"/>
            <a:ext cx="86839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开户名</a:t>
            </a:r>
          </a:p>
        </p:txBody>
      </p: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87B7C995-BB48-2E51-A0EA-E3D57B237FE8}"/>
              </a:ext>
            </a:extLst>
          </p:cNvPr>
          <p:cNvCxnSpPr>
            <a:cxnSpLocks/>
            <a:stCxn id="32" idx="0"/>
            <a:endCxn id="276" idx="4"/>
          </p:cNvCxnSpPr>
          <p:nvPr/>
        </p:nvCxnSpPr>
        <p:spPr>
          <a:xfrm flipH="1" flipV="1">
            <a:off x="9545418" y="701907"/>
            <a:ext cx="1226461" cy="1175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直接连接符 279">
            <a:extLst>
              <a:ext uri="{FF2B5EF4-FFF2-40B4-BE49-F238E27FC236}">
                <a16:creationId xmlns:a16="http://schemas.microsoft.com/office/drawing/2014/main" id="{B3D1B336-21D6-6524-4E08-32AFC49B872C}"/>
              </a:ext>
            </a:extLst>
          </p:cNvPr>
          <p:cNvCxnSpPr>
            <a:cxnSpLocks/>
            <a:stCxn id="32" idx="2"/>
            <a:endCxn id="274" idx="7"/>
          </p:cNvCxnSpPr>
          <p:nvPr/>
        </p:nvCxnSpPr>
        <p:spPr>
          <a:xfrm flipH="1">
            <a:off x="10268449" y="1165565"/>
            <a:ext cx="503430" cy="306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E8806E5E-3C20-F7DA-FB8A-C0ABB4C0B64E}"/>
              </a:ext>
            </a:extLst>
          </p:cNvPr>
          <p:cNvCxnSpPr>
            <a:cxnSpLocks/>
            <a:stCxn id="32" idx="2"/>
            <a:endCxn id="275" idx="1"/>
          </p:cNvCxnSpPr>
          <p:nvPr/>
        </p:nvCxnSpPr>
        <p:spPr>
          <a:xfrm>
            <a:off x="10771879" y="1165565"/>
            <a:ext cx="341641" cy="6271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椭圆 293">
            <a:extLst>
              <a:ext uri="{FF2B5EF4-FFF2-40B4-BE49-F238E27FC236}">
                <a16:creationId xmlns:a16="http://schemas.microsoft.com/office/drawing/2014/main" id="{EFEAEE37-756C-5085-9CFF-EDD39FF98A6B}"/>
              </a:ext>
            </a:extLst>
          </p:cNvPr>
          <p:cNvSpPr/>
          <p:nvPr/>
        </p:nvSpPr>
        <p:spPr>
          <a:xfrm>
            <a:off x="11282348" y="1419159"/>
            <a:ext cx="855342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审稿费</a:t>
            </a:r>
          </a:p>
        </p:txBody>
      </p: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00D264BD-D9B9-0908-22F2-884037FB2107}"/>
              </a:ext>
            </a:extLst>
          </p:cNvPr>
          <p:cNvCxnSpPr>
            <a:cxnSpLocks/>
            <a:stCxn id="32" idx="3"/>
            <a:endCxn id="294" idx="1"/>
          </p:cNvCxnSpPr>
          <p:nvPr/>
        </p:nvCxnSpPr>
        <p:spPr>
          <a:xfrm>
            <a:off x="11019499" y="992522"/>
            <a:ext cx="388111" cy="473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菱形 321">
            <a:extLst>
              <a:ext uri="{FF2B5EF4-FFF2-40B4-BE49-F238E27FC236}">
                <a16:creationId xmlns:a16="http://schemas.microsoft.com/office/drawing/2014/main" id="{012B6939-5149-EFD7-7A4D-F6800984F2A0}"/>
              </a:ext>
            </a:extLst>
          </p:cNvPr>
          <p:cNvSpPr/>
          <p:nvPr/>
        </p:nvSpPr>
        <p:spPr>
          <a:xfrm>
            <a:off x="6086610" y="3014579"/>
            <a:ext cx="1241545" cy="4436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通知</a:t>
            </a:r>
          </a:p>
        </p:txBody>
      </p:sp>
      <p:cxnSp>
        <p:nvCxnSpPr>
          <p:cNvPr id="324" name="直接连接符 323">
            <a:extLst>
              <a:ext uri="{FF2B5EF4-FFF2-40B4-BE49-F238E27FC236}">
                <a16:creationId xmlns:a16="http://schemas.microsoft.com/office/drawing/2014/main" id="{17E9D57C-4BDA-748C-A9FD-0B9E6DE1FE34}"/>
              </a:ext>
            </a:extLst>
          </p:cNvPr>
          <p:cNvCxnSpPr>
            <a:cxnSpLocks/>
            <a:stCxn id="5" idx="3"/>
            <a:endCxn id="322" idx="1"/>
          </p:cNvCxnSpPr>
          <p:nvPr/>
        </p:nvCxnSpPr>
        <p:spPr>
          <a:xfrm>
            <a:off x="4513226" y="2300509"/>
            <a:ext cx="1573384" cy="9359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直接连接符 325">
            <a:extLst>
              <a:ext uri="{FF2B5EF4-FFF2-40B4-BE49-F238E27FC236}">
                <a16:creationId xmlns:a16="http://schemas.microsoft.com/office/drawing/2014/main" id="{BC97DA3D-7F54-2E1D-388C-1752E98203BA}"/>
              </a:ext>
            </a:extLst>
          </p:cNvPr>
          <p:cNvCxnSpPr>
            <a:cxnSpLocks/>
            <a:stCxn id="322" idx="3"/>
            <a:endCxn id="46" idx="1"/>
          </p:cNvCxnSpPr>
          <p:nvPr/>
        </p:nvCxnSpPr>
        <p:spPr>
          <a:xfrm>
            <a:off x="7328155" y="3236411"/>
            <a:ext cx="723981" cy="3931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7" name="直接连接符 336">
            <a:extLst>
              <a:ext uri="{FF2B5EF4-FFF2-40B4-BE49-F238E27FC236}">
                <a16:creationId xmlns:a16="http://schemas.microsoft.com/office/drawing/2014/main" id="{6AFDD874-5692-2801-9C64-6A3896B78157}"/>
              </a:ext>
            </a:extLst>
          </p:cNvPr>
          <p:cNvCxnSpPr>
            <a:cxnSpLocks/>
            <a:stCxn id="322" idx="0"/>
            <a:endCxn id="130" idx="3"/>
          </p:cNvCxnSpPr>
          <p:nvPr/>
        </p:nvCxnSpPr>
        <p:spPr>
          <a:xfrm flipV="1">
            <a:off x="6707383" y="2880192"/>
            <a:ext cx="504222" cy="1343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0" name="菱形 359">
            <a:extLst>
              <a:ext uri="{FF2B5EF4-FFF2-40B4-BE49-F238E27FC236}">
                <a16:creationId xmlns:a16="http://schemas.microsoft.com/office/drawing/2014/main" id="{46F79F9E-5A37-3066-C3C9-2EC8CAF1299A}"/>
              </a:ext>
            </a:extLst>
          </p:cNvPr>
          <p:cNvSpPr/>
          <p:nvPr/>
        </p:nvSpPr>
        <p:spPr>
          <a:xfrm>
            <a:off x="5973624" y="3955147"/>
            <a:ext cx="1241545" cy="4436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排期</a:t>
            </a:r>
          </a:p>
        </p:txBody>
      </p:sp>
      <p:cxnSp>
        <p:nvCxnSpPr>
          <p:cNvPr id="362" name="直接连接符 361">
            <a:extLst>
              <a:ext uri="{FF2B5EF4-FFF2-40B4-BE49-F238E27FC236}">
                <a16:creationId xmlns:a16="http://schemas.microsoft.com/office/drawing/2014/main" id="{D076D283-0AFD-D3CC-F322-F3E18B570C38}"/>
              </a:ext>
            </a:extLst>
          </p:cNvPr>
          <p:cNvCxnSpPr>
            <a:cxnSpLocks/>
            <a:stCxn id="22" idx="3"/>
            <a:endCxn id="360" idx="1"/>
          </p:cNvCxnSpPr>
          <p:nvPr/>
        </p:nvCxnSpPr>
        <p:spPr>
          <a:xfrm flipV="1">
            <a:off x="2770399" y="4176979"/>
            <a:ext cx="3203225" cy="892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直接连接符 363">
            <a:extLst>
              <a:ext uri="{FF2B5EF4-FFF2-40B4-BE49-F238E27FC236}">
                <a16:creationId xmlns:a16="http://schemas.microsoft.com/office/drawing/2014/main" id="{EA0A0F00-E86F-6B5F-C20C-7DDE37ED0541}"/>
              </a:ext>
            </a:extLst>
          </p:cNvPr>
          <p:cNvCxnSpPr>
            <a:cxnSpLocks/>
            <a:stCxn id="360" idx="3"/>
            <a:endCxn id="46" idx="1"/>
          </p:cNvCxnSpPr>
          <p:nvPr/>
        </p:nvCxnSpPr>
        <p:spPr>
          <a:xfrm flipV="1">
            <a:off x="7215169" y="3629546"/>
            <a:ext cx="836967" cy="5474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椭圆 365">
            <a:extLst>
              <a:ext uri="{FF2B5EF4-FFF2-40B4-BE49-F238E27FC236}">
                <a16:creationId xmlns:a16="http://schemas.microsoft.com/office/drawing/2014/main" id="{87E080B6-B2A5-3596-93F9-F4A0DCF079FB}"/>
              </a:ext>
            </a:extLst>
          </p:cNvPr>
          <p:cNvSpPr/>
          <p:nvPr/>
        </p:nvSpPr>
        <p:spPr>
          <a:xfrm>
            <a:off x="6282130" y="4476536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期号</a:t>
            </a:r>
          </a:p>
        </p:txBody>
      </p:sp>
      <p:sp>
        <p:nvSpPr>
          <p:cNvPr id="367" name="椭圆 366">
            <a:extLst>
              <a:ext uri="{FF2B5EF4-FFF2-40B4-BE49-F238E27FC236}">
                <a16:creationId xmlns:a16="http://schemas.microsoft.com/office/drawing/2014/main" id="{0FEA82DA-B29C-AACE-6C6C-0781D57653DB}"/>
              </a:ext>
            </a:extLst>
          </p:cNvPr>
          <p:cNvSpPr/>
          <p:nvPr/>
        </p:nvSpPr>
        <p:spPr>
          <a:xfrm>
            <a:off x="5642786" y="4291902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卷号</a:t>
            </a:r>
          </a:p>
        </p:txBody>
      </p:sp>
      <p:sp>
        <p:nvSpPr>
          <p:cNvPr id="368" name="椭圆 367">
            <a:extLst>
              <a:ext uri="{FF2B5EF4-FFF2-40B4-BE49-F238E27FC236}">
                <a16:creationId xmlns:a16="http://schemas.microsoft.com/office/drawing/2014/main" id="{DF32D998-BCDF-7514-EEE2-13E4CA9C35AB}"/>
              </a:ext>
            </a:extLst>
          </p:cNvPr>
          <p:cNvSpPr/>
          <p:nvPr/>
        </p:nvSpPr>
        <p:spPr>
          <a:xfrm>
            <a:off x="6981845" y="4258235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页码</a:t>
            </a:r>
          </a:p>
        </p:txBody>
      </p:sp>
      <p:cxnSp>
        <p:nvCxnSpPr>
          <p:cNvPr id="370" name="直接连接符 369">
            <a:extLst>
              <a:ext uri="{FF2B5EF4-FFF2-40B4-BE49-F238E27FC236}">
                <a16:creationId xmlns:a16="http://schemas.microsoft.com/office/drawing/2014/main" id="{483459A5-707B-EB54-9F82-CE9AFE60F1BC}"/>
              </a:ext>
            </a:extLst>
          </p:cNvPr>
          <p:cNvCxnSpPr>
            <a:cxnSpLocks/>
            <a:stCxn id="366" idx="0"/>
            <a:endCxn id="360" idx="2"/>
          </p:cNvCxnSpPr>
          <p:nvPr/>
        </p:nvCxnSpPr>
        <p:spPr>
          <a:xfrm flipH="1" flipV="1">
            <a:off x="6594397" y="4398811"/>
            <a:ext cx="16890" cy="777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3" name="直接连接符 372">
            <a:extLst>
              <a:ext uri="{FF2B5EF4-FFF2-40B4-BE49-F238E27FC236}">
                <a16:creationId xmlns:a16="http://schemas.microsoft.com/office/drawing/2014/main" id="{A395A9B2-8D02-7CDF-E111-039AC0EB5C43}"/>
              </a:ext>
            </a:extLst>
          </p:cNvPr>
          <p:cNvCxnSpPr>
            <a:cxnSpLocks/>
            <a:stCxn id="367" idx="6"/>
            <a:endCxn id="360" idx="2"/>
          </p:cNvCxnSpPr>
          <p:nvPr/>
        </p:nvCxnSpPr>
        <p:spPr>
          <a:xfrm flipV="1">
            <a:off x="6301099" y="4398811"/>
            <a:ext cx="293298" cy="54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>
            <a:extLst>
              <a:ext uri="{FF2B5EF4-FFF2-40B4-BE49-F238E27FC236}">
                <a16:creationId xmlns:a16="http://schemas.microsoft.com/office/drawing/2014/main" id="{4E936215-9890-A8B6-F099-D2292CFDA6E7}"/>
              </a:ext>
            </a:extLst>
          </p:cNvPr>
          <p:cNvCxnSpPr>
            <a:cxnSpLocks/>
            <a:stCxn id="368" idx="2"/>
            <a:endCxn id="360" idx="2"/>
          </p:cNvCxnSpPr>
          <p:nvPr/>
        </p:nvCxnSpPr>
        <p:spPr>
          <a:xfrm flipH="1" flipV="1">
            <a:off x="6594397" y="4398811"/>
            <a:ext cx="387448" cy="20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1" name="椭圆 450">
            <a:extLst>
              <a:ext uri="{FF2B5EF4-FFF2-40B4-BE49-F238E27FC236}">
                <a16:creationId xmlns:a16="http://schemas.microsoft.com/office/drawing/2014/main" id="{46A0C36B-02C5-7A59-C87F-A87BA5FC5D31}"/>
              </a:ext>
            </a:extLst>
          </p:cNvPr>
          <p:cNvSpPr/>
          <p:nvPr/>
        </p:nvSpPr>
        <p:spPr>
          <a:xfrm>
            <a:off x="2549912" y="4090562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完整性</a:t>
            </a:r>
          </a:p>
        </p:txBody>
      </p:sp>
      <p:cxnSp>
        <p:nvCxnSpPr>
          <p:cNvPr id="460" name="直接连接符 459">
            <a:extLst>
              <a:ext uri="{FF2B5EF4-FFF2-40B4-BE49-F238E27FC236}">
                <a16:creationId xmlns:a16="http://schemas.microsoft.com/office/drawing/2014/main" id="{4A289769-F7D2-ECDD-8F32-E0E2CEC3FDD5}"/>
              </a:ext>
            </a:extLst>
          </p:cNvPr>
          <p:cNvCxnSpPr>
            <a:cxnSpLocks/>
            <a:stCxn id="451" idx="4"/>
            <a:endCxn id="22" idx="3"/>
          </p:cNvCxnSpPr>
          <p:nvPr/>
        </p:nvCxnSpPr>
        <p:spPr>
          <a:xfrm flipH="1">
            <a:off x="2770399" y="4412781"/>
            <a:ext cx="281137" cy="6567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直接连接符 467">
            <a:extLst>
              <a:ext uri="{FF2B5EF4-FFF2-40B4-BE49-F238E27FC236}">
                <a16:creationId xmlns:a16="http://schemas.microsoft.com/office/drawing/2014/main" id="{96410F59-A0D5-7BD6-CD31-3A54A0934BF8}"/>
              </a:ext>
            </a:extLst>
          </p:cNvPr>
          <p:cNvCxnSpPr>
            <a:cxnSpLocks/>
            <a:stCxn id="64" idx="2"/>
            <a:endCxn id="44" idx="7"/>
          </p:cNvCxnSpPr>
          <p:nvPr/>
        </p:nvCxnSpPr>
        <p:spPr>
          <a:xfrm flipH="1">
            <a:off x="1409232" y="6308281"/>
            <a:ext cx="221540" cy="138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3" name="菱形 1022">
            <a:extLst>
              <a:ext uri="{FF2B5EF4-FFF2-40B4-BE49-F238E27FC236}">
                <a16:creationId xmlns:a16="http://schemas.microsoft.com/office/drawing/2014/main" id="{540036DB-0F5C-0DB8-7704-BADB22B2CCEB}"/>
              </a:ext>
            </a:extLst>
          </p:cNvPr>
          <p:cNvSpPr/>
          <p:nvPr/>
        </p:nvSpPr>
        <p:spPr>
          <a:xfrm>
            <a:off x="3184657" y="3631713"/>
            <a:ext cx="1241545" cy="4436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支付</a:t>
            </a:r>
          </a:p>
        </p:txBody>
      </p:sp>
      <p:cxnSp>
        <p:nvCxnSpPr>
          <p:cNvPr id="1025" name="直接连接符 1024">
            <a:extLst>
              <a:ext uri="{FF2B5EF4-FFF2-40B4-BE49-F238E27FC236}">
                <a16:creationId xmlns:a16="http://schemas.microsoft.com/office/drawing/2014/main" id="{74F98F6E-D360-43E9-E3AE-AB577FB24B39}"/>
              </a:ext>
            </a:extLst>
          </p:cNvPr>
          <p:cNvCxnSpPr>
            <a:cxnSpLocks/>
            <a:stCxn id="5" idx="2"/>
            <a:endCxn id="1023" idx="0"/>
          </p:cNvCxnSpPr>
          <p:nvPr/>
        </p:nvCxnSpPr>
        <p:spPr>
          <a:xfrm flipH="1">
            <a:off x="3805430" y="2473552"/>
            <a:ext cx="460176" cy="1158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5" name="椭圆 1064">
            <a:extLst>
              <a:ext uri="{FF2B5EF4-FFF2-40B4-BE49-F238E27FC236}">
                <a16:creationId xmlns:a16="http://schemas.microsoft.com/office/drawing/2014/main" id="{CF10F6DC-ECC9-507F-2326-5BCCF0BAAD96}"/>
              </a:ext>
            </a:extLst>
          </p:cNvPr>
          <p:cNvSpPr/>
          <p:nvPr/>
        </p:nvSpPr>
        <p:spPr>
          <a:xfrm>
            <a:off x="2625011" y="3386448"/>
            <a:ext cx="829235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版面费</a:t>
            </a:r>
          </a:p>
        </p:txBody>
      </p:sp>
      <p:cxnSp>
        <p:nvCxnSpPr>
          <p:cNvPr id="1068" name="直接连接符 1067">
            <a:extLst>
              <a:ext uri="{FF2B5EF4-FFF2-40B4-BE49-F238E27FC236}">
                <a16:creationId xmlns:a16="http://schemas.microsoft.com/office/drawing/2014/main" id="{3637A619-D6E1-6E83-21BB-EBADE927342A}"/>
              </a:ext>
            </a:extLst>
          </p:cNvPr>
          <p:cNvCxnSpPr>
            <a:cxnSpLocks/>
            <a:stCxn id="1023" idx="1"/>
            <a:endCxn id="1065" idx="4"/>
          </p:cNvCxnSpPr>
          <p:nvPr/>
        </p:nvCxnSpPr>
        <p:spPr>
          <a:xfrm flipH="1" flipV="1">
            <a:off x="3039629" y="3708667"/>
            <a:ext cx="145028" cy="1448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9" name="文本框 1358">
            <a:extLst>
              <a:ext uri="{FF2B5EF4-FFF2-40B4-BE49-F238E27FC236}">
                <a16:creationId xmlns:a16="http://schemas.microsoft.com/office/drawing/2014/main" id="{15019B92-6CA8-9EF0-D07A-25F46622B772}"/>
              </a:ext>
            </a:extLst>
          </p:cNvPr>
          <p:cNvSpPr txBox="1"/>
          <p:nvPr/>
        </p:nvSpPr>
        <p:spPr>
          <a:xfrm>
            <a:off x="9435369" y="796178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n</a:t>
            </a:r>
            <a:endParaRPr lang="zh-CN" altLang="en-US" sz="1000" b="1" dirty="0"/>
          </a:p>
        </p:txBody>
      </p:sp>
      <p:sp>
        <p:nvSpPr>
          <p:cNvPr id="1360" name="文本框 1359">
            <a:extLst>
              <a:ext uri="{FF2B5EF4-FFF2-40B4-BE49-F238E27FC236}">
                <a16:creationId xmlns:a16="http://schemas.microsoft.com/office/drawing/2014/main" id="{1A4E1E1D-5CDC-5E90-3EB9-FAA45ED6AA99}"/>
              </a:ext>
            </a:extLst>
          </p:cNvPr>
          <p:cNvSpPr txBox="1"/>
          <p:nvPr/>
        </p:nvSpPr>
        <p:spPr>
          <a:xfrm>
            <a:off x="5848784" y="7889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1364" name="文本框 1363">
            <a:extLst>
              <a:ext uri="{FF2B5EF4-FFF2-40B4-BE49-F238E27FC236}">
                <a16:creationId xmlns:a16="http://schemas.microsoft.com/office/drawing/2014/main" id="{D33C0FAD-16E4-112D-61F8-1EEFCBF4408F}"/>
              </a:ext>
            </a:extLst>
          </p:cNvPr>
          <p:cNvSpPr txBox="1"/>
          <p:nvPr/>
        </p:nvSpPr>
        <p:spPr>
          <a:xfrm>
            <a:off x="10787043" y="3783791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n</a:t>
            </a:r>
            <a:endParaRPr lang="zh-CN" altLang="en-US" sz="1000" b="1" dirty="0"/>
          </a:p>
        </p:txBody>
      </p:sp>
      <p:sp>
        <p:nvSpPr>
          <p:cNvPr id="1365" name="文本框 1364">
            <a:extLst>
              <a:ext uri="{FF2B5EF4-FFF2-40B4-BE49-F238E27FC236}">
                <a16:creationId xmlns:a16="http://schemas.microsoft.com/office/drawing/2014/main" id="{F6A803BC-3033-6EF2-D119-0930B80D0BBA}"/>
              </a:ext>
            </a:extLst>
          </p:cNvPr>
          <p:cNvSpPr txBox="1"/>
          <p:nvPr/>
        </p:nvSpPr>
        <p:spPr>
          <a:xfrm>
            <a:off x="7452897" y="370736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1367" name="文本框 1366">
            <a:extLst>
              <a:ext uri="{FF2B5EF4-FFF2-40B4-BE49-F238E27FC236}">
                <a16:creationId xmlns:a16="http://schemas.microsoft.com/office/drawing/2014/main" id="{EBB64850-9D81-119A-7072-946B54550B26}"/>
              </a:ext>
            </a:extLst>
          </p:cNvPr>
          <p:cNvSpPr txBox="1"/>
          <p:nvPr/>
        </p:nvSpPr>
        <p:spPr>
          <a:xfrm>
            <a:off x="7548188" y="334721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1368" name="文本框 1367">
            <a:extLst>
              <a:ext uri="{FF2B5EF4-FFF2-40B4-BE49-F238E27FC236}">
                <a16:creationId xmlns:a16="http://schemas.microsoft.com/office/drawing/2014/main" id="{4E482330-56A4-EE84-215B-B2B886AA8A65}"/>
              </a:ext>
            </a:extLst>
          </p:cNvPr>
          <p:cNvSpPr txBox="1"/>
          <p:nvPr/>
        </p:nvSpPr>
        <p:spPr>
          <a:xfrm>
            <a:off x="3977002" y="1592453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m</a:t>
            </a:r>
            <a:endParaRPr lang="zh-CN" altLang="en-US" sz="1000" b="1" dirty="0"/>
          </a:p>
        </p:txBody>
      </p:sp>
      <p:sp>
        <p:nvSpPr>
          <p:cNvPr id="1369" name="文本框 1368">
            <a:extLst>
              <a:ext uri="{FF2B5EF4-FFF2-40B4-BE49-F238E27FC236}">
                <a16:creationId xmlns:a16="http://schemas.microsoft.com/office/drawing/2014/main" id="{E70B69A4-5F5F-9143-D218-9C60927D9384}"/>
              </a:ext>
            </a:extLst>
          </p:cNvPr>
          <p:cNvSpPr txBox="1"/>
          <p:nvPr/>
        </p:nvSpPr>
        <p:spPr>
          <a:xfrm>
            <a:off x="3855274" y="2989250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n</a:t>
            </a:r>
            <a:endParaRPr lang="zh-CN" altLang="en-US" sz="1000" b="1" dirty="0"/>
          </a:p>
        </p:txBody>
      </p:sp>
      <p:sp>
        <p:nvSpPr>
          <p:cNvPr id="1375" name="文本框 1374">
            <a:extLst>
              <a:ext uri="{FF2B5EF4-FFF2-40B4-BE49-F238E27FC236}">
                <a16:creationId xmlns:a16="http://schemas.microsoft.com/office/drawing/2014/main" id="{C765DDC5-7EC8-8F17-5EF0-552850E601EB}"/>
              </a:ext>
            </a:extLst>
          </p:cNvPr>
          <p:cNvSpPr txBox="1"/>
          <p:nvPr/>
        </p:nvSpPr>
        <p:spPr>
          <a:xfrm>
            <a:off x="2693108" y="1037951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n</a:t>
            </a:r>
            <a:endParaRPr lang="zh-CN" altLang="en-US" sz="1000" b="1" dirty="0"/>
          </a:p>
        </p:txBody>
      </p:sp>
      <p:sp>
        <p:nvSpPr>
          <p:cNvPr id="1376" name="文本框 1375">
            <a:extLst>
              <a:ext uri="{FF2B5EF4-FFF2-40B4-BE49-F238E27FC236}">
                <a16:creationId xmlns:a16="http://schemas.microsoft.com/office/drawing/2014/main" id="{D5445F74-73DF-83DF-67B6-4575351AFAEE}"/>
              </a:ext>
            </a:extLst>
          </p:cNvPr>
          <p:cNvSpPr txBox="1"/>
          <p:nvPr/>
        </p:nvSpPr>
        <p:spPr>
          <a:xfrm>
            <a:off x="10858642" y="210765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1377" name="文本框 1376">
            <a:extLst>
              <a:ext uri="{FF2B5EF4-FFF2-40B4-BE49-F238E27FC236}">
                <a16:creationId xmlns:a16="http://schemas.microsoft.com/office/drawing/2014/main" id="{25CA5114-F378-38CD-100A-99B4205CB582}"/>
              </a:ext>
            </a:extLst>
          </p:cNvPr>
          <p:cNvSpPr txBox="1"/>
          <p:nvPr/>
        </p:nvSpPr>
        <p:spPr>
          <a:xfrm>
            <a:off x="5344390" y="4124808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n</a:t>
            </a:r>
            <a:endParaRPr lang="zh-CN" altLang="en-US" sz="1000" b="1" dirty="0"/>
          </a:p>
        </p:txBody>
      </p:sp>
      <p:sp>
        <p:nvSpPr>
          <p:cNvPr id="1378" name="文本框 1377">
            <a:extLst>
              <a:ext uri="{FF2B5EF4-FFF2-40B4-BE49-F238E27FC236}">
                <a16:creationId xmlns:a16="http://schemas.microsoft.com/office/drawing/2014/main" id="{379251AD-3129-25BC-C1F3-D2E53F99B810}"/>
              </a:ext>
            </a:extLst>
          </p:cNvPr>
          <p:cNvSpPr txBox="1"/>
          <p:nvPr/>
        </p:nvSpPr>
        <p:spPr>
          <a:xfrm>
            <a:off x="2339061" y="3239585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n</a:t>
            </a:r>
            <a:endParaRPr lang="zh-CN" altLang="en-US" sz="1000" b="1" dirty="0"/>
          </a:p>
        </p:txBody>
      </p:sp>
      <p:sp>
        <p:nvSpPr>
          <p:cNvPr id="1381" name="文本框 1380">
            <a:extLst>
              <a:ext uri="{FF2B5EF4-FFF2-40B4-BE49-F238E27FC236}">
                <a16:creationId xmlns:a16="http://schemas.microsoft.com/office/drawing/2014/main" id="{37F6FAAE-4F82-6D69-0F20-384924408CA8}"/>
              </a:ext>
            </a:extLst>
          </p:cNvPr>
          <p:cNvSpPr txBox="1"/>
          <p:nvPr/>
        </p:nvSpPr>
        <p:spPr>
          <a:xfrm>
            <a:off x="6655965" y="4883434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m</a:t>
            </a:r>
            <a:endParaRPr lang="zh-CN" altLang="en-US" sz="1000" b="1" dirty="0"/>
          </a:p>
        </p:txBody>
      </p:sp>
      <p:sp>
        <p:nvSpPr>
          <p:cNvPr id="1383" name="文本框 1382">
            <a:extLst>
              <a:ext uri="{FF2B5EF4-FFF2-40B4-BE49-F238E27FC236}">
                <a16:creationId xmlns:a16="http://schemas.microsoft.com/office/drawing/2014/main" id="{D6DD1D8F-A19C-019A-3A3C-CA0D4F931260}"/>
              </a:ext>
            </a:extLst>
          </p:cNvPr>
          <p:cNvSpPr txBox="1"/>
          <p:nvPr/>
        </p:nvSpPr>
        <p:spPr>
          <a:xfrm>
            <a:off x="3388120" y="2135745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m</a:t>
            </a:r>
            <a:endParaRPr lang="zh-CN" altLang="en-US" sz="1000" b="1" dirty="0"/>
          </a:p>
        </p:txBody>
      </p:sp>
      <p:sp>
        <p:nvSpPr>
          <p:cNvPr id="1518" name="文本框 1517">
            <a:extLst>
              <a:ext uri="{FF2B5EF4-FFF2-40B4-BE49-F238E27FC236}">
                <a16:creationId xmlns:a16="http://schemas.microsoft.com/office/drawing/2014/main" id="{C0B8F88B-BAEE-BB55-A6E0-094512EF6858}"/>
              </a:ext>
            </a:extLst>
          </p:cNvPr>
          <p:cNvSpPr txBox="1"/>
          <p:nvPr/>
        </p:nvSpPr>
        <p:spPr>
          <a:xfrm>
            <a:off x="5365227" y="2632210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n</a:t>
            </a:r>
            <a:endParaRPr lang="zh-CN" altLang="en-US" sz="1000" b="1" dirty="0"/>
          </a:p>
        </p:txBody>
      </p:sp>
      <p:sp>
        <p:nvSpPr>
          <p:cNvPr id="1536" name="椭圆 1535">
            <a:extLst>
              <a:ext uri="{FF2B5EF4-FFF2-40B4-BE49-F238E27FC236}">
                <a16:creationId xmlns:a16="http://schemas.microsoft.com/office/drawing/2014/main" id="{FBCFE33A-6740-2039-E81C-9025FCDAA9DB}"/>
              </a:ext>
            </a:extLst>
          </p:cNvPr>
          <p:cNvSpPr/>
          <p:nvPr/>
        </p:nvSpPr>
        <p:spPr>
          <a:xfrm>
            <a:off x="613549" y="2194674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作者类型</a:t>
            </a:r>
          </a:p>
        </p:txBody>
      </p:sp>
      <p:cxnSp>
        <p:nvCxnSpPr>
          <p:cNvPr id="1538" name="直接连接符 1537">
            <a:extLst>
              <a:ext uri="{FF2B5EF4-FFF2-40B4-BE49-F238E27FC236}">
                <a16:creationId xmlns:a16="http://schemas.microsoft.com/office/drawing/2014/main" id="{4904E0B3-67AB-BF32-3EE8-009D086524E5}"/>
              </a:ext>
            </a:extLst>
          </p:cNvPr>
          <p:cNvCxnSpPr>
            <a:cxnSpLocks/>
            <a:stCxn id="1536" idx="6"/>
            <a:endCxn id="30" idx="1"/>
          </p:cNvCxnSpPr>
          <p:nvPr/>
        </p:nvCxnSpPr>
        <p:spPr>
          <a:xfrm>
            <a:off x="1616796" y="2355784"/>
            <a:ext cx="282412" cy="131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3" name="椭圆 1542">
            <a:extLst>
              <a:ext uri="{FF2B5EF4-FFF2-40B4-BE49-F238E27FC236}">
                <a16:creationId xmlns:a16="http://schemas.microsoft.com/office/drawing/2014/main" id="{A29C8B23-563D-B185-91CE-1CB603B07192}"/>
              </a:ext>
            </a:extLst>
          </p:cNvPr>
          <p:cNvSpPr/>
          <p:nvPr/>
        </p:nvSpPr>
        <p:spPr>
          <a:xfrm>
            <a:off x="4224274" y="5180861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投稿日期</a:t>
            </a:r>
          </a:p>
        </p:txBody>
      </p:sp>
      <p:cxnSp>
        <p:nvCxnSpPr>
          <p:cNvPr id="1545" name="直接连接符 1544">
            <a:extLst>
              <a:ext uri="{FF2B5EF4-FFF2-40B4-BE49-F238E27FC236}">
                <a16:creationId xmlns:a16="http://schemas.microsoft.com/office/drawing/2014/main" id="{02D03F96-DF87-1F86-283E-9A9CF71851E5}"/>
              </a:ext>
            </a:extLst>
          </p:cNvPr>
          <p:cNvCxnSpPr>
            <a:stCxn id="22" idx="3"/>
            <a:endCxn id="1543" idx="2"/>
          </p:cNvCxnSpPr>
          <p:nvPr/>
        </p:nvCxnSpPr>
        <p:spPr>
          <a:xfrm>
            <a:off x="2770399" y="5069547"/>
            <a:ext cx="1453875" cy="272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4" name="椭圆 1593">
            <a:extLst>
              <a:ext uri="{FF2B5EF4-FFF2-40B4-BE49-F238E27FC236}">
                <a16:creationId xmlns:a16="http://schemas.microsoft.com/office/drawing/2014/main" id="{8392827A-E26B-FA30-4733-ED22D7627F1E}"/>
              </a:ext>
            </a:extLst>
          </p:cNvPr>
          <p:cNvSpPr/>
          <p:nvPr/>
        </p:nvSpPr>
        <p:spPr>
          <a:xfrm>
            <a:off x="11117998" y="5098680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修改意见</a:t>
            </a:r>
          </a:p>
        </p:txBody>
      </p:sp>
      <p:cxnSp>
        <p:nvCxnSpPr>
          <p:cNvPr id="1599" name="直接连接符 1598">
            <a:extLst>
              <a:ext uri="{FF2B5EF4-FFF2-40B4-BE49-F238E27FC236}">
                <a16:creationId xmlns:a16="http://schemas.microsoft.com/office/drawing/2014/main" id="{7FE20374-B60A-8914-5CE8-8834FD2EF711}"/>
              </a:ext>
            </a:extLst>
          </p:cNvPr>
          <p:cNvCxnSpPr>
            <a:cxnSpLocks/>
            <a:stCxn id="190" idx="3"/>
            <a:endCxn id="1594" idx="1"/>
          </p:cNvCxnSpPr>
          <p:nvPr/>
        </p:nvCxnSpPr>
        <p:spPr>
          <a:xfrm>
            <a:off x="11019498" y="5067529"/>
            <a:ext cx="245422" cy="78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4F012F8D-7F1A-5854-4437-814C78B6A551}"/>
              </a:ext>
            </a:extLst>
          </p:cNvPr>
          <p:cNvSpPr/>
          <p:nvPr/>
        </p:nvSpPr>
        <p:spPr>
          <a:xfrm>
            <a:off x="8780125" y="3479408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邮箱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F053A2C-6DDD-231F-D5E0-7D0380B2CF86}"/>
              </a:ext>
            </a:extLst>
          </p:cNvPr>
          <p:cNvCxnSpPr>
            <a:cxnSpLocks/>
            <a:stCxn id="46" idx="3"/>
            <a:endCxn id="3" idx="2"/>
          </p:cNvCxnSpPr>
          <p:nvPr/>
        </p:nvCxnSpPr>
        <p:spPr>
          <a:xfrm>
            <a:off x="8547377" y="3629546"/>
            <a:ext cx="232748" cy="109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37E28C00-4E6E-1645-D1D5-E232E48DF597}"/>
              </a:ext>
            </a:extLst>
          </p:cNvPr>
          <p:cNvSpPr/>
          <p:nvPr/>
        </p:nvSpPr>
        <p:spPr>
          <a:xfrm>
            <a:off x="1328167" y="5962195"/>
            <a:ext cx="605209" cy="34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关键词</a:t>
            </a: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D2F63B3-0E24-FDF6-48D0-E4D3BB6A3A06}"/>
              </a:ext>
            </a:extLst>
          </p:cNvPr>
          <p:cNvCxnSpPr>
            <a:cxnSpLocks/>
            <a:stCxn id="64" idx="1"/>
            <a:endCxn id="45" idx="5"/>
          </p:cNvCxnSpPr>
          <p:nvPr/>
        </p:nvCxnSpPr>
        <p:spPr>
          <a:xfrm flipH="1" flipV="1">
            <a:off x="1095160" y="5939445"/>
            <a:ext cx="233007" cy="1957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菱形 103">
            <a:extLst>
              <a:ext uri="{FF2B5EF4-FFF2-40B4-BE49-F238E27FC236}">
                <a16:creationId xmlns:a16="http://schemas.microsoft.com/office/drawing/2014/main" id="{EB793A73-B308-0A3D-F751-7E22953C1E28}"/>
              </a:ext>
            </a:extLst>
          </p:cNvPr>
          <p:cNvSpPr/>
          <p:nvPr/>
        </p:nvSpPr>
        <p:spPr>
          <a:xfrm>
            <a:off x="1043866" y="5397668"/>
            <a:ext cx="1241545" cy="4436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使用</a:t>
            </a: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D75779D0-49BD-48B7-597D-04515D94D5F4}"/>
              </a:ext>
            </a:extLst>
          </p:cNvPr>
          <p:cNvCxnSpPr>
            <a:stCxn id="64" idx="0"/>
            <a:endCxn id="104" idx="2"/>
          </p:cNvCxnSpPr>
          <p:nvPr/>
        </p:nvCxnSpPr>
        <p:spPr>
          <a:xfrm flipV="1">
            <a:off x="1630772" y="5841332"/>
            <a:ext cx="33867" cy="1208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2EB84FF8-5EF9-D915-00E8-234C7B50F6BB}"/>
              </a:ext>
            </a:extLst>
          </p:cNvPr>
          <p:cNvCxnSpPr>
            <a:stCxn id="104" idx="0"/>
            <a:endCxn id="22" idx="2"/>
          </p:cNvCxnSpPr>
          <p:nvPr/>
        </p:nvCxnSpPr>
        <p:spPr>
          <a:xfrm flipV="1">
            <a:off x="1664639" y="5242590"/>
            <a:ext cx="858140" cy="1550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B8705EE3-8873-45B5-998B-0068C48ECC62}"/>
              </a:ext>
            </a:extLst>
          </p:cNvPr>
          <p:cNvSpPr/>
          <p:nvPr/>
        </p:nvSpPr>
        <p:spPr>
          <a:xfrm>
            <a:off x="5763421" y="2520551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截止时间</a:t>
            </a: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B50B1C6-8F6F-288E-BA74-5C50BF9429FE}"/>
              </a:ext>
            </a:extLst>
          </p:cNvPr>
          <p:cNvCxnSpPr>
            <a:cxnSpLocks/>
            <a:stCxn id="322" idx="0"/>
            <a:endCxn id="69" idx="5"/>
          </p:cNvCxnSpPr>
          <p:nvPr/>
        </p:nvCxnSpPr>
        <p:spPr>
          <a:xfrm flipH="1" flipV="1">
            <a:off x="6619746" y="2795582"/>
            <a:ext cx="87637" cy="218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8" name="直接连接符 997">
            <a:extLst>
              <a:ext uri="{FF2B5EF4-FFF2-40B4-BE49-F238E27FC236}">
                <a16:creationId xmlns:a16="http://schemas.microsoft.com/office/drawing/2014/main" id="{3F20E131-738E-EDA1-F48B-4DCBEE60CF0A}"/>
              </a:ext>
            </a:extLst>
          </p:cNvPr>
          <p:cNvCxnSpPr>
            <a:cxnSpLocks/>
            <a:stCxn id="30" idx="0"/>
            <a:endCxn id="9" idx="2"/>
          </p:cNvCxnSpPr>
          <p:nvPr/>
        </p:nvCxnSpPr>
        <p:spPr>
          <a:xfrm flipH="1" flipV="1">
            <a:off x="2469066" y="1105648"/>
            <a:ext cx="50915" cy="1041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0" name="文本框 999">
            <a:extLst>
              <a:ext uri="{FF2B5EF4-FFF2-40B4-BE49-F238E27FC236}">
                <a16:creationId xmlns:a16="http://schemas.microsoft.com/office/drawing/2014/main" id="{1A8F8E63-F2B6-0604-95DE-AC4C275E4565}"/>
              </a:ext>
            </a:extLst>
          </p:cNvPr>
          <p:cNvSpPr txBox="1"/>
          <p:nvPr/>
        </p:nvSpPr>
        <p:spPr>
          <a:xfrm>
            <a:off x="2376127" y="1396357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p</a:t>
            </a:r>
            <a:endParaRPr lang="zh-CN" altLang="en-US" sz="1000" b="1" dirty="0"/>
          </a:p>
        </p:txBody>
      </p:sp>
      <p:sp>
        <p:nvSpPr>
          <p:cNvPr id="1681" name="文本框 1680">
            <a:extLst>
              <a:ext uri="{FF2B5EF4-FFF2-40B4-BE49-F238E27FC236}">
                <a16:creationId xmlns:a16="http://schemas.microsoft.com/office/drawing/2014/main" id="{00EF09B5-A141-A338-310A-F670414459DB}"/>
              </a:ext>
            </a:extLst>
          </p:cNvPr>
          <p:cNvSpPr txBox="1"/>
          <p:nvPr/>
        </p:nvSpPr>
        <p:spPr>
          <a:xfrm>
            <a:off x="2742281" y="5123194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m</a:t>
            </a:r>
            <a:endParaRPr lang="zh-CN" altLang="en-US" sz="1000" b="1" dirty="0"/>
          </a:p>
        </p:txBody>
      </p:sp>
      <p:sp>
        <p:nvSpPr>
          <p:cNvPr id="1682" name="文本框 1681">
            <a:extLst>
              <a:ext uri="{FF2B5EF4-FFF2-40B4-BE49-F238E27FC236}">
                <a16:creationId xmlns:a16="http://schemas.microsoft.com/office/drawing/2014/main" id="{4A05BBF9-D463-1ECB-9FED-E318AF4D5240}"/>
              </a:ext>
            </a:extLst>
          </p:cNvPr>
          <p:cNvSpPr txBox="1"/>
          <p:nvPr/>
        </p:nvSpPr>
        <p:spPr>
          <a:xfrm>
            <a:off x="2716490" y="5740412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n</a:t>
            </a:r>
            <a:endParaRPr lang="zh-CN" altLang="en-US" sz="1000" b="1" dirty="0"/>
          </a:p>
        </p:txBody>
      </p:sp>
      <p:sp>
        <p:nvSpPr>
          <p:cNvPr id="1683" name="文本框 1682">
            <a:extLst>
              <a:ext uri="{FF2B5EF4-FFF2-40B4-BE49-F238E27FC236}">
                <a16:creationId xmlns:a16="http://schemas.microsoft.com/office/drawing/2014/main" id="{E86A6E20-E04B-DE1C-2609-77D987507C54}"/>
              </a:ext>
            </a:extLst>
          </p:cNvPr>
          <p:cNvSpPr txBox="1"/>
          <p:nvPr/>
        </p:nvSpPr>
        <p:spPr>
          <a:xfrm>
            <a:off x="2038880" y="5174722"/>
            <a:ext cx="2984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m</a:t>
            </a:r>
            <a:endParaRPr lang="zh-CN" altLang="en-US" sz="1000" b="1" dirty="0"/>
          </a:p>
        </p:txBody>
      </p:sp>
      <p:sp>
        <p:nvSpPr>
          <p:cNvPr id="1686" name="文本框 1685">
            <a:extLst>
              <a:ext uri="{FF2B5EF4-FFF2-40B4-BE49-F238E27FC236}">
                <a16:creationId xmlns:a16="http://schemas.microsoft.com/office/drawing/2014/main" id="{0A4592C2-7B18-A187-F30D-FB65BEB371D1}"/>
              </a:ext>
            </a:extLst>
          </p:cNvPr>
          <p:cNvSpPr txBox="1"/>
          <p:nvPr/>
        </p:nvSpPr>
        <p:spPr>
          <a:xfrm>
            <a:off x="1610492" y="5740412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n</a:t>
            </a:r>
            <a:endParaRPr lang="zh-CN" altLang="en-US" sz="1000" b="1" dirty="0"/>
          </a:p>
        </p:txBody>
      </p:sp>
      <p:sp>
        <p:nvSpPr>
          <p:cNvPr id="1704" name="椭圆 1703">
            <a:extLst>
              <a:ext uri="{FF2B5EF4-FFF2-40B4-BE49-F238E27FC236}">
                <a16:creationId xmlns:a16="http://schemas.microsoft.com/office/drawing/2014/main" id="{507957AA-2F41-C6B3-5A34-4C1CF791C2E3}"/>
              </a:ext>
            </a:extLst>
          </p:cNvPr>
          <p:cNvSpPr/>
          <p:nvPr/>
        </p:nvSpPr>
        <p:spPr>
          <a:xfrm>
            <a:off x="3706621" y="4745729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检查时间</a:t>
            </a:r>
          </a:p>
        </p:txBody>
      </p:sp>
      <p:cxnSp>
        <p:nvCxnSpPr>
          <p:cNvPr id="1706" name="直接连接符 1705">
            <a:extLst>
              <a:ext uri="{FF2B5EF4-FFF2-40B4-BE49-F238E27FC236}">
                <a16:creationId xmlns:a16="http://schemas.microsoft.com/office/drawing/2014/main" id="{51FE3937-E93D-8FB6-9C54-2C54DC1B4715}"/>
              </a:ext>
            </a:extLst>
          </p:cNvPr>
          <p:cNvCxnSpPr>
            <a:cxnSpLocks/>
            <a:stCxn id="22" idx="3"/>
            <a:endCxn id="1704" idx="3"/>
          </p:cNvCxnSpPr>
          <p:nvPr/>
        </p:nvCxnSpPr>
        <p:spPr>
          <a:xfrm flipV="1">
            <a:off x="2770399" y="5020760"/>
            <a:ext cx="1083144" cy="487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1" name="直接连接符 1830">
            <a:extLst>
              <a:ext uri="{FF2B5EF4-FFF2-40B4-BE49-F238E27FC236}">
                <a16:creationId xmlns:a16="http://schemas.microsoft.com/office/drawing/2014/main" id="{2FFF8E89-A265-0D33-D47A-942E8C8774B9}"/>
              </a:ext>
            </a:extLst>
          </p:cNvPr>
          <p:cNvCxnSpPr>
            <a:stCxn id="22" idx="3"/>
            <a:endCxn id="1023" idx="2"/>
          </p:cNvCxnSpPr>
          <p:nvPr/>
        </p:nvCxnSpPr>
        <p:spPr>
          <a:xfrm flipV="1">
            <a:off x="2770399" y="4075377"/>
            <a:ext cx="1035031" cy="9941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3" name="文本框 1842">
            <a:extLst>
              <a:ext uri="{FF2B5EF4-FFF2-40B4-BE49-F238E27FC236}">
                <a16:creationId xmlns:a16="http://schemas.microsoft.com/office/drawing/2014/main" id="{EC08A43B-F688-985E-7D23-DB0A71BFA8AC}"/>
              </a:ext>
            </a:extLst>
          </p:cNvPr>
          <p:cNvSpPr txBox="1"/>
          <p:nvPr/>
        </p:nvSpPr>
        <p:spPr>
          <a:xfrm>
            <a:off x="3598345" y="398499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F9CC5FE1-6B87-7538-3FDF-5F2E3E62CA46}"/>
              </a:ext>
            </a:extLst>
          </p:cNvPr>
          <p:cNvSpPr/>
          <p:nvPr/>
        </p:nvSpPr>
        <p:spPr>
          <a:xfrm>
            <a:off x="7064683" y="2605161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通知类型</a:t>
            </a:r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572A9BBE-DF13-A7C4-93D9-54B4AF370827}"/>
              </a:ext>
            </a:extLst>
          </p:cNvPr>
          <p:cNvCxnSpPr>
            <a:cxnSpLocks/>
            <a:endCxn id="322" idx="2"/>
          </p:cNvCxnSpPr>
          <p:nvPr/>
        </p:nvCxnSpPr>
        <p:spPr>
          <a:xfrm flipV="1">
            <a:off x="2784745" y="3458243"/>
            <a:ext cx="3922638" cy="1589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7F65135D-7EF1-A2B0-7BBB-31A02A38F731}"/>
              </a:ext>
            </a:extLst>
          </p:cNvPr>
          <p:cNvSpPr/>
          <p:nvPr/>
        </p:nvSpPr>
        <p:spPr>
          <a:xfrm>
            <a:off x="4485692" y="2769870"/>
            <a:ext cx="887972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作者</a:t>
            </a:r>
            <a:r>
              <a:rPr lang="en-US" altLang="zh-CN" sz="1000" b="1" dirty="0"/>
              <a:t>ID</a:t>
            </a:r>
            <a:endParaRPr lang="zh-CN" altLang="en-US" sz="1000" b="1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A153BC1-BD55-4C8D-4F5A-FB6D41218DD3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flipH="1" flipV="1">
            <a:off x="4265606" y="2473552"/>
            <a:ext cx="350126" cy="343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26E12E92-B098-5B1E-0D52-6BBD944F6A04}"/>
              </a:ext>
            </a:extLst>
          </p:cNvPr>
          <p:cNvSpPr/>
          <p:nvPr/>
        </p:nvSpPr>
        <p:spPr>
          <a:xfrm>
            <a:off x="5297693" y="2047569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密码</a:t>
            </a: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2E1BEB3-F02F-FA5C-C49D-23A301BCC7E7}"/>
              </a:ext>
            </a:extLst>
          </p:cNvPr>
          <p:cNvCxnSpPr>
            <a:cxnSpLocks/>
            <a:stCxn id="5" idx="3"/>
            <a:endCxn id="59" idx="2"/>
          </p:cNvCxnSpPr>
          <p:nvPr/>
        </p:nvCxnSpPr>
        <p:spPr>
          <a:xfrm flipV="1">
            <a:off x="4513226" y="2208679"/>
            <a:ext cx="784467" cy="91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5905CB2F-594E-CF1D-435B-C83D03D1CBAC}"/>
              </a:ext>
            </a:extLst>
          </p:cNvPr>
          <p:cNvSpPr/>
          <p:nvPr/>
        </p:nvSpPr>
        <p:spPr>
          <a:xfrm>
            <a:off x="1024359" y="881513"/>
            <a:ext cx="835871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单位</a:t>
            </a:r>
            <a:r>
              <a:rPr lang="en-US" altLang="zh-CN" sz="1000" b="1" dirty="0"/>
              <a:t>ID</a:t>
            </a:r>
            <a:endParaRPr lang="zh-CN" altLang="en-US" sz="1000" b="1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944ED7CC-FF70-5FD4-ED03-122638A4D0BB}"/>
              </a:ext>
            </a:extLst>
          </p:cNvPr>
          <p:cNvCxnSpPr>
            <a:cxnSpLocks/>
            <a:stCxn id="74" idx="6"/>
            <a:endCxn id="9" idx="1"/>
          </p:cNvCxnSpPr>
          <p:nvPr/>
        </p:nvCxnSpPr>
        <p:spPr>
          <a:xfrm flipV="1">
            <a:off x="1860230" y="932605"/>
            <a:ext cx="361215" cy="110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CAC046F5-5DC2-A9DF-E14C-3ADDF35C117A}"/>
              </a:ext>
            </a:extLst>
          </p:cNvPr>
          <p:cNvSpPr/>
          <p:nvPr/>
        </p:nvSpPr>
        <p:spPr>
          <a:xfrm>
            <a:off x="9421296" y="1094510"/>
            <a:ext cx="855342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专家</a:t>
            </a:r>
            <a:r>
              <a:rPr lang="en-US" altLang="zh-CN" sz="1000" b="1" dirty="0"/>
              <a:t>ID</a:t>
            </a:r>
            <a:endParaRPr lang="zh-CN" altLang="en-US" sz="1000" b="1" dirty="0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24E2993-7C50-8C3E-8306-F5FF3E80EA0A}"/>
              </a:ext>
            </a:extLst>
          </p:cNvPr>
          <p:cNvCxnSpPr>
            <a:cxnSpLocks/>
            <a:stCxn id="32" idx="1"/>
            <a:endCxn id="85" idx="7"/>
          </p:cNvCxnSpPr>
          <p:nvPr/>
        </p:nvCxnSpPr>
        <p:spPr>
          <a:xfrm flipH="1">
            <a:off x="10151376" y="992522"/>
            <a:ext cx="372882" cy="1491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DE09A343-C7DB-EBD3-6BD6-9A1D90C5ECC6}"/>
              </a:ext>
            </a:extLst>
          </p:cNvPr>
          <p:cNvSpPr/>
          <p:nvPr/>
        </p:nvSpPr>
        <p:spPr>
          <a:xfrm>
            <a:off x="7406040" y="2957160"/>
            <a:ext cx="81986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编辑</a:t>
            </a:r>
            <a:r>
              <a:rPr lang="en-US" altLang="zh-CN" sz="1000" b="1" dirty="0"/>
              <a:t>ID</a:t>
            </a:r>
            <a:endParaRPr lang="zh-CN" altLang="en-US" sz="1000" b="1" dirty="0"/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13BDA293-41B4-F623-0385-18CF9CEE2A4C}"/>
              </a:ext>
            </a:extLst>
          </p:cNvPr>
          <p:cNvCxnSpPr>
            <a:cxnSpLocks/>
            <a:stCxn id="33" idx="1"/>
            <a:endCxn id="66" idx="5"/>
          </p:cNvCxnSpPr>
          <p:nvPr/>
        </p:nvCxnSpPr>
        <p:spPr>
          <a:xfrm flipH="1" flipV="1">
            <a:off x="9387155" y="2424465"/>
            <a:ext cx="146922" cy="2527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椭圆 115">
            <a:extLst>
              <a:ext uri="{FF2B5EF4-FFF2-40B4-BE49-F238E27FC236}">
                <a16:creationId xmlns:a16="http://schemas.microsoft.com/office/drawing/2014/main" id="{7B0E3B0E-3A98-FB83-46A9-2DF7CBB20441}"/>
              </a:ext>
            </a:extLst>
          </p:cNvPr>
          <p:cNvSpPr/>
          <p:nvPr/>
        </p:nvSpPr>
        <p:spPr>
          <a:xfrm>
            <a:off x="9706544" y="1734098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密码</a:t>
            </a:r>
            <a:endParaRPr lang="en-US" altLang="zh-CN" sz="1000" b="1" dirty="0"/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2D0BDFD7-3B37-7953-1E87-36A089196CA8}"/>
              </a:ext>
            </a:extLst>
          </p:cNvPr>
          <p:cNvCxnSpPr>
            <a:cxnSpLocks/>
            <a:stCxn id="32" idx="2"/>
            <a:endCxn id="116" idx="7"/>
          </p:cNvCxnSpPr>
          <p:nvPr/>
        </p:nvCxnSpPr>
        <p:spPr>
          <a:xfrm flipH="1">
            <a:off x="10268449" y="1165565"/>
            <a:ext cx="503430" cy="6157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5B864B63-73B9-D6B0-C277-5B729DA31657}"/>
              </a:ext>
            </a:extLst>
          </p:cNvPr>
          <p:cNvSpPr/>
          <p:nvPr/>
        </p:nvSpPr>
        <p:spPr>
          <a:xfrm>
            <a:off x="8468073" y="3060112"/>
            <a:ext cx="658313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密码</a:t>
            </a:r>
            <a:endParaRPr lang="en-US" altLang="zh-CN" sz="1000" b="1" dirty="0"/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7133BA57-1CAB-7174-624E-65ADEF03CD0E}"/>
              </a:ext>
            </a:extLst>
          </p:cNvPr>
          <p:cNvCxnSpPr>
            <a:cxnSpLocks/>
            <a:stCxn id="46" idx="0"/>
            <a:endCxn id="120" idx="3"/>
          </p:cNvCxnSpPr>
          <p:nvPr/>
        </p:nvCxnSpPr>
        <p:spPr>
          <a:xfrm flipV="1">
            <a:off x="8299757" y="3335143"/>
            <a:ext cx="264724" cy="121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椭圆 150">
            <a:extLst>
              <a:ext uri="{FF2B5EF4-FFF2-40B4-BE49-F238E27FC236}">
                <a16:creationId xmlns:a16="http://schemas.microsoft.com/office/drawing/2014/main" id="{A1A4BF3F-558E-71EA-710A-9FC95716C773}"/>
              </a:ext>
            </a:extLst>
          </p:cNvPr>
          <p:cNvSpPr/>
          <p:nvPr/>
        </p:nvSpPr>
        <p:spPr>
          <a:xfrm>
            <a:off x="0" y="6072060"/>
            <a:ext cx="979542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关键词</a:t>
            </a:r>
            <a:r>
              <a:rPr lang="en-US" altLang="zh-CN" sz="1000" b="1" dirty="0"/>
              <a:t>ID</a:t>
            </a:r>
            <a:endParaRPr lang="zh-CN" altLang="en-US" sz="1000" b="1" dirty="0"/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5A194739-A69A-ED9D-BD54-07B27331871C}"/>
              </a:ext>
            </a:extLst>
          </p:cNvPr>
          <p:cNvCxnSpPr>
            <a:cxnSpLocks/>
            <a:stCxn id="64" idx="1"/>
            <a:endCxn id="151" idx="6"/>
          </p:cNvCxnSpPr>
          <p:nvPr/>
        </p:nvCxnSpPr>
        <p:spPr>
          <a:xfrm flipH="1">
            <a:off x="979542" y="6135238"/>
            <a:ext cx="348625" cy="97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椭圆 158">
            <a:extLst>
              <a:ext uri="{FF2B5EF4-FFF2-40B4-BE49-F238E27FC236}">
                <a16:creationId xmlns:a16="http://schemas.microsoft.com/office/drawing/2014/main" id="{1D19B015-5B66-D4CB-2EC8-F61CEC79DC7F}"/>
              </a:ext>
            </a:extLst>
          </p:cNvPr>
          <p:cNvSpPr/>
          <p:nvPr/>
        </p:nvSpPr>
        <p:spPr>
          <a:xfrm>
            <a:off x="3266577" y="5951865"/>
            <a:ext cx="915201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基金</a:t>
            </a:r>
            <a:r>
              <a:rPr lang="en-US" altLang="zh-CN" sz="1000" b="1" dirty="0"/>
              <a:t>ID</a:t>
            </a:r>
            <a:endParaRPr lang="zh-CN" altLang="en-US" sz="1000" b="1" dirty="0"/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38F1CC1D-9041-C73A-86C4-6BF5C791551C}"/>
              </a:ext>
            </a:extLst>
          </p:cNvPr>
          <p:cNvCxnSpPr>
            <a:cxnSpLocks/>
            <a:stCxn id="48" idx="3"/>
            <a:endCxn id="159" idx="2"/>
          </p:cNvCxnSpPr>
          <p:nvPr/>
        </p:nvCxnSpPr>
        <p:spPr>
          <a:xfrm>
            <a:off x="3164795" y="6112975"/>
            <a:ext cx="1017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椭圆 169">
            <a:extLst>
              <a:ext uri="{FF2B5EF4-FFF2-40B4-BE49-F238E27FC236}">
                <a16:creationId xmlns:a16="http://schemas.microsoft.com/office/drawing/2014/main" id="{7BF8BECE-0D3C-2F3D-6FFC-16EC57BE09CF}"/>
              </a:ext>
            </a:extLst>
          </p:cNvPr>
          <p:cNvSpPr/>
          <p:nvPr/>
        </p:nvSpPr>
        <p:spPr>
          <a:xfrm>
            <a:off x="10882341" y="5503304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任务</a:t>
            </a:r>
            <a:r>
              <a:rPr lang="en-US" altLang="zh-CN" sz="1000" b="1" dirty="0"/>
              <a:t>ID</a:t>
            </a:r>
            <a:endParaRPr lang="zh-CN" altLang="en-US" sz="1000" b="1" dirty="0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79BBD229-91D2-13E0-2DC1-7B07D2121ADE}"/>
              </a:ext>
            </a:extLst>
          </p:cNvPr>
          <p:cNvSpPr/>
          <p:nvPr/>
        </p:nvSpPr>
        <p:spPr>
          <a:xfrm>
            <a:off x="10524257" y="4894486"/>
            <a:ext cx="495241" cy="3460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任务</a:t>
            </a:r>
          </a:p>
        </p:txBody>
      </p:sp>
      <p:sp>
        <p:nvSpPr>
          <p:cNvPr id="205" name="菱形 204">
            <a:extLst>
              <a:ext uri="{FF2B5EF4-FFF2-40B4-BE49-F238E27FC236}">
                <a16:creationId xmlns:a16="http://schemas.microsoft.com/office/drawing/2014/main" id="{2992A885-C4AB-7A32-5D53-D5CEC086E14F}"/>
              </a:ext>
            </a:extLst>
          </p:cNvPr>
          <p:cNvSpPr/>
          <p:nvPr/>
        </p:nvSpPr>
        <p:spPr>
          <a:xfrm>
            <a:off x="10515456" y="2601972"/>
            <a:ext cx="1241545" cy="4436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评审</a:t>
            </a:r>
          </a:p>
        </p:txBody>
      </p: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426E981A-CF58-ACF9-1694-4389A24F0859}"/>
              </a:ext>
            </a:extLst>
          </p:cNvPr>
          <p:cNvCxnSpPr>
            <a:cxnSpLocks/>
            <a:stCxn id="190" idx="2"/>
            <a:endCxn id="170" idx="1"/>
          </p:cNvCxnSpPr>
          <p:nvPr/>
        </p:nvCxnSpPr>
        <p:spPr>
          <a:xfrm>
            <a:off x="10771878" y="5240572"/>
            <a:ext cx="257385" cy="3099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>
            <a:extLst>
              <a:ext uri="{FF2B5EF4-FFF2-40B4-BE49-F238E27FC236}">
                <a16:creationId xmlns:a16="http://schemas.microsoft.com/office/drawing/2014/main" id="{67936B0A-FB9D-AAE4-A414-B9331D52CD73}"/>
              </a:ext>
            </a:extLst>
          </p:cNvPr>
          <p:cNvCxnSpPr>
            <a:stCxn id="241" idx="3"/>
            <a:endCxn id="190" idx="1"/>
          </p:cNvCxnSpPr>
          <p:nvPr/>
        </p:nvCxnSpPr>
        <p:spPr>
          <a:xfrm>
            <a:off x="9002937" y="5046833"/>
            <a:ext cx="1521320" cy="206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D5A22004-6C10-D37D-FB04-C3C7EC268B6E}"/>
              </a:ext>
            </a:extLst>
          </p:cNvPr>
          <p:cNvCxnSpPr>
            <a:cxnSpLocks/>
            <a:stCxn id="205" idx="2"/>
            <a:endCxn id="190" idx="0"/>
          </p:cNvCxnSpPr>
          <p:nvPr/>
        </p:nvCxnSpPr>
        <p:spPr>
          <a:xfrm flipH="1">
            <a:off x="10771878" y="3045636"/>
            <a:ext cx="364351" cy="1848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2" name="文本框 351">
            <a:extLst>
              <a:ext uri="{FF2B5EF4-FFF2-40B4-BE49-F238E27FC236}">
                <a16:creationId xmlns:a16="http://schemas.microsoft.com/office/drawing/2014/main" id="{D26E3A76-90B4-8A44-58FF-FA3A085DF792}"/>
              </a:ext>
            </a:extLst>
          </p:cNvPr>
          <p:cNvSpPr txBox="1"/>
          <p:nvPr/>
        </p:nvSpPr>
        <p:spPr>
          <a:xfrm>
            <a:off x="8091472" y="41396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7415DA34-9D5B-7B33-B51E-F17898BFC687}"/>
              </a:ext>
            </a:extLst>
          </p:cNvPr>
          <p:cNvSpPr txBox="1"/>
          <p:nvPr/>
        </p:nvSpPr>
        <p:spPr>
          <a:xfrm>
            <a:off x="5361246" y="375454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372" name="文本框 371">
            <a:extLst>
              <a:ext uri="{FF2B5EF4-FFF2-40B4-BE49-F238E27FC236}">
                <a16:creationId xmlns:a16="http://schemas.microsoft.com/office/drawing/2014/main" id="{140A2099-DC60-C227-F532-FCEA89E4C314}"/>
              </a:ext>
            </a:extLst>
          </p:cNvPr>
          <p:cNvSpPr txBox="1"/>
          <p:nvPr/>
        </p:nvSpPr>
        <p:spPr>
          <a:xfrm>
            <a:off x="9422043" y="4825001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n</a:t>
            </a:r>
            <a:endParaRPr lang="zh-CN" altLang="en-US" sz="1000" b="1" dirty="0"/>
          </a:p>
        </p:txBody>
      </p:sp>
      <p:sp>
        <p:nvSpPr>
          <p:cNvPr id="376" name="椭圆 375">
            <a:extLst>
              <a:ext uri="{FF2B5EF4-FFF2-40B4-BE49-F238E27FC236}">
                <a16:creationId xmlns:a16="http://schemas.microsoft.com/office/drawing/2014/main" id="{ECD031F4-1207-B68F-B7C9-51C5A1A93416}"/>
              </a:ext>
            </a:extLst>
          </p:cNvPr>
          <p:cNvSpPr/>
          <p:nvPr/>
        </p:nvSpPr>
        <p:spPr>
          <a:xfrm>
            <a:off x="10827541" y="4165758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评审日期</a:t>
            </a:r>
          </a:p>
        </p:txBody>
      </p:sp>
      <p:cxnSp>
        <p:nvCxnSpPr>
          <p:cNvPr id="449" name="直接连接符 448">
            <a:extLst>
              <a:ext uri="{FF2B5EF4-FFF2-40B4-BE49-F238E27FC236}">
                <a16:creationId xmlns:a16="http://schemas.microsoft.com/office/drawing/2014/main" id="{D6CF4460-0150-49AF-FD80-0207374E74B7}"/>
              </a:ext>
            </a:extLst>
          </p:cNvPr>
          <p:cNvCxnSpPr>
            <a:cxnSpLocks/>
            <a:stCxn id="376" idx="3"/>
            <a:endCxn id="190" idx="0"/>
          </p:cNvCxnSpPr>
          <p:nvPr/>
        </p:nvCxnSpPr>
        <p:spPr>
          <a:xfrm flipH="1">
            <a:off x="10771878" y="4440789"/>
            <a:ext cx="202585" cy="4536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菱形 32">
            <a:extLst>
              <a:ext uri="{FF2B5EF4-FFF2-40B4-BE49-F238E27FC236}">
                <a16:creationId xmlns:a16="http://schemas.microsoft.com/office/drawing/2014/main" id="{C6A23DFD-5E0C-A67A-EDF7-257F1FDE617B}"/>
              </a:ext>
            </a:extLst>
          </p:cNvPr>
          <p:cNvSpPr/>
          <p:nvPr/>
        </p:nvSpPr>
        <p:spPr>
          <a:xfrm>
            <a:off x="9534077" y="2455338"/>
            <a:ext cx="1241545" cy="44366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提现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AAA3B29-B645-A75C-40C8-FDDBD1826BF8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10154850" y="1165565"/>
            <a:ext cx="617029" cy="12897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FA2E269-C063-5793-2FDB-CEF39D91657B}"/>
              </a:ext>
            </a:extLst>
          </p:cNvPr>
          <p:cNvCxnSpPr>
            <a:cxnSpLocks/>
            <a:stCxn id="190" idx="0"/>
            <a:endCxn id="33" idx="2"/>
          </p:cNvCxnSpPr>
          <p:nvPr/>
        </p:nvCxnSpPr>
        <p:spPr>
          <a:xfrm flipH="1" flipV="1">
            <a:off x="10154850" y="2899002"/>
            <a:ext cx="617028" cy="19954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8081D8B5-EE09-8B25-F7DC-6E9C23E40EBF}"/>
              </a:ext>
            </a:extLst>
          </p:cNvPr>
          <p:cNvSpPr/>
          <p:nvPr/>
        </p:nvSpPr>
        <p:spPr>
          <a:xfrm>
            <a:off x="8530830" y="2149434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提现时间</a:t>
            </a: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CC6E561A-471A-7B72-2C5B-057BDF35256B}"/>
              </a:ext>
            </a:extLst>
          </p:cNvPr>
          <p:cNvSpPr/>
          <p:nvPr/>
        </p:nvSpPr>
        <p:spPr>
          <a:xfrm>
            <a:off x="8338220" y="2648321"/>
            <a:ext cx="1003247" cy="3222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b="1" dirty="0"/>
              <a:t>提现状态</a:t>
            </a: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EE9BDCA1-2998-3276-C199-57523EEA8B49}"/>
              </a:ext>
            </a:extLst>
          </p:cNvPr>
          <p:cNvCxnSpPr>
            <a:cxnSpLocks/>
            <a:stCxn id="79" idx="6"/>
            <a:endCxn id="33" idx="1"/>
          </p:cNvCxnSpPr>
          <p:nvPr/>
        </p:nvCxnSpPr>
        <p:spPr>
          <a:xfrm flipV="1">
            <a:off x="9341467" y="2677170"/>
            <a:ext cx="192610" cy="1322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44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146</Words>
  <Application>Microsoft Office PowerPoint</Application>
  <PresentationFormat>宽屏</PresentationFormat>
  <Paragraphs>103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Zajac Mo</dc:creator>
  <cp:lastModifiedBy>mozonga</cp:lastModifiedBy>
  <cp:revision>55</cp:revision>
  <dcterms:created xsi:type="dcterms:W3CDTF">2025-09-21T13:06:38Z</dcterms:created>
  <dcterms:modified xsi:type="dcterms:W3CDTF">2025-10-08T12:10:13Z</dcterms:modified>
</cp:coreProperties>
</file>