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68" r:id="rId6"/>
    <p:sldId id="270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jiba%20sadia%20islam\Desktop\KIDNEY-1%20LONGITRUDINAL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jiba%20sadia%20islam\Desktop\KIDNEY-1%20LONGITRUDINAL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jiba%20sadia%20islam\Desktop\KIDNEY-1%20LONGITRUDINAL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zajiba%20sadia%20islam\Desktop\KIDNEY-1%20LONGITRUDINAL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Q-Q plot of Group 1</a:t>
            </a:r>
          </a:p>
        </c:rich>
      </c:tx>
      <c:layout>
        <c:manualLayout>
          <c:xMode val="edge"/>
          <c:yMode val="edge"/>
          <c:x val="0.3035346756152125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85045358107154"/>
          <c:y val="0.21006995055850572"/>
          <c:w val="0.74353570621112386"/>
          <c:h val="0.5268760300311298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Sheet2!$E$2:$E$96</c:f>
              <c:numCache>
                <c:formatCode>General</c:formatCode>
                <c:ptCount val="95"/>
                <c:pt idx="0">
                  <c:v>-2.5580427269867685</c:v>
                </c:pt>
                <c:pt idx="1">
                  <c:v>-2.1497000643444686</c:v>
                </c:pt>
                <c:pt idx="2">
                  <c:v>-1.9379315108528286</c:v>
                </c:pt>
                <c:pt idx="3">
                  <c:v>-1.7885692702013476</c:v>
                </c:pt>
                <c:pt idx="4">
                  <c:v>-1.6709232317365708</c:v>
                </c:pt>
                <c:pt idx="5">
                  <c:v>-1.5726949329851401</c:v>
                </c:pt>
                <c:pt idx="6">
                  <c:v>-1.4876542249134188</c:v>
                </c:pt>
                <c:pt idx="7">
                  <c:v>-1.4121875789061642</c:v>
                </c:pt>
                <c:pt idx="8">
                  <c:v>-1.344003149597256</c:v>
                </c:pt>
                <c:pt idx="9">
                  <c:v>-1.2815515655446006</c:v>
                </c:pt>
                <c:pt idx="10">
                  <c:v>-1.2237338875341557</c:v>
                </c:pt>
                <c:pt idx="11">
                  <c:v>-1.1697408760198513</c:v>
                </c:pt>
                <c:pt idx="12">
                  <c:v>-1.1189583810625605</c:v>
                </c:pt>
                <c:pt idx="13">
                  <c:v>-1.0709086050670635</c:v>
                </c:pt>
                <c:pt idx="14">
                  <c:v>-1.0252120199501911</c:v>
                </c:pt>
                <c:pt idx="15">
                  <c:v>-0.98156176966936814</c:v>
                </c:pt>
                <c:pt idx="16">
                  <c:v>-0.93970593292280136</c:v>
                </c:pt>
                <c:pt idx="17">
                  <c:v>-0.87983745979612082</c:v>
                </c:pt>
                <c:pt idx="18">
                  <c:v>-0.87983745979612082</c:v>
                </c:pt>
                <c:pt idx="19">
                  <c:v>-0.80459638036030012</c:v>
                </c:pt>
                <c:pt idx="20">
                  <c:v>-0.80459638036030012</c:v>
                </c:pt>
                <c:pt idx="21">
                  <c:v>-0.75103502211655893</c:v>
                </c:pt>
                <c:pt idx="22">
                  <c:v>-0.71649750017799174</c:v>
                </c:pt>
                <c:pt idx="23">
                  <c:v>-0.66623147460566945</c:v>
                </c:pt>
                <c:pt idx="24">
                  <c:v>-0.66623147460566945</c:v>
                </c:pt>
                <c:pt idx="25">
                  <c:v>-0.61759535803547982</c:v>
                </c:pt>
                <c:pt idx="26">
                  <c:v>-0.58597139629043393</c:v>
                </c:pt>
                <c:pt idx="27">
                  <c:v>-0.55492294270265385</c:v>
                </c:pt>
                <c:pt idx="28">
                  <c:v>-0.52440051270804089</c:v>
                </c:pt>
                <c:pt idx="29">
                  <c:v>-0.4943590461177868</c:v>
                </c:pt>
                <c:pt idx="30">
                  <c:v>-0.46475730866396364</c:v>
                </c:pt>
                <c:pt idx="31">
                  <c:v>-0.43555738583947529</c:v>
                </c:pt>
                <c:pt idx="32">
                  <c:v>-0.40672425187136374</c:v>
                </c:pt>
                <c:pt idx="33">
                  <c:v>-0.3782254002325634</c:v>
                </c:pt>
                <c:pt idx="34">
                  <c:v>-0.35003052483247277</c:v>
                </c:pt>
                <c:pt idx="35">
                  <c:v>-0.30824654619055264</c:v>
                </c:pt>
                <c:pt idx="36">
                  <c:v>-0.30824654619055264</c:v>
                </c:pt>
                <c:pt idx="37">
                  <c:v>-0.25334710313579978</c:v>
                </c:pt>
                <c:pt idx="38">
                  <c:v>-0.25334710313579978</c:v>
                </c:pt>
                <c:pt idx="39">
                  <c:v>-0.21267694913730853</c:v>
                </c:pt>
                <c:pt idx="40">
                  <c:v>-0.17235570313924792</c:v>
                </c:pt>
                <c:pt idx="41">
                  <c:v>-0.17235570313924792</c:v>
                </c:pt>
                <c:pt idx="42">
                  <c:v>-0.13231285227617118</c:v>
                </c:pt>
                <c:pt idx="43">
                  <c:v>-0.10573895283713042</c:v>
                </c:pt>
                <c:pt idx="44">
                  <c:v>-7.9239527195221912E-2</c:v>
                </c:pt>
                <c:pt idx="45">
                  <c:v>-3.9588679730321E-2</c:v>
                </c:pt>
                <c:pt idx="46">
                  <c:v>-3.9588679730321E-2</c:v>
                </c:pt>
                <c:pt idx="47">
                  <c:v>2.6388623126804643E-2</c:v>
                </c:pt>
                <c:pt idx="48">
                  <c:v>2.6388623126804643E-2</c:v>
                </c:pt>
                <c:pt idx="49">
                  <c:v>2.6388623126804643E-2</c:v>
                </c:pt>
                <c:pt idx="50">
                  <c:v>7.9239527195221912E-2</c:v>
                </c:pt>
                <c:pt idx="51">
                  <c:v>0.10573895283713042</c:v>
                </c:pt>
                <c:pt idx="52">
                  <c:v>0.13231285227617132</c:v>
                </c:pt>
                <c:pt idx="53">
                  <c:v>0.15898053381940599</c:v>
                </c:pt>
                <c:pt idx="54">
                  <c:v>0.19920132478926703</c:v>
                </c:pt>
                <c:pt idx="55">
                  <c:v>0.19920132478926703</c:v>
                </c:pt>
                <c:pt idx="56">
                  <c:v>0.23974710418792727</c:v>
                </c:pt>
                <c:pt idx="57">
                  <c:v>0.2669941254049526</c:v>
                </c:pt>
                <c:pt idx="58">
                  <c:v>0.29444085415848614</c:v>
                </c:pt>
                <c:pt idx="59">
                  <c:v>0.32211124314215683</c:v>
                </c:pt>
                <c:pt idx="60">
                  <c:v>0.35003052483247277</c:v>
                </c:pt>
                <c:pt idx="61">
                  <c:v>0.3782254002325634</c:v>
                </c:pt>
                <c:pt idx="62">
                  <c:v>0.40672425187136385</c:v>
                </c:pt>
                <c:pt idx="63">
                  <c:v>0.43555738583947501</c:v>
                </c:pt>
                <c:pt idx="64">
                  <c:v>0.46475730866396364</c:v>
                </c:pt>
                <c:pt idx="65">
                  <c:v>0.49435904611778697</c:v>
                </c:pt>
                <c:pt idx="66">
                  <c:v>0.52440051270804078</c:v>
                </c:pt>
                <c:pt idx="67">
                  <c:v>0.57037843519093734</c:v>
                </c:pt>
                <c:pt idx="68">
                  <c:v>0.57037843519093734</c:v>
                </c:pt>
                <c:pt idx="69">
                  <c:v>0.61759535803547982</c:v>
                </c:pt>
                <c:pt idx="70">
                  <c:v>0.64984944947829704</c:v>
                </c:pt>
                <c:pt idx="71">
                  <c:v>0.6827942839681288</c:v>
                </c:pt>
                <c:pt idx="72">
                  <c:v>0.71649750017799174</c:v>
                </c:pt>
                <c:pt idx="73">
                  <c:v>0.75103502211655893</c:v>
                </c:pt>
                <c:pt idx="74">
                  <c:v>0.78649260907490137</c:v>
                </c:pt>
                <c:pt idx="75">
                  <c:v>0.82296778072197452</c:v>
                </c:pt>
                <c:pt idx="76">
                  <c:v>0.87983745979612082</c:v>
                </c:pt>
                <c:pt idx="77">
                  <c:v>0.87983745979612082</c:v>
                </c:pt>
                <c:pt idx="78">
                  <c:v>0.93970593292280136</c:v>
                </c:pt>
                <c:pt idx="79">
                  <c:v>0.98156176966937148</c:v>
                </c:pt>
                <c:pt idx="80">
                  <c:v>1.0252120199501911</c:v>
                </c:pt>
                <c:pt idx="81">
                  <c:v>1.0709086050670635</c:v>
                </c:pt>
                <c:pt idx="82">
                  <c:v>1.1189583810625605</c:v>
                </c:pt>
                <c:pt idx="83">
                  <c:v>1.1697408760198515</c:v>
                </c:pt>
                <c:pt idx="84">
                  <c:v>1.2521195202652196</c:v>
                </c:pt>
                <c:pt idx="85">
                  <c:v>1.2521195202652196</c:v>
                </c:pt>
                <c:pt idx="86">
                  <c:v>1.3440031495972566</c:v>
                </c:pt>
                <c:pt idx="87">
                  <c:v>1.4121875789061642</c:v>
                </c:pt>
                <c:pt idx="88">
                  <c:v>1.4876542249134195</c:v>
                </c:pt>
                <c:pt idx="89">
                  <c:v>1.5726949329851407</c:v>
                </c:pt>
                <c:pt idx="90">
                  <c:v>1.6709232317365708</c:v>
                </c:pt>
                <c:pt idx="91">
                  <c:v>1.8580783082387147</c:v>
                </c:pt>
                <c:pt idx="92">
                  <c:v>1.8580783082387147</c:v>
                </c:pt>
                <c:pt idx="93">
                  <c:v>2.1497000643444681</c:v>
                </c:pt>
                <c:pt idx="94">
                  <c:v>2.5580427269867663</c:v>
                </c:pt>
              </c:numCache>
            </c:numRef>
          </c:xVal>
          <c:yVal>
            <c:numRef>
              <c:f>Sheet2!$D$2:$D$96</c:f>
              <c:numCache>
                <c:formatCode>General</c:formatCode>
                <c:ptCount val="95"/>
                <c:pt idx="0">
                  <c:v>-1.3885073237606402</c:v>
                </c:pt>
                <c:pt idx="1">
                  <c:v>-1.267627121811931</c:v>
                </c:pt>
                <c:pt idx="2">
                  <c:v>-1.1746423510821546</c:v>
                </c:pt>
                <c:pt idx="3">
                  <c:v>-1.03516519498749</c:v>
                </c:pt>
                <c:pt idx="4">
                  <c:v>-1.0258667179145122</c:v>
                </c:pt>
                <c:pt idx="5">
                  <c:v>-0.89568803889282522</c:v>
                </c:pt>
                <c:pt idx="6">
                  <c:v>-0.80270326816304893</c:v>
                </c:pt>
                <c:pt idx="7">
                  <c:v>-0.58883829548456301</c:v>
                </c:pt>
                <c:pt idx="8">
                  <c:v>-0.57953981841158553</c:v>
                </c:pt>
                <c:pt idx="9">
                  <c:v>-0.57953981841158542</c:v>
                </c:pt>
                <c:pt idx="10">
                  <c:v>-0.57024134133860782</c:v>
                </c:pt>
                <c:pt idx="11">
                  <c:v>-0.56094286426563023</c:v>
                </c:pt>
                <c:pt idx="12">
                  <c:v>-0.52374895597371951</c:v>
                </c:pt>
                <c:pt idx="13">
                  <c:v>-0.49585352475478661</c:v>
                </c:pt>
                <c:pt idx="14">
                  <c:v>-0.48655504768180896</c:v>
                </c:pt>
                <c:pt idx="15">
                  <c:v>-0.47725657060883148</c:v>
                </c:pt>
                <c:pt idx="16">
                  <c:v>-0.47725657060883137</c:v>
                </c:pt>
                <c:pt idx="17">
                  <c:v>-0.46795809353585371</c:v>
                </c:pt>
                <c:pt idx="18">
                  <c:v>-0.46795809353585371</c:v>
                </c:pt>
                <c:pt idx="19">
                  <c:v>-0.43076418524394311</c:v>
                </c:pt>
                <c:pt idx="20">
                  <c:v>-0.43076418524394311</c:v>
                </c:pt>
                <c:pt idx="21">
                  <c:v>-0.39357027695203239</c:v>
                </c:pt>
                <c:pt idx="22">
                  <c:v>-0.38427179987905496</c:v>
                </c:pt>
                <c:pt idx="23">
                  <c:v>-0.38427179987905485</c:v>
                </c:pt>
                <c:pt idx="24">
                  <c:v>-0.38427179987905485</c:v>
                </c:pt>
                <c:pt idx="25">
                  <c:v>-0.37497332280607731</c:v>
                </c:pt>
                <c:pt idx="26">
                  <c:v>-0.36567484573309955</c:v>
                </c:pt>
                <c:pt idx="27">
                  <c:v>-0.33777941451416671</c:v>
                </c:pt>
                <c:pt idx="28">
                  <c:v>-0.30058550622225622</c:v>
                </c:pt>
                <c:pt idx="29">
                  <c:v>-0.29128702914927845</c:v>
                </c:pt>
                <c:pt idx="30">
                  <c:v>-0.2447946437843902</c:v>
                </c:pt>
                <c:pt idx="31">
                  <c:v>-0.23549616671141266</c:v>
                </c:pt>
                <c:pt idx="32">
                  <c:v>-0.23549616671141255</c:v>
                </c:pt>
                <c:pt idx="33">
                  <c:v>-0.21689921256545736</c:v>
                </c:pt>
                <c:pt idx="34">
                  <c:v>-0.19830225841950205</c:v>
                </c:pt>
                <c:pt idx="35">
                  <c:v>-0.17970530427354683</c:v>
                </c:pt>
                <c:pt idx="36">
                  <c:v>-0.17970530427354683</c:v>
                </c:pt>
                <c:pt idx="37">
                  <c:v>-0.16110835012759153</c:v>
                </c:pt>
                <c:pt idx="38">
                  <c:v>-0.16110835012759153</c:v>
                </c:pt>
                <c:pt idx="39">
                  <c:v>-0.16110835012759145</c:v>
                </c:pt>
                <c:pt idx="40">
                  <c:v>-0.15180987305461388</c:v>
                </c:pt>
                <c:pt idx="41">
                  <c:v>-0.15180987305461388</c:v>
                </c:pt>
                <c:pt idx="42">
                  <c:v>-0.14251139598163623</c:v>
                </c:pt>
                <c:pt idx="43">
                  <c:v>-0.13321291890865858</c:v>
                </c:pt>
                <c:pt idx="44">
                  <c:v>-0.12391444183568093</c:v>
                </c:pt>
                <c:pt idx="45">
                  <c:v>-0.11461596476270329</c:v>
                </c:pt>
                <c:pt idx="46">
                  <c:v>-0.11461596476270329</c:v>
                </c:pt>
                <c:pt idx="47">
                  <c:v>-0.10531748768972564</c:v>
                </c:pt>
                <c:pt idx="48">
                  <c:v>-0.10531748768972564</c:v>
                </c:pt>
                <c:pt idx="49">
                  <c:v>-0.10531748768972564</c:v>
                </c:pt>
                <c:pt idx="50">
                  <c:v>-9.6019010616747988E-2</c:v>
                </c:pt>
                <c:pt idx="51">
                  <c:v>-8.6720533543770337E-2</c:v>
                </c:pt>
                <c:pt idx="52">
                  <c:v>-7.7422056470792686E-2</c:v>
                </c:pt>
                <c:pt idx="53">
                  <c:v>-6.8123579397815034E-2</c:v>
                </c:pt>
                <c:pt idx="54">
                  <c:v>-4.9526625251859836E-2</c:v>
                </c:pt>
                <c:pt idx="55">
                  <c:v>-4.9526625251859836E-2</c:v>
                </c:pt>
                <c:pt idx="56">
                  <c:v>-4.0228148178882185E-2</c:v>
                </c:pt>
                <c:pt idx="57">
                  <c:v>-3.0929671105904531E-2</c:v>
                </c:pt>
                <c:pt idx="58">
                  <c:v>-3.0929671105904426E-2</c:v>
                </c:pt>
                <c:pt idx="59">
                  <c:v>-1.2332716959949227E-2</c:v>
                </c:pt>
                <c:pt idx="60">
                  <c:v>-1.2332716959949124E-2</c:v>
                </c:pt>
                <c:pt idx="61">
                  <c:v>-3.0342398869716786E-3</c:v>
                </c:pt>
                <c:pt idx="62">
                  <c:v>-3.0342398869714722E-3</c:v>
                </c:pt>
                <c:pt idx="63">
                  <c:v>1.5562714258983729E-2</c:v>
                </c:pt>
                <c:pt idx="64">
                  <c:v>2.486119133196138E-2</c:v>
                </c:pt>
                <c:pt idx="65">
                  <c:v>3.4159668404939031E-2</c:v>
                </c:pt>
                <c:pt idx="66">
                  <c:v>5.2756622550894333E-2</c:v>
                </c:pt>
                <c:pt idx="67">
                  <c:v>6.2055099623871887E-2</c:v>
                </c:pt>
                <c:pt idx="68">
                  <c:v>6.2055099623871887E-2</c:v>
                </c:pt>
                <c:pt idx="69">
                  <c:v>0.14574139328067076</c:v>
                </c:pt>
                <c:pt idx="70">
                  <c:v>0.16433834742662595</c:v>
                </c:pt>
                <c:pt idx="71">
                  <c:v>0.19223377864555902</c:v>
                </c:pt>
                <c:pt idx="72">
                  <c:v>0.22942768693746962</c:v>
                </c:pt>
                <c:pt idx="73">
                  <c:v>0.26662159522938</c:v>
                </c:pt>
                <c:pt idx="74">
                  <c:v>0.30381550352129072</c:v>
                </c:pt>
                <c:pt idx="75">
                  <c:v>0.31311398059426832</c:v>
                </c:pt>
                <c:pt idx="76">
                  <c:v>0.35960636595915657</c:v>
                </c:pt>
                <c:pt idx="77">
                  <c:v>0.35960636595915657</c:v>
                </c:pt>
                <c:pt idx="78">
                  <c:v>0.37820332010511187</c:v>
                </c:pt>
                <c:pt idx="79">
                  <c:v>0.43399418254297767</c:v>
                </c:pt>
                <c:pt idx="80">
                  <c:v>0.47118809083488816</c:v>
                </c:pt>
                <c:pt idx="81">
                  <c:v>0.47118809083488827</c:v>
                </c:pt>
                <c:pt idx="82">
                  <c:v>0.48978504498084369</c:v>
                </c:pt>
                <c:pt idx="83">
                  <c:v>0.49908352205382134</c:v>
                </c:pt>
                <c:pt idx="84">
                  <c:v>0.56417286156466473</c:v>
                </c:pt>
                <c:pt idx="85">
                  <c:v>0.56417286156466473</c:v>
                </c:pt>
                <c:pt idx="86">
                  <c:v>0.59206829278359763</c:v>
                </c:pt>
                <c:pt idx="87">
                  <c:v>0.60136676985657544</c:v>
                </c:pt>
                <c:pt idx="88">
                  <c:v>0.68505306351337414</c:v>
                </c:pt>
                <c:pt idx="89">
                  <c:v>0.69435154058635185</c:v>
                </c:pt>
                <c:pt idx="90">
                  <c:v>0.77803783424315065</c:v>
                </c:pt>
                <c:pt idx="91">
                  <c:v>0.96400737570270334</c:v>
                </c:pt>
                <c:pt idx="92">
                  <c:v>0.96400737570270334</c:v>
                </c:pt>
                <c:pt idx="93">
                  <c:v>1.5684083854462503</c:v>
                </c:pt>
                <c:pt idx="94">
                  <c:v>8.4213859882307727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F4-4C3A-B6DA-15FAE73E2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461711"/>
        <c:axId val="870443951"/>
      </c:scatterChart>
      <c:valAx>
        <c:axId val="870461711"/>
        <c:scaling>
          <c:orientation val="minMax"/>
          <c:max val="3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Expected</a:t>
                </a:r>
                <a:r>
                  <a:rPr lang="en-CA" baseline="0"/>
                  <a:t> </a:t>
                </a:r>
                <a:r>
                  <a:rPr lang="en-CA"/>
                  <a:t>z-score</a:t>
                </a:r>
                <a:endParaRPr lang="en-CA" baseline="0"/>
              </a:p>
              <a:p>
                <a:pPr>
                  <a:defRPr/>
                </a:pP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443951"/>
        <c:crossesAt val="-3"/>
        <c:crossBetween val="midCat"/>
      </c:valAx>
      <c:valAx>
        <c:axId val="870443951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Observed z-score</a:t>
                </a:r>
              </a:p>
              <a:p>
                <a:pPr>
                  <a:defRPr/>
                </a:pP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461711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Q-Q plot of Group 2</a:t>
            </a:r>
          </a:p>
        </c:rich>
      </c:tx>
      <c:layout>
        <c:manualLayout>
          <c:xMode val="edge"/>
          <c:yMode val="edge"/>
          <c:x val="0.39681782411513977"/>
          <c:y val="4.1666584129813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Sheet2!$O$1</c:f>
              <c:strCache>
                <c:ptCount val="1"/>
                <c:pt idx="0">
                  <c:v>Observed z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Sheet2!$P$2:$P$96</c:f>
              <c:numCache>
                <c:formatCode>General</c:formatCode>
                <c:ptCount val="95"/>
                <c:pt idx="0">
                  <c:v>0.89943490766723355</c:v>
                </c:pt>
                <c:pt idx="1">
                  <c:v>0.80459638036030012</c:v>
                </c:pt>
                <c:pt idx="2">
                  <c:v>0.69954655986200864</c:v>
                </c:pt>
                <c:pt idx="3">
                  <c:v>0.93970593292280136</c:v>
                </c:pt>
                <c:pt idx="4">
                  <c:v>-0.18576177870610089</c:v>
                </c:pt>
                <c:pt idx="5">
                  <c:v>0.30824654619055286</c:v>
                </c:pt>
                <c:pt idx="6">
                  <c:v>0.80459638036030012</c:v>
                </c:pt>
                <c:pt idx="7">
                  <c:v>0.69954655986200864</c:v>
                </c:pt>
                <c:pt idx="8">
                  <c:v>0.11901539642782043</c:v>
                </c:pt>
                <c:pt idx="9">
                  <c:v>-0.36409178150312943</c:v>
                </c:pt>
                <c:pt idx="10">
                  <c:v>0</c:v>
                </c:pt>
                <c:pt idx="11">
                  <c:v>0.47950565333095035</c:v>
                </c:pt>
                <c:pt idx="12">
                  <c:v>0.52440051270804078</c:v>
                </c:pt>
                <c:pt idx="13">
                  <c:v>-0.10573895283713042</c:v>
                </c:pt>
                <c:pt idx="14">
                  <c:v>0.75103502211655893</c:v>
                </c:pt>
                <c:pt idx="15">
                  <c:v>-0.52440051270804089</c:v>
                </c:pt>
                <c:pt idx="16">
                  <c:v>0.86057223336462019</c:v>
                </c:pt>
                <c:pt idx="17">
                  <c:v>7.9239527195221912E-2</c:v>
                </c:pt>
                <c:pt idx="18">
                  <c:v>-1.1697408760198513</c:v>
                </c:pt>
                <c:pt idx="19">
                  <c:v>0.43555738583947501</c:v>
                </c:pt>
                <c:pt idx="20">
                  <c:v>0.63364000077970106</c:v>
                </c:pt>
                <c:pt idx="21">
                  <c:v>1.4876542249134195</c:v>
                </c:pt>
                <c:pt idx="22">
                  <c:v>0.25334710313579978</c:v>
                </c:pt>
                <c:pt idx="23">
                  <c:v>-0.28069105722676924</c:v>
                </c:pt>
                <c:pt idx="24">
                  <c:v>0.11901539642782043</c:v>
                </c:pt>
                <c:pt idx="25">
                  <c:v>0.15898053381940599</c:v>
                </c:pt>
                <c:pt idx="26">
                  <c:v>0.2126769491373087</c:v>
                </c:pt>
                <c:pt idx="27">
                  <c:v>0.3782254002325634</c:v>
                </c:pt>
                <c:pt idx="28">
                  <c:v>-1.1189583810625605</c:v>
                </c:pt>
                <c:pt idx="29">
                  <c:v>1.0709086050670635</c:v>
                </c:pt>
                <c:pt idx="30">
                  <c:v>-0.14563374627323392</c:v>
                </c:pt>
                <c:pt idx="31">
                  <c:v>-0.87983745979612082</c:v>
                </c:pt>
                <c:pt idx="32">
                  <c:v>0.25334710313579978</c:v>
                </c:pt>
                <c:pt idx="33">
                  <c:v>2.5580427269867663</c:v>
                </c:pt>
                <c:pt idx="34">
                  <c:v>-0.76864301370490529</c:v>
                </c:pt>
                <c:pt idx="35">
                  <c:v>-0.96042352035796019</c:v>
                </c:pt>
                <c:pt idx="36">
                  <c:v>-0.87983745979612082</c:v>
                </c:pt>
                <c:pt idx="37">
                  <c:v>0.18576177870610089</c:v>
                </c:pt>
                <c:pt idx="38">
                  <c:v>-0.36409178150312943</c:v>
                </c:pt>
                <c:pt idx="39">
                  <c:v>-0.76864301370490529</c:v>
                </c:pt>
                <c:pt idx="40">
                  <c:v>-2.5580427269867685</c:v>
                </c:pt>
                <c:pt idx="41">
                  <c:v>1.1963014391468789</c:v>
                </c:pt>
                <c:pt idx="42">
                  <c:v>-1.2237338875341557</c:v>
                </c:pt>
                <c:pt idx="43">
                  <c:v>0.98156176966937148</c:v>
                </c:pt>
                <c:pt idx="44">
                  <c:v>1.3440031495972566</c:v>
                </c:pt>
                <c:pt idx="45">
                  <c:v>-0.21267694913730853</c:v>
                </c:pt>
                <c:pt idx="46">
                  <c:v>1.1189583810625605</c:v>
                </c:pt>
                <c:pt idx="47">
                  <c:v>1.1963014391468789</c:v>
                </c:pt>
                <c:pt idx="48">
                  <c:v>-1.0709086050670635</c:v>
                </c:pt>
                <c:pt idx="49">
                  <c:v>-0.23974710418792744</c:v>
                </c:pt>
                <c:pt idx="50">
                  <c:v>0.47950565333095035</c:v>
                </c:pt>
                <c:pt idx="51">
                  <c:v>5.2795638232256088E-2</c:v>
                </c:pt>
                <c:pt idx="52">
                  <c:v>-0.46475730866396364</c:v>
                </c:pt>
                <c:pt idx="53">
                  <c:v>-0.58597139629043393</c:v>
                </c:pt>
                <c:pt idx="54">
                  <c:v>-0.76864301370490529</c:v>
                </c:pt>
                <c:pt idx="55">
                  <c:v>-1.7885692702013476</c:v>
                </c:pt>
                <c:pt idx="56">
                  <c:v>-6.6011812375840737E-2</c:v>
                </c:pt>
                <c:pt idx="57">
                  <c:v>-0.96042352035796019</c:v>
                </c:pt>
                <c:pt idx="58">
                  <c:v>-1.0252120199501911</c:v>
                </c:pt>
                <c:pt idx="59">
                  <c:v>-1.2815515655446006</c:v>
                </c:pt>
                <c:pt idx="60">
                  <c:v>-0.43555738583947529</c:v>
                </c:pt>
                <c:pt idx="61">
                  <c:v>-1.4876542249134188</c:v>
                </c:pt>
                <c:pt idx="62">
                  <c:v>-1.3772950253662182</c:v>
                </c:pt>
                <c:pt idx="63">
                  <c:v>0.30824654619055286</c:v>
                </c:pt>
                <c:pt idx="64">
                  <c:v>-0.52440051270804089</c:v>
                </c:pt>
                <c:pt idx="65">
                  <c:v>-0.52440051270804089</c:v>
                </c:pt>
                <c:pt idx="66">
                  <c:v>-2.6388623126804504E-2</c:v>
                </c:pt>
                <c:pt idx="67">
                  <c:v>-1.3772950253662182</c:v>
                </c:pt>
                <c:pt idx="68">
                  <c:v>-0.28069105722676924</c:v>
                </c:pt>
                <c:pt idx="69">
                  <c:v>0.63364000077970106</c:v>
                </c:pt>
                <c:pt idx="70">
                  <c:v>2.1497000643444681</c:v>
                </c:pt>
                <c:pt idx="71">
                  <c:v>2.6388623126804643E-2</c:v>
                </c:pt>
                <c:pt idx="72">
                  <c:v>-0.6827942839681288</c:v>
                </c:pt>
                <c:pt idx="73">
                  <c:v>-0.63364000077970095</c:v>
                </c:pt>
                <c:pt idx="74">
                  <c:v>1.5726949329851407</c:v>
                </c:pt>
                <c:pt idx="75">
                  <c:v>1.9379315108528292</c:v>
                </c:pt>
                <c:pt idx="76">
                  <c:v>-0.36409178150312943</c:v>
                </c:pt>
                <c:pt idx="77">
                  <c:v>0.35003052483247277</c:v>
                </c:pt>
                <c:pt idx="78">
                  <c:v>0.55492294270265385</c:v>
                </c:pt>
                <c:pt idx="79">
                  <c:v>-0.14563374627323392</c:v>
                </c:pt>
                <c:pt idx="80">
                  <c:v>0.40672425187136385</c:v>
                </c:pt>
                <c:pt idx="81">
                  <c:v>-0.36409178150312943</c:v>
                </c:pt>
                <c:pt idx="82">
                  <c:v>1.0252120199501911</c:v>
                </c:pt>
                <c:pt idx="83">
                  <c:v>0.58597139629043393</c:v>
                </c:pt>
                <c:pt idx="84">
                  <c:v>-0.63364000077970095</c:v>
                </c:pt>
                <c:pt idx="85">
                  <c:v>-1.9379315108528286</c:v>
                </c:pt>
                <c:pt idx="86">
                  <c:v>-1.5726949329851401</c:v>
                </c:pt>
                <c:pt idx="87">
                  <c:v>-2.1497000643444686</c:v>
                </c:pt>
                <c:pt idx="88">
                  <c:v>-1.6709232317365708</c:v>
                </c:pt>
                <c:pt idx="89">
                  <c:v>1.6709232317365708</c:v>
                </c:pt>
                <c:pt idx="90">
                  <c:v>-0.76864301370490529</c:v>
                </c:pt>
                <c:pt idx="91">
                  <c:v>1.4121875789061642</c:v>
                </c:pt>
                <c:pt idx="92">
                  <c:v>1.7885692702013469</c:v>
                </c:pt>
                <c:pt idx="93">
                  <c:v>-6.6011812375840737E-2</c:v>
                </c:pt>
                <c:pt idx="94">
                  <c:v>1.2815515655446006</c:v>
                </c:pt>
              </c:numCache>
            </c:numRef>
          </c:xVal>
          <c:yVal>
            <c:numRef>
              <c:f>Sheet2!$O$2:$O$96</c:f>
              <c:numCache>
                <c:formatCode>General</c:formatCode>
                <c:ptCount val="95"/>
                <c:pt idx="0">
                  <c:v>0.68261625453045816</c:v>
                </c:pt>
                <c:pt idx="1">
                  <c:v>0.59850659930297001</c:v>
                </c:pt>
                <c:pt idx="2">
                  <c:v>0.51439694407548164</c:v>
                </c:pt>
                <c:pt idx="3">
                  <c:v>0.73868935801545033</c:v>
                </c:pt>
                <c:pt idx="4">
                  <c:v>-0.21455340122941755</c:v>
                </c:pt>
                <c:pt idx="5">
                  <c:v>9.384866793803974E-2</c:v>
                </c:pt>
                <c:pt idx="6">
                  <c:v>0.59850659930297001</c:v>
                </c:pt>
                <c:pt idx="7">
                  <c:v>0.51439694407548164</c:v>
                </c:pt>
                <c:pt idx="8">
                  <c:v>-1.8297539031944851E-2</c:v>
                </c:pt>
                <c:pt idx="9">
                  <c:v>-0.32669960819940214</c:v>
                </c:pt>
                <c:pt idx="10">
                  <c:v>-0.10240719425943327</c:v>
                </c:pt>
                <c:pt idx="11">
                  <c:v>0.23403142665052046</c:v>
                </c:pt>
                <c:pt idx="12">
                  <c:v>0.26206797839301632</c:v>
                </c:pt>
                <c:pt idx="13">
                  <c:v>-0.15848029774442526</c:v>
                </c:pt>
                <c:pt idx="14">
                  <c:v>0.54243349581797773</c:v>
                </c:pt>
                <c:pt idx="15">
                  <c:v>-0.41080926342689056</c:v>
                </c:pt>
                <c:pt idx="16">
                  <c:v>0.65457970278796196</c:v>
                </c:pt>
                <c:pt idx="17">
                  <c:v>-4.6334090774440992E-2</c:v>
                </c:pt>
                <c:pt idx="18">
                  <c:v>-0.91546719479182093</c:v>
                </c:pt>
                <c:pt idx="19">
                  <c:v>0.23403142665052015</c:v>
                </c:pt>
                <c:pt idx="20">
                  <c:v>0.3181410818780086</c:v>
                </c:pt>
                <c:pt idx="21">
                  <c:v>1.5237128068053418</c:v>
                </c:pt>
                <c:pt idx="22">
                  <c:v>6.5812116195543585E-2</c:v>
                </c:pt>
                <c:pt idx="23">
                  <c:v>-0.27062650471440985</c:v>
                </c:pt>
                <c:pt idx="24">
                  <c:v>-1.8297539031944851E-2</c:v>
                </c:pt>
                <c:pt idx="25">
                  <c:v>-1.8297539031944539E-2</c:v>
                </c:pt>
                <c:pt idx="26">
                  <c:v>6.5812116195543266E-2</c:v>
                </c:pt>
                <c:pt idx="27">
                  <c:v>0.14992177142303204</c:v>
                </c:pt>
                <c:pt idx="28">
                  <c:v>-0.71921133259434789</c:v>
                </c:pt>
                <c:pt idx="29">
                  <c:v>0.87887211672793109</c:v>
                </c:pt>
                <c:pt idx="30">
                  <c:v>-0.1865168494869214</c:v>
                </c:pt>
                <c:pt idx="31">
                  <c:v>-0.55099202213937093</c:v>
                </c:pt>
                <c:pt idx="32">
                  <c:v>6.5812116195543585E-2</c:v>
                </c:pt>
                <c:pt idx="33">
                  <c:v>3.7946734979475276</c:v>
                </c:pt>
                <c:pt idx="34">
                  <c:v>-0.52295547039687484</c:v>
                </c:pt>
                <c:pt idx="35">
                  <c:v>-0.60706512562436321</c:v>
                </c:pt>
                <c:pt idx="36">
                  <c:v>-0.55099202213937093</c:v>
                </c:pt>
                <c:pt idx="37">
                  <c:v>3.7775564453047437E-2</c:v>
                </c:pt>
                <c:pt idx="38">
                  <c:v>-0.32669960819940214</c:v>
                </c:pt>
                <c:pt idx="39">
                  <c:v>-0.52295547039687484</c:v>
                </c:pt>
                <c:pt idx="40">
                  <c:v>-2.7939161615390606</c:v>
                </c:pt>
                <c:pt idx="41">
                  <c:v>1.1312010824103957</c:v>
                </c:pt>
                <c:pt idx="42">
                  <c:v>-0.94350374653431679</c:v>
                </c:pt>
                <c:pt idx="43">
                  <c:v>0.82279901324293847</c:v>
                </c:pt>
                <c:pt idx="44">
                  <c:v>1.3835300480928607</c:v>
                </c:pt>
                <c:pt idx="45">
                  <c:v>-0.21455340122941785</c:v>
                </c:pt>
                <c:pt idx="46">
                  <c:v>1.1031645306678997</c:v>
                </c:pt>
                <c:pt idx="47">
                  <c:v>1.1312010824103957</c:v>
                </c:pt>
                <c:pt idx="48">
                  <c:v>-0.66313822910935549</c:v>
                </c:pt>
                <c:pt idx="49">
                  <c:v>-0.24258995297191369</c:v>
                </c:pt>
                <c:pt idx="50">
                  <c:v>0.23403142665052046</c:v>
                </c:pt>
                <c:pt idx="51">
                  <c:v>-7.4370642516936827E-2</c:v>
                </c:pt>
                <c:pt idx="52">
                  <c:v>-0.38277271168439442</c:v>
                </c:pt>
                <c:pt idx="53">
                  <c:v>-0.43884581516938637</c:v>
                </c:pt>
                <c:pt idx="54">
                  <c:v>-0.52295547039687484</c:v>
                </c:pt>
                <c:pt idx="55">
                  <c:v>-1.8687099540366889</c:v>
                </c:pt>
                <c:pt idx="56">
                  <c:v>-0.13044374600192943</c:v>
                </c:pt>
                <c:pt idx="57">
                  <c:v>-0.60706512562436321</c:v>
                </c:pt>
                <c:pt idx="58">
                  <c:v>-0.60706512562436354</c:v>
                </c:pt>
                <c:pt idx="59">
                  <c:v>-0.97154029827681321</c:v>
                </c:pt>
                <c:pt idx="60">
                  <c:v>-0.38277271168439408</c:v>
                </c:pt>
                <c:pt idx="61">
                  <c:v>-1.1397596087317898</c:v>
                </c:pt>
                <c:pt idx="62">
                  <c:v>-1.111723056989294</c:v>
                </c:pt>
                <c:pt idx="63">
                  <c:v>9.384866793803974E-2</c:v>
                </c:pt>
                <c:pt idx="64">
                  <c:v>-0.41080926342689056</c:v>
                </c:pt>
                <c:pt idx="65">
                  <c:v>-0.41080926342689056</c:v>
                </c:pt>
                <c:pt idx="66">
                  <c:v>-0.13044374600192926</c:v>
                </c:pt>
                <c:pt idx="67">
                  <c:v>-1.111723056989294</c:v>
                </c:pt>
                <c:pt idx="68">
                  <c:v>-0.27062650471440985</c:v>
                </c:pt>
                <c:pt idx="69">
                  <c:v>0.3181410818780086</c:v>
                </c:pt>
                <c:pt idx="70">
                  <c:v>2.3087362555952331</c:v>
                </c:pt>
                <c:pt idx="71">
                  <c:v>-7.4370642516937133E-2</c:v>
                </c:pt>
                <c:pt idx="72">
                  <c:v>-0.49491891865437898</c:v>
                </c:pt>
                <c:pt idx="73">
                  <c:v>-0.4388458151693867</c:v>
                </c:pt>
                <c:pt idx="74">
                  <c:v>1.6358590137753264</c:v>
                </c:pt>
                <c:pt idx="75">
                  <c:v>2.2806997038527372</c:v>
                </c:pt>
                <c:pt idx="76">
                  <c:v>-0.32669960819940214</c:v>
                </c:pt>
                <c:pt idx="77">
                  <c:v>0.12188521968053588</c:v>
                </c:pt>
                <c:pt idx="78">
                  <c:v>0.29010453013551246</c:v>
                </c:pt>
                <c:pt idx="79">
                  <c:v>-0.1865168494869214</c:v>
                </c:pt>
                <c:pt idx="80">
                  <c:v>0.20599487490802432</c:v>
                </c:pt>
                <c:pt idx="81">
                  <c:v>-0.32669960819940214</c:v>
                </c:pt>
                <c:pt idx="82">
                  <c:v>0.85083556498543467</c:v>
                </c:pt>
                <c:pt idx="83">
                  <c:v>0.29010453013551274</c:v>
                </c:pt>
                <c:pt idx="84">
                  <c:v>-0.4388458151693867</c:v>
                </c:pt>
                <c:pt idx="85">
                  <c:v>-2.317294781916627</c:v>
                </c:pt>
                <c:pt idx="86">
                  <c:v>-1.7565637470667044</c:v>
                </c:pt>
                <c:pt idx="87">
                  <c:v>-2.4574775406291072</c:v>
                </c:pt>
                <c:pt idx="88">
                  <c:v>-1.8126368505516965</c:v>
                </c:pt>
                <c:pt idx="89">
                  <c:v>1.6919321172603186</c:v>
                </c:pt>
                <c:pt idx="90">
                  <c:v>-0.52295547039687484</c:v>
                </c:pt>
                <c:pt idx="91">
                  <c:v>1.4396031515778531</c:v>
                </c:pt>
                <c:pt idx="92">
                  <c:v>2.0564072899127677</c:v>
                </c:pt>
                <c:pt idx="93">
                  <c:v>-0.13044374600192943</c:v>
                </c:pt>
                <c:pt idx="94">
                  <c:v>1.2433472893803803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80-4182-996D-8A32D93D5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0079087"/>
        <c:axId val="950090607"/>
      </c:scatterChart>
      <c:valAx>
        <c:axId val="950079087"/>
        <c:scaling>
          <c:orientation val="minMax"/>
          <c:max val="3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Expected Z-score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090607"/>
        <c:crossesAt val="-3"/>
        <c:crossBetween val="midCat"/>
      </c:valAx>
      <c:valAx>
        <c:axId val="950090607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Observed Z-score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079087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Q-Q plot of Group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Sheet2!$Y$1</c:f>
              <c:strCache>
                <c:ptCount val="1"/>
                <c:pt idx="0">
                  <c:v>Observed z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Sheet2!$Z$2:$Z$96</c:f>
              <c:numCache>
                <c:formatCode>General</c:formatCode>
                <c:ptCount val="95"/>
                <c:pt idx="0">
                  <c:v>-2.5580427269867685</c:v>
                </c:pt>
                <c:pt idx="1">
                  <c:v>0.66623147460566945</c:v>
                </c:pt>
                <c:pt idx="2">
                  <c:v>0.98156176966937148</c:v>
                </c:pt>
                <c:pt idx="3">
                  <c:v>-0.13231285227617118</c:v>
                </c:pt>
                <c:pt idx="4">
                  <c:v>-0.84162123357291452</c:v>
                </c:pt>
                <c:pt idx="5">
                  <c:v>-0.84162123357291452</c:v>
                </c:pt>
                <c:pt idx="6">
                  <c:v>0.53959888720286986</c:v>
                </c:pt>
                <c:pt idx="7">
                  <c:v>-0.36409178150312943</c:v>
                </c:pt>
                <c:pt idx="8">
                  <c:v>-1.4121875789061642</c:v>
                </c:pt>
                <c:pt idx="9">
                  <c:v>-0.43555738583947529</c:v>
                </c:pt>
                <c:pt idx="10">
                  <c:v>0.89943490766723355</c:v>
                </c:pt>
                <c:pt idx="11">
                  <c:v>-1.312137680736438</c:v>
                </c:pt>
                <c:pt idx="12">
                  <c:v>0.49435904611778697</c:v>
                </c:pt>
                <c:pt idx="13">
                  <c:v>0.25334710313579978</c:v>
                </c:pt>
                <c:pt idx="14">
                  <c:v>5.2795638232256088E-2</c:v>
                </c:pt>
                <c:pt idx="15">
                  <c:v>1.0252120199501911</c:v>
                </c:pt>
                <c:pt idx="16">
                  <c:v>0.336038140371823</c:v>
                </c:pt>
                <c:pt idx="17">
                  <c:v>0.19920132478926703</c:v>
                </c:pt>
                <c:pt idx="18">
                  <c:v>-1.6709232317365708</c:v>
                </c:pt>
                <c:pt idx="19">
                  <c:v>0.46475730866396364</c:v>
                </c:pt>
                <c:pt idx="20">
                  <c:v>0.40672425187136385</c:v>
                </c:pt>
                <c:pt idx="21">
                  <c:v>0.78649260907490137</c:v>
                </c:pt>
                <c:pt idx="22">
                  <c:v>0.43555738583947501</c:v>
                </c:pt>
                <c:pt idx="23">
                  <c:v>0.13231285227617132</c:v>
                </c:pt>
                <c:pt idx="24">
                  <c:v>0.53959888720286986</c:v>
                </c:pt>
                <c:pt idx="25">
                  <c:v>-0.52440051270804089</c:v>
                </c:pt>
                <c:pt idx="26">
                  <c:v>1.1697408760198515</c:v>
                </c:pt>
                <c:pt idx="27">
                  <c:v>1.1189583810625605</c:v>
                </c:pt>
                <c:pt idx="28">
                  <c:v>1.9379315108528292</c:v>
                </c:pt>
                <c:pt idx="29">
                  <c:v>1.0709086050670635</c:v>
                </c:pt>
                <c:pt idx="30">
                  <c:v>-0.10573895283713042</c:v>
                </c:pt>
                <c:pt idx="31">
                  <c:v>2.1497000643444681</c:v>
                </c:pt>
                <c:pt idx="32">
                  <c:v>0.336038140371823</c:v>
                </c:pt>
                <c:pt idx="33">
                  <c:v>-0.58597139629043393</c:v>
                </c:pt>
                <c:pt idx="34">
                  <c:v>-0.19920132478926703</c:v>
                </c:pt>
                <c:pt idx="35">
                  <c:v>-2.6388623126804504E-2</c:v>
                </c:pt>
                <c:pt idx="36">
                  <c:v>-0.29444085415848614</c:v>
                </c:pt>
                <c:pt idx="37">
                  <c:v>0.60170815443927728</c:v>
                </c:pt>
                <c:pt idx="38">
                  <c:v>0.71649750017799174</c:v>
                </c:pt>
                <c:pt idx="39">
                  <c:v>0.75103502211655893</c:v>
                </c:pt>
                <c:pt idx="40">
                  <c:v>-1.4876542249134188</c:v>
                </c:pt>
                <c:pt idx="41">
                  <c:v>0.336038140371823</c:v>
                </c:pt>
                <c:pt idx="42">
                  <c:v>0.19920132478926703</c:v>
                </c:pt>
                <c:pt idx="43">
                  <c:v>-0.19920132478926703</c:v>
                </c:pt>
                <c:pt idx="44">
                  <c:v>-1.1189583810625605</c:v>
                </c:pt>
                <c:pt idx="45">
                  <c:v>-0.66623147460566945</c:v>
                </c:pt>
                <c:pt idx="46">
                  <c:v>-0.4943590461177868</c:v>
                </c:pt>
                <c:pt idx="47">
                  <c:v>1.319316311548132E-2</c:v>
                </c:pt>
                <c:pt idx="48">
                  <c:v>-0.84162123357291452</c:v>
                </c:pt>
                <c:pt idx="49">
                  <c:v>-6.6011812375840737E-2</c:v>
                </c:pt>
                <c:pt idx="50">
                  <c:v>-0.2669941254049526</c:v>
                </c:pt>
                <c:pt idx="51">
                  <c:v>-0.75103502211655893</c:v>
                </c:pt>
                <c:pt idx="52">
                  <c:v>-1.0477868072922569</c:v>
                </c:pt>
                <c:pt idx="53">
                  <c:v>-0.43555738583947529</c:v>
                </c:pt>
                <c:pt idx="54">
                  <c:v>-1.1963014391468789</c:v>
                </c:pt>
                <c:pt idx="55">
                  <c:v>-0.32211124314215694</c:v>
                </c:pt>
                <c:pt idx="56">
                  <c:v>0.15898053381940599</c:v>
                </c:pt>
                <c:pt idx="57">
                  <c:v>-0.43555738583947529</c:v>
                </c:pt>
                <c:pt idx="58">
                  <c:v>-0.66623147460566945</c:v>
                </c:pt>
                <c:pt idx="59">
                  <c:v>-0.19920132478926703</c:v>
                </c:pt>
                <c:pt idx="60">
                  <c:v>-1.5726949329851401</c:v>
                </c:pt>
                <c:pt idx="61">
                  <c:v>1.7885692702013469</c:v>
                </c:pt>
                <c:pt idx="62">
                  <c:v>-0.96042352035796019</c:v>
                </c:pt>
                <c:pt idx="63">
                  <c:v>1.6709232317365708</c:v>
                </c:pt>
                <c:pt idx="64">
                  <c:v>0.82296778072197452</c:v>
                </c:pt>
                <c:pt idx="65">
                  <c:v>0.25334710313579978</c:v>
                </c:pt>
                <c:pt idx="66">
                  <c:v>-1.7885692702013476</c:v>
                </c:pt>
                <c:pt idx="67">
                  <c:v>-0.71649750017799174</c:v>
                </c:pt>
                <c:pt idx="68">
                  <c:v>0.66623147460566945</c:v>
                </c:pt>
                <c:pt idx="69">
                  <c:v>0.86057223336462019</c:v>
                </c:pt>
                <c:pt idx="70">
                  <c:v>-0.55492294270265385</c:v>
                </c:pt>
                <c:pt idx="71">
                  <c:v>-1.1963014391468789</c:v>
                </c:pt>
                <c:pt idx="72">
                  <c:v>-0.96042352035796019</c:v>
                </c:pt>
                <c:pt idx="73">
                  <c:v>-0.84162123357291452</c:v>
                </c:pt>
                <c:pt idx="74">
                  <c:v>1.4121875789061642</c:v>
                </c:pt>
                <c:pt idx="75">
                  <c:v>-1.9379315108528286</c:v>
                </c:pt>
                <c:pt idx="76">
                  <c:v>0.93970593292280136</c:v>
                </c:pt>
                <c:pt idx="77">
                  <c:v>1.319316311548132E-2</c:v>
                </c:pt>
                <c:pt idx="78">
                  <c:v>1.2815515655446006</c:v>
                </c:pt>
                <c:pt idx="79">
                  <c:v>1.4876542249134195</c:v>
                </c:pt>
                <c:pt idx="80">
                  <c:v>1.5726949329851407</c:v>
                </c:pt>
                <c:pt idx="81">
                  <c:v>1.2237338875341557</c:v>
                </c:pt>
                <c:pt idx="82">
                  <c:v>1.3440031495972566</c:v>
                </c:pt>
                <c:pt idx="83">
                  <c:v>2.5580427269867663</c:v>
                </c:pt>
                <c:pt idx="84">
                  <c:v>-0.61759535803547982</c:v>
                </c:pt>
                <c:pt idx="85">
                  <c:v>0.336038140371823</c:v>
                </c:pt>
                <c:pt idx="86">
                  <c:v>-6.6011812375840737E-2</c:v>
                </c:pt>
                <c:pt idx="87">
                  <c:v>-0.19920132478926703</c:v>
                </c:pt>
                <c:pt idx="88">
                  <c:v>-1.0477868072922569</c:v>
                </c:pt>
                <c:pt idx="89">
                  <c:v>7.9239527195221912E-2</c:v>
                </c:pt>
                <c:pt idx="90">
                  <c:v>0.60170815443927728</c:v>
                </c:pt>
                <c:pt idx="91">
                  <c:v>-2.1497000643444686</c:v>
                </c:pt>
                <c:pt idx="92">
                  <c:v>-0.36409178150312943</c:v>
                </c:pt>
                <c:pt idx="93">
                  <c:v>0.10573895283713042</c:v>
                </c:pt>
                <c:pt idx="94">
                  <c:v>-1.312137680736438</c:v>
                </c:pt>
              </c:numCache>
            </c:numRef>
          </c:xVal>
          <c:yVal>
            <c:numRef>
              <c:f>Sheet2!$Y$2:$Y$96</c:f>
              <c:numCache>
                <c:formatCode>General</c:formatCode>
                <c:ptCount val="95"/>
                <c:pt idx="0">
                  <c:v>-3.3186516275630091</c:v>
                </c:pt>
                <c:pt idx="1">
                  <c:v>0.43644798079612768</c:v>
                </c:pt>
                <c:pt idx="2">
                  <c:v>0.78066544489571521</c:v>
                </c:pt>
                <c:pt idx="3">
                  <c:v>-0.18940195393039524</c:v>
                </c:pt>
                <c:pt idx="4">
                  <c:v>-0.59620441150263481</c:v>
                </c:pt>
                <c:pt idx="5">
                  <c:v>-0.59620441150263481</c:v>
                </c:pt>
                <c:pt idx="6">
                  <c:v>0.37386298732347539</c:v>
                </c:pt>
                <c:pt idx="7">
                  <c:v>-0.3145719408756999</c:v>
                </c:pt>
                <c:pt idx="8">
                  <c:v>-0.81525188865691789</c:v>
                </c:pt>
                <c:pt idx="9">
                  <c:v>-0.34586443761202573</c:v>
                </c:pt>
                <c:pt idx="10">
                  <c:v>0.62420296121408436</c:v>
                </c:pt>
                <c:pt idx="11">
                  <c:v>-0.78395939192059183</c:v>
                </c:pt>
                <c:pt idx="12">
                  <c:v>0.24869300037817108</c:v>
                </c:pt>
                <c:pt idx="13">
                  <c:v>0.12352301343286642</c:v>
                </c:pt>
                <c:pt idx="14">
                  <c:v>-6.4231966985090594E-2</c:v>
                </c:pt>
                <c:pt idx="15">
                  <c:v>0.84325043836836755</c:v>
                </c:pt>
                <c:pt idx="16">
                  <c:v>0.15481551016919259</c:v>
                </c:pt>
                <c:pt idx="17">
                  <c:v>9.2230516696540241E-2</c:v>
                </c:pt>
                <c:pt idx="18">
                  <c:v>-1.347224333174462</c:v>
                </c:pt>
                <c:pt idx="19">
                  <c:v>0.24869300037817074</c:v>
                </c:pt>
                <c:pt idx="20">
                  <c:v>0.1861080069055184</c:v>
                </c:pt>
                <c:pt idx="21">
                  <c:v>0.56161796774143202</c:v>
                </c:pt>
                <c:pt idx="22">
                  <c:v>0.21740050364184457</c:v>
                </c:pt>
                <c:pt idx="23">
                  <c:v>2.9645523223887565E-2</c:v>
                </c:pt>
                <c:pt idx="24">
                  <c:v>0.37386298732347539</c:v>
                </c:pt>
                <c:pt idx="25">
                  <c:v>-0.40844943108467813</c:v>
                </c:pt>
                <c:pt idx="26">
                  <c:v>1.0310054187863245</c:v>
                </c:pt>
                <c:pt idx="27">
                  <c:v>0.99971292204999807</c:v>
                </c:pt>
                <c:pt idx="28">
                  <c:v>2.1888277980303914</c:v>
                </c:pt>
                <c:pt idx="29">
                  <c:v>0.90583543184101989</c:v>
                </c:pt>
                <c:pt idx="30">
                  <c:v>-0.18940195393039491</c:v>
                </c:pt>
                <c:pt idx="31">
                  <c:v>2.4078752751846748</c:v>
                </c:pt>
                <c:pt idx="32">
                  <c:v>0.15481551016919259</c:v>
                </c:pt>
                <c:pt idx="33">
                  <c:v>-0.47103442455733047</c:v>
                </c:pt>
                <c:pt idx="34">
                  <c:v>-0.22069445066672108</c:v>
                </c:pt>
                <c:pt idx="35">
                  <c:v>-0.15810945719406874</c:v>
                </c:pt>
                <c:pt idx="36">
                  <c:v>-0.25198694740304761</c:v>
                </c:pt>
                <c:pt idx="37">
                  <c:v>0.40515548405980151</c:v>
                </c:pt>
                <c:pt idx="38">
                  <c:v>0.53032547100510585</c:v>
                </c:pt>
                <c:pt idx="39">
                  <c:v>0.53032547100510619</c:v>
                </c:pt>
                <c:pt idx="40">
                  <c:v>-1.0655918625475269</c:v>
                </c:pt>
                <c:pt idx="41">
                  <c:v>0.15481551016919259</c:v>
                </c:pt>
                <c:pt idx="42">
                  <c:v>9.2230516696540241E-2</c:v>
                </c:pt>
                <c:pt idx="43">
                  <c:v>-0.22069445066672108</c:v>
                </c:pt>
                <c:pt idx="44">
                  <c:v>-0.72137439844793982</c:v>
                </c:pt>
                <c:pt idx="45">
                  <c:v>-0.53361941802998281</c:v>
                </c:pt>
                <c:pt idx="46">
                  <c:v>-0.34586443761202607</c:v>
                </c:pt>
                <c:pt idx="47">
                  <c:v>-0.12681696045774291</c:v>
                </c:pt>
                <c:pt idx="48">
                  <c:v>-0.59620441150263481</c:v>
                </c:pt>
                <c:pt idx="49">
                  <c:v>-0.15810945719406908</c:v>
                </c:pt>
                <c:pt idx="50">
                  <c:v>-0.25198694740304722</c:v>
                </c:pt>
                <c:pt idx="51">
                  <c:v>-0.56491191476630898</c:v>
                </c:pt>
                <c:pt idx="52">
                  <c:v>-0.69008190171161365</c:v>
                </c:pt>
                <c:pt idx="53">
                  <c:v>-0.34586443761202573</c:v>
                </c:pt>
                <c:pt idx="54">
                  <c:v>-0.75266689518426566</c:v>
                </c:pt>
                <c:pt idx="55">
                  <c:v>-0.31457194087569956</c:v>
                </c:pt>
                <c:pt idx="56">
                  <c:v>2.9645523223887912E-2</c:v>
                </c:pt>
                <c:pt idx="57">
                  <c:v>-0.34586443761202573</c:v>
                </c:pt>
                <c:pt idx="58">
                  <c:v>-0.53361941802998281</c:v>
                </c:pt>
                <c:pt idx="59">
                  <c:v>-0.22069445066672108</c:v>
                </c:pt>
                <c:pt idx="60">
                  <c:v>-1.3159318364381358</c:v>
                </c:pt>
                <c:pt idx="61">
                  <c:v>2.0636578110850867</c:v>
                </c:pt>
                <c:pt idx="62">
                  <c:v>-0.62749690823896098</c:v>
                </c:pt>
                <c:pt idx="63">
                  <c:v>1.813317837194478</c:v>
                </c:pt>
                <c:pt idx="64">
                  <c:v>0.56161796774143236</c:v>
                </c:pt>
                <c:pt idx="65">
                  <c:v>0.12352301343286642</c:v>
                </c:pt>
                <c:pt idx="66">
                  <c:v>-2.1608292483189415</c:v>
                </c:pt>
                <c:pt idx="67">
                  <c:v>-0.56491191476630864</c:v>
                </c:pt>
                <c:pt idx="68">
                  <c:v>0.43644798079612768</c:v>
                </c:pt>
                <c:pt idx="69">
                  <c:v>0.59291046447775853</c:v>
                </c:pt>
                <c:pt idx="70">
                  <c:v>-0.47103442455733008</c:v>
                </c:pt>
                <c:pt idx="71">
                  <c:v>-0.75266689518426566</c:v>
                </c:pt>
                <c:pt idx="72">
                  <c:v>-0.62749690823896098</c:v>
                </c:pt>
                <c:pt idx="73">
                  <c:v>-0.59620441150263481</c:v>
                </c:pt>
                <c:pt idx="74">
                  <c:v>1.6255628567765206</c:v>
                </c:pt>
                <c:pt idx="75">
                  <c:v>-2.3172917320005726</c:v>
                </c:pt>
                <c:pt idx="76">
                  <c:v>0.78066544489571488</c:v>
                </c:pt>
                <c:pt idx="77">
                  <c:v>-0.12681696045774291</c:v>
                </c:pt>
                <c:pt idx="78">
                  <c:v>1.2813453926769336</c:v>
                </c:pt>
                <c:pt idx="79">
                  <c:v>1.7194403469854995</c:v>
                </c:pt>
                <c:pt idx="80">
                  <c:v>1.7820253404581514</c:v>
                </c:pt>
                <c:pt idx="81">
                  <c:v>1.1874679024679553</c:v>
                </c:pt>
                <c:pt idx="82">
                  <c:v>1.3439303861495855</c:v>
                </c:pt>
                <c:pt idx="83">
                  <c:v>2.783385236020588</c:v>
                </c:pt>
                <c:pt idx="84">
                  <c:v>-0.50232692129365664</c:v>
                </c:pt>
                <c:pt idx="85">
                  <c:v>0.15481551016919259</c:v>
                </c:pt>
                <c:pt idx="86">
                  <c:v>-0.15810945719406908</c:v>
                </c:pt>
                <c:pt idx="87">
                  <c:v>-0.22069445066672108</c:v>
                </c:pt>
                <c:pt idx="88">
                  <c:v>-0.69008190171161365</c:v>
                </c:pt>
                <c:pt idx="89">
                  <c:v>-3.2939470248764424E-2</c:v>
                </c:pt>
                <c:pt idx="90">
                  <c:v>0.40515548405980151</c:v>
                </c:pt>
                <c:pt idx="91">
                  <c:v>-3.2560666340903568</c:v>
                </c:pt>
                <c:pt idx="92">
                  <c:v>-0.3145719408756999</c:v>
                </c:pt>
                <c:pt idx="93">
                  <c:v>-1.6469735124382558E-3</c:v>
                </c:pt>
                <c:pt idx="94">
                  <c:v>-0.78395939192059183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BFE-4D36-AEDF-D4DC0185A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0124207"/>
        <c:axId val="950125647"/>
      </c:scatterChart>
      <c:valAx>
        <c:axId val="950124207"/>
        <c:scaling>
          <c:orientation val="minMax"/>
          <c:max val="3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aseline="0"/>
                  <a:t>Expected Z score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125647"/>
        <c:crossesAt val="-3"/>
        <c:crossBetween val="midCat"/>
      </c:valAx>
      <c:valAx>
        <c:axId val="950125647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aseline="0"/>
                  <a:t>Observed Z-Score</a:t>
                </a:r>
              </a:p>
              <a:p>
                <a:pPr>
                  <a:defRPr/>
                </a:pP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124207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Sheet1!$G$3:$G$97</cx:f>
        <cx:lvl ptCount="95" formatCode="General">
          <cx:pt idx="0">0.96999999999999997</cx:pt>
          <cx:pt idx="1">0.88</cx:pt>
          <cx:pt idx="2">0.95999999999999996</cx:pt>
          <cx:pt idx="3">0.73999999999999999</cx:pt>
          <cx:pt idx="4">0.84999999999999998</cx:pt>
          <cx:pt idx="5">1.0600000000000001</cx:pt>
          <cx:pt idx="6">0.65000000000000002</cx:pt>
          <cx:pt idx="7">0.65000000000000002</cx:pt>
          <cx:pt idx="8">0.93999999999999995</cx:pt>
          <cx:pt idx="9">0.85999999999999999</cx:pt>
          <cx:pt idx="10">0.78000000000000003</cx:pt>
          <cx:pt idx="11">0.83999999999999997</cx:pt>
          <cx:pt idx="12">0.75</cx:pt>
          <cx:pt idx="13">0.81999999999999995</cx:pt>
          <cx:pt idx="14">0.76000000000000001</cx:pt>
          <cx:pt idx="15">2.1000000000000001</cx:pt>
          <cx:pt idx="16">1.3799999999999999</cx:pt>
          <cx:pt idx="17">1.8</cx:pt>
          <cx:pt idx="18">0.77000000000000002</cx:pt>
          <cx:pt idx="19">0.76000000000000001</cx:pt>
          <cx:pt idx="20">1.2</cx:pt>
          <cx:pt idx="21">0.98999999999999999</cx:pt>
          <cx:pt idx="22">0.70999999999999996</cx:pt>
          <cx:pt idx="23">0.92000000000000004</cx:pt>
          <cx:pt idx="24">0.75</cx:pt>
          <cx:pt idx="25">0.84999999999999998</cx:pt>
          <cx:pt idx="26">3.25</cx:pt>
          <cx:pt idx="27">1.25</cx:pt>
          <cx:pt idx="28">1.0700000000000001</cx:pt>
          <cx:pt idx="29">0.84999999999999998</cx:pt>
          <cx:pt idx="30">1.48</cx:pt>
          <cx:pt idx="31">0.83999999999999997</cx:pt>
          <cx:pt idx="32">0.94999999999999996</cx:pt>
          <cx:pt idx="33">0.68000000000000005</cx:pt>
          <cx:pt idx="34">0.75</cx:pt>
          <cx:pt idx="35">0.94999999999999996</cx:pt>
          <cx:pt idx="36">0.75</cx:pt>
          <cx:pt idx="37">1.8999999999999999</cx:pt>
          <cx:pt idx="38">0.84999999999999998</cx:pt>
          <cx:pt idx="39">1.1699999999999999</cx:pt>
          <cx:pt idx="40">0.75</cx:pt>
          <cx:pt idx="41">0.87</cx:pt>
          <cx:pt idx="42">1</cx:pt>
          <cx:pt idx="43">0.75</cx:pt>
          <cx:pt idx="44">1.1499999999999999</cx:pt>
          <cx:pt idx="45">1.45</cx:pt>
          <cx:pt idx="46">1.3500000000000001</cx:pt>
          <cx:pt idx="47">0.94999999999999996</cx:pt>
          <cx:pt idx="48">1.05</cx:pt>
          <cx:pt idx="49">1</cx:pt>
          <cx:pt idx="50">0.80000000000000004</cx:pt>
          <cx:pt idx="51">2.0499999999999998</cx:pt>
          <cx:pt idx="52">1.25</cx:pt>
          <cx:pt idx="53">1.75</cx:pt>
          <cx:pt idx="54">0.94999999999999996</cx:pt>
          <cx:pt idx="55">1.45</cx:pt>
          <cx:pt idx="56">1.1499999999999999</cx:pt>
          <cx:pt idx="57">1.2</cx:pt>
          <cx:pt idx="58">1.02</cx:pt>
          <cx:pt idx="59">1.1499999999999999</cx:pt>
          <cx:pt idx="60">0.90000000000000002</cx:pt>
          <cx:pt idx="61">1.1499999999999999</cx:pt>
          <cx:pt idx="62">1.3999999999999999</cx:pt>
          <cx:pt idx="63">0.69999999999999996</cx:pt>
          <cx:pt idx="64">0.69999999999999996</cx:pt>
          <cx:pt idx="65">0.75</cx:pt>
          <cx:pt idx="66">1.3600000000000001</cx:pt>
          <cx:pt idx="67">0.81000000000000005</cx:pt>
          <cx:pt idx="68">0.97999999999999998</cx:pt>
          <cx:pt idx="69">0.69999999999999996</cx:pt>
          <cx:pt idx="70">0.69999999999999996</cx:pt>
          <cx:pt idx="71">0.79000000000000004</cx:pt>
          <cx:pt idx="72">0.78000000000000003</cx:pt>
          <cx:pt idx="73">0.84999999999999998</cx:pt>
          <cx:pt idx="74">0.90000000000000002</cx:pt>
          <cx:pt idx="75">0.93999999999999995</cx:pt>
          <cx:pt idx="76">1.05</cx:pt>
          <cx:pt idx="77">3.8300000000000001</cx:pt>
          <cx:pt idx="78">1.2</cx:pt>
          <cx:pt idx="79">0.95999999999999996</cx:pt>
          <cx:pt idx="80">1.04</cx:pt>
          <cx:pt idx="81">0.75</cx:pt>
          <cx:pt idx="82">0.70999999999999996</cx:pt>
          <cx:pt idx="83">1.5600000000000001</cx:pt>
          <cx:pt idx="84">0.92000000000000004</cx:pt>
          <cx:pt idx="85">1.1899999999999999</cx:pt>
          <cx:pt idx="86">1.26</cx:pt>
          <cx:pt idx="87">0.87</cx:pt>
          <cx:pt idx="88">1.24</cx:pt>
          <cx:pt idx="89">1.3899999999999999</cx:pt>
          <cx:pt idx="90">0.84999999999999998</cx:pt>
          <cx:pt idx="91">1.1599999999999999</cx:pt>
          <cx:pt idx="92">1.5</cx:pt>
          <cx:pt idx="93">0.95999999999999996</cx:pt>
          <cx:pt idx="94">0.68999999999999995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Histogram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Group 1 Before Treatment</a:t>
            </a:r>
          </a:p>
        </cx:rich>
      </cx:tx>
    </cx:title>
    <cx:plotArea>
      <cx:plotAreaRegion>
        <cx:series layoutId="clusteredColumn" uniqueId="{F0FC3249-9D8E-4510-AD20-5948AB121481}">
          <cx:tx>
            <cx:txData>
              <cx:f>Sheet1!$G$2</cx:f>
              <cx:v>Before Treatmenent(Creatinine_68)</cx:v>
            </cx:txData>
          </cx:tx>
          <cx:dataId val="0"/>
          <cx:layoutPr>
            <cx:binning intervalClosed="r">
              <cx:binSize val="0.20000000000000001"/>
            </cx:binning>
          </cx:layoutPr>
        </cx:series>
      </cx:plotAreaRegion>
      <cx:axis id="0">
        <cx:catScaling gapWidth="0"/>
        <cx:title>
          <cx:tx>
            <cx:txData>
              <cx:v>Before Treatment (Creat_68)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Before Treatment (Creat_68)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Sheet1!$H$3:$H$97</cx:f>
        <cx:lvl ptCount="95" formatCode="General">
          <cx:pt idx="0">0.94999999999999996</cx:pt>
          <cx:pt idx="1">1.1699999999999999</cx:pt>
          <cx:pt idx="2">0.90000000000000002</cx:pt>
          <cx:pt idx="3">0.70999999999999996</cx:pt>
          <cx:pt idx="4">0.72999999999999998</cx:pt>
          <cx:pt idx="5">1.1000000000000001</cx:pt>
          <cx:pt idx="6">0.68000000000000005</cx:pt>
          <cx:pt idx="7">0.82999999999999996</cx:pt>
          <cx:pt idx="8">0.80000000000000004</cx:pt>
          <cx:pt idx="9">0.76000000000000001</cx:pt>
          <cx:pt idx="10">0.83999999999999997</cx:pt>
          <cx:pt idx="11">1.28</cx:pt>
          <cx:pt idx="12">0.82999999999999996</cx:pt>
          <cx:pt idx="13">0.92000000000000004</cx:pt>
          <cx:pt idx="14">0.71999999999999997</cx:pt>
          <cx:pt idx="15">1.7</cx:pt>
          <cx:pt idx="16">1.0700000000000001</cx:pt>
          <cx:pt idx="17">0.80000000000000004</cx:pt>
          <cx:pt idx="18">0.82999999999999996</cx:pt>
          <cx:pt idx="19">0.75</cx:pt>
          <cx:pt idx="20">0.68000000000000005</cx:pt>
          <cx:pt idx="21">0.84999999999999998</cx:pt>
          <cx:pt idx="22">0.71999999999999997</cx:pt>
          <cx:pt idx="23">0.83999999999999997</cx:pt>
          <cx:pt idx="24">0.69999999999999996</cx:pt>
          <cx:pt idx="25">0.94999999999999996</cx:pt>
          <cx:pt idx="26">4.2000000000000002</cx:pt>
          <cx:pt idx="27">1.4299999999999999</cx:pt>
          <cx:pt idx="28">1.01</cx:pt>
          <cx:pt idx="29">0.98999999999999999</cx:pt>
          <cx:pt idx="30">1.3300000000000001</cx:pt>
          <cx:pt idx="31">1.6000000000000001</cx:pt>
          <cx:pt idx="32">1.6000000000000001</cx:pt>
          <cx:pt idx="33">1.3</cx:pt>
          <cx:pt idx="34">1.2</cx:pt>
          <cx:pt idx="35">1.45</cx:pt>
          <cx:pt idx="36">1.5</cx:pt>
          <cx:pt idx="37">1.49</cx:pt>
          <cx:pt idx="38">2</cx:pt>
          <cx:pt idx="39">1.4399999999999999</cx:pt>
          <cx:pt idx="40">0.69999999999999996</cx:pt>
          <cx:pt idx="41">1</cx:pt>
          <cx:pt idx="42">1</cx:pt>
          <cx:pt idx="43">0.81999999999999995</cx:pt>
          <cx:pt idx="44">0.69999999999999996</cx:pt>
          <cx:pt idx="45">0.69999999999999996</cx:pt>
          <cx:pt idx="46">0.85999999999999999</cx:pt>
          <cx:pt idx="47">0.65000000000000002</cx:pt>
          <cx:pt idx="48">0.65000000000000002</cx:pt>
          <cx:pt idx="49">0.65000000000000002</cx:pt>
          <cx:pt idx="50">0.73999999999999999</cx:pt>
          <cx:pt idx="51">1.2</cx:pt>
          <cx:pt idx="52">0.95999999999999996</cx:pt>
          <cx:pt idx="53">0.76000000000000001</cx:pt>
          <cx:pt idx="54">0.69999999999999996</cx:pt>
          <cx:pt idx="55">0.94999999999999996</cx:pt>
          <cx:pt idx="56">0.84999999999999998</cx:pt>
          <cx:pt idx="57">0.85999999999999999</cx:pt>
          <cx:pt idx="58">1.1299999999999999</cx:pt>
          <cx:pt idx="59">0.94999999999999996</cx:pt>
          <cx:pt idx="60">0.83999999999999997</cx:pt>
          <cx:pt idx="61">2</cx:pt>
          <cx:pt idx="62">1.8999999999999999</cx:pt>
          <cx:pt idx="63">0.84999999999999998</cx:pt>
          <cx:pt idx="64">1.3400000000000001</cx:pt>
          <cx:pt idx="65">1.1499999999999999</cx:pt>
          <cx:pt idx="66">0.84999999999999998</cx:pt>
          <cx:pt idx="67">0.79000000000000004</cx:pt>
          <cx:pt idx="68">0.56000000000000005</cx:pt>
          <cx:pt idx="69">1.5600000000000001</cx:pt>
          <cx:pt idx="70">0.78000000000000003</cx:pt>
          <cx:pt idx="71">0.57999999999999996</cx:pt>
          <cx:pt idx="72">1.1000000000000001</cx:pt>
          <cx:pt idx="73">1.02</cx:pt>
          <cx:pt idx="74">1.4199999999999999</cx:pt>
          <cx:pt idx="75">0.93999999999999995</cx:pt>
          <cx:pt idx="76">0.66000000000000003</cx:pt>
          <cx:pt idx="77">2.4500000000000002</cx:pt>
          <cx:pt idx="78">0.84999999999999998</cx:pt>
          <cx:pt idx="79">1.6799999999999999</cx:pt>
          <cx:pt idx="80">1.6599999999999999</cx:pt>
          <cx:pt idx="81">1.27</cx:pt>
          <cx:pt idx="82">1.4299999999999999</cx:pt>
          <cx:pt idx="83">1.3799999999999999</cx:pt>
          <cx:pt idx="84">1.5</cx:pt>
          <cx:pt idx="85">1.55</cx:pt>
          <cx:pt idx="86">1.26</cx:pt>
          <cx:pt idx="87">0.56999999999999995</cx:pt>
          <cx:pt idx="88">1.1599999999999999</cx:pt>
          <cx:pt idx="89">1.3799999999999999</cx:pt>
          <cx:pt idx="90">0.87</cx:pt>
          <cx:pt idx="91">0.88</cx:pt>
          <cx:pt idx="92">0.98999999999999999</cx:pt>
          <cx:pt idx="93">0.56999999999999995</cx:pt>
          <cx:pt idx="94">0.80000000000000004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Group 1 After Treatment </a:t>
            </a:r>
          </a:p>
        </cx:rich>
      </cx:tx>
    </cx:title>
    <cx:plotArea>
      <cx:plotAreaRegion>
        <cx:series layoutId="clusteredColumn" uniqueId="{DA2814A3-AB43-49BE-96A7-DBD941FE6345}">
          <cx:dataId val="0"/>
          <cx:layoutPr>
            <cx:binning intervalClosed="r">
              <cx:binSize val="0.20000000000000001"/>
            </cx:binning>
          </cx:layoutPr>
        </cx:series>
      </cx:plotAreaRegion>
      <cx:axis id="0">
        <cx:catScaling gapWidth="0"/>
        <cx:title>
          <cx:tx>
            <cx:txData>
              <cx:v>After Treatment (Creat_69)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After Treatment (Creat_69)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Sheet1!$G$99:$G$193</cx:f>
        <cx:lvl ptCount="95" formatCode="General">
          <cx:pt idx="0">0.69999999999999996</cx:pt>
          <cx:pt idx="1">0.83999999999999997</cx:pt>
          <cx:pt idx="2">0.46999999999999997</cx:pt>
          <cx:pt idx="3">0.81000000000000005</cx:pt>
          <cx:pt idx="4">0.75</cx:pt>
          <cx:pt idx="5">0.76000000000000001</cx:pt>
          <cx:pt idx="6">0.91000000000000003</cx:pt>
          <cx:pt idx="7">0.87</cx:pt>
          <cx:pt idx="8">0.98999999999999999</cx:pt>
          <cx:pt idx="9">0.84999999999999998</cx:pt>
          <cx:pt idx="10">0.66000000000000003</cx:pt>
          <cx:pt idx="11">0.84999999999999998</cx:pt>
          <cx:pt idx="12">0.77000000000000002</cx:pt>
          <cx:pt idx="13">0.73999999999999999</cx:pt>
          <cx:pt idx="14">0.89000000000000001</cx:pt>
          <cx:pt idx="15">0.90000000000000002</cx:pt>
          <cx:pt idx="16">0.60999999999999999</cx:pt>
          <cx:pt idx="17">0.75</cx:pt>
          <cx:pt idx="18">1.04</cx:pt>
          <cx:pt idx="19">0.80000000000000004</cx:pt>
          <cx:pt idx="20">0.66000000000000003</cx:pt>
          <cx:pt idx="21">0.75</cx:pt>
          <cx:pt idx="22">0.71999999999999997</cx:pt>
          <cx:pt idx="23">0.95999999999999996</cx:pt>
          <cx:pt idx="24">0.72999999999999998</cx:pt>
          <cx:pt idx="25">0.81999999999999995</cx:pt>
          <cx:pt idx="26">0.68000000000000005</cx:pt>
          <cx:pt idx="27">0.73999999999999999</cx:pt>
          <cx:pt idx="28">1.4099999999999999</cx:pt>
          <cx:pt idx="29">0.77000000000000002</cx:pt>
          <cx:pt idx="30">0.70999999999999996</cx:pt>
          <cx:pt idx="31">0.97999999999999998</cx:pt>
          <cx:pt idx="32">0.57999999999999996</cx:pt>
          <cx:pt idx="33">0.90000000000000002</cx:pt>
          <cx:pt idx="34">0.87</cx:pt>
          <cx:pt idx="35">1.03</cx:pt>
          <cx:pt idx="36">0.81999999999999995</cx:pt>
          <cx:pt idx="37">0.81999999999999995</cx:pt>
          <cx:pt idx="38">0.85999999999999999</cx:pt>
          <cx:pt idx="39">1.29</cx:pt>
          <cx:pt idx="40">1.45</cx:pt>
          <cx:pt idx="41">1.05</cx:pt>
          <cx:pt idx="42">1</cx:pt>
          <cx:pt idx="43">0.85999999999999999</cx:pt>
          <cx:pt idx="44">0.67000000000000004</cx:pt>
          <cx:pt idx="45">1.55</cx:pt>
          <cx:pt idx="46">0.75</cx:pt>
          <cx:pt idx="47">0.80000000000000004</cx:pt>
          <cx:pt idx="48">0.88</cx:pt>
          <cx:pt idx="49">0.89000000000000001</cx:pt>
          <cx:pt idx="50">0.71999999999999997</cx:pt>
          <cx:pt idx="51">0.95999999999999996</cx:pt>
          <cx:pt idx="52">0.84999999999999998</cx:pt>
          <cx:pt idx="53">0.94999999999999996</cx:pt>
          <cx:pt idx="54">0.94999999999999996</cx:pt>
          <cx:pt idx="55">1.55</cx:pt>
          <cx:pt idx="56">0.65000000000000002</cx:pt>
          <cx:pt idx="57">0.94999999999999996</cx:pt>
          <cx:pt idx="58">1.1000000000000001</cx:pt>
          <cx:pt idx="59">1.05</cx:pt>
          <cx:pt idx="60">0.94999999999999996</cx:pt>
          <cx:pt idx="61">1.25</cx:pt>
          <cx:pt idx="62">1.3500000000000001</cx:pt>
          <cx:pt idx="63">0.84999999999999998</cx:pt>
          <cx:pt idx="64">0.80000000000000004</cx:pt>
          <cx:pt idx="65">0.84999999999999998</cx:pt>
          <cx:pt idx="66">0.45000000000000001</cx:pt>
          <cx:pt idx="67">1.1000000000000001</cx:pt>
          <cx:pt idx="68">0.90000000000000002</cx:pt>
          <cx:pt idx="69">0.75</cx:pt>
          <cx:pt idx="70">0.84999999999999998</cx:pt>
          <cx:pt idx="71">0.75</cx:pt>
          <cx:pt idx="72">1.03</cx:pt>
          <cx:pt idx="73">1</cx:pt>
          <cx:pt idx="74">0.94999999999999996</cx:pt>
          <cx:pt idx="75">0.80000000000000004</cx:pt>
          <cx:pt idx="76">0.82999999999999996</cx:pt>
          <cx:pt idx="77">0.95999999999999996</cx:pt>
          <cx:pt idx="78">0.84999999999999998</cx:pt>
          <cx:pt idx="79">0.97999999999999998</cx:pt>
          <cx:pt idx="80">0.68999999999999995</cx:pt>
          <cx:pt idx="81">0.72999999999999998</cx:pt>
          <cx:pt idx="82">0.84999999999999998</cx:pt>
          <cx:pt idx="83">1.23</cx:pt>
          <cx:pt idx="84">0.91000000000000003</cx:pt>
          <cx:pt idx="85">1.5700000000000001</cx:pt>
          <cx:pt idx="86">1.48</cx:pt>
          <cx:pt idx="87">1.6299999999999999</cx:pt>
          <cx:pt idx="88">1.28</cx:pt>
          <cx:pt idx="89">0.98999999999999999</cx:pt>
          <cx:pt idx="90">0.93999999999999995</cx:pt>
          <cx:pt idx="91">0.89000000000000001</cx:pt>
          <cx:pt idx="92">0.67000000000000004</cx:pt>
          <cx:pt idx="93">1.25</cx:pt>
          <cx:pt idx="94">0.73999999999999999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Group 2 Before Treatment</a:t>
            </a:r>
          </a:p>
        </cx:rich>
      </cx:tx>
    </cx:title>
    <cx:plotArea>
      <cx:plotAreaRegion>
        <cx:series layoutId="clusteredColumn" uniqueId="{75C93C0D-212E-4A24-B606-59C9495C9976}">
          <cx:dataId val="0"/>
          <cx:layoutPr>
            <cx:binning intervalClosed="r">
              <cx:binSize val="0.20000000000000001"/>
            </cx:binning>
          </cx:layoutPr>
        </cx:series>
      </cx:plotAreaRegion>
      <cx:axis id="0">
        <cx:catScaling gapWidth="0"/>
        <cx:title>
          <cx:tx>
            <cx:txData>
              <cx:v>Before Treatment (Creat_68)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Before Treatment (Creat_68)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Sheet1!$H$99:$H$193</cx:f>
        <cx:lvl ptCount="95" formatCode="General">
          <cx:pt idx="0">0.93999999999999995</cx:pt>
          <cx:pt idx="1">1.05</cx:pt>
          <cx:pt idx="2">0.65000000000000002</cx:pt>
          <cx:pt idx="3">1.0700000000000001</cx:pt>
          <cx:pt idx="4">0.67000000000000004</cx:pt>
          <cx:pt idx="5">0.79000000000000004</cx:pt>
          <cx:pt idx="6">1.1200000000000001</cx:pt>
          <cx:pt idx="7">1.05</cx:pt>
          <cx:pt idx="8">0.97999999999999998</cx:pt>
          <cx:pt idx="9">0.72999999999999998</cx:pt>
          <cx:pt idx="10">0.62</cx:pt>
          <cx:pt idx="11">0.93000000000000005</cx:pt>
          <cx:pt idx="12">0.85999999999999999</cx:pt>
          <cx:pt idx="13">0.68000000000000005</cx:pt>
          <cx:pt idx="14">1.0800000000000001</cx:pt>
          <cx:pt idx="15">0.75</cx:pt>
          <cx:pt idx="16">0.83999999999999997</cx:pt>
          <cx:pt idx="17">0.72999999999999998</cx:pt>
          <cx:pt idx="18">0.70999999999999996</cx:pt>
          <cx:pt idx="19">0.88</cx:pt>
          <cx:pt idx="20">0.77000000000000002</cx:pt>
          <cx:pt idx="21">1.29</cx:pt>
          <cx:pt idx="22">0.73999999999999999</cx:pt>
          <cx:pt idx="23">0.85999999999999999</cx:pt>
          <cx:pt idx="24">0.71999999999999997</cx:pt>
          <cx:pt idx="25">0.81000000000000005</cx:pt>
          <cx:pt idx="26">0.69999999999999996</cx:pt>
          <cx:pt idx="27">0.79000000000000004</cx:pt>
          <cx:pt idx="28">1.1499999999999999</cx:pt>
          <cx:pt idx="29">1.0800000000000001</cx:pt>
          <cx:pt idx="30">0.64000000000000001</cx:pt>
          <cx:pt idx="31">0.78000000000000003</cx:pt>
          <cx:pt idx="32">0.59999999999999998</cx:pt>
          <cx:pt idx="33">2.25</cx:pt>
          <cx:pt idx="34">0.68000000000000005</cx:pt>
          <cx:pt idx="35">0.81000000000000005</cx:pt>
          <cx:pt idx="36">0.62</cx:pt>
          <cx:pt idx="37">0.82999999999999996</cx:pt>
          <cx:pt idx="38">0.73999999999999999</cx:pt>
          <cx:pt idx="39">1.1000000000000001</cx:pt>
          <cx:pt idx="40">0.45000000000000001</cx:pt>
          <cx:pt idx="41">1.45</cx:pt>
          <cx:pt idx="42">0.66000000000000003</cx:pt>
          <cx:pt idx="43">1.1499999999999999</cx:pt>
          <cx:pt idx="44">1.1599999999999999</cx:pt>
          <cx:pt idx="45">1.47</cx:pt>
          <cx:pt idx="46">1.1399999999999999</cx:pt>
          <cx:pt idx="47">1.2</cx:pt>
          <cx:pt idx="48">0.64000000000000001</cx:pt>
          <cx:pt idx="49">0.80000000000000004</cx:pt>
          <cx:pt idx="50">0.80000000000000004</cx:pt>
          <cx:pt idx="51">0.93000000000000005</cx:pt>
          <cx:pt idx="52">0.70999999999999996</cx:pt>
          <cx:pt idx="53">0.79000000000000004</cx:pt>
          <cx:pt idx="54">0.76000000000000001</cx:pt>
          <cx:pt idx="55">0.88</cx:pt>
          <cx:pt idx="56">0.59999999999999998</cx:pt>
          <cx:pt idx="57">0.72999999999999998</cx:pt>
          <cx:pt idx="58">0.88</cx:pt>
          <cx:pt idx="59">0.69999999999999996</cx:pt>
          <cx:pt idx="60">0.81000000000000005</cx:pt>
          <cx:pt idx="61">0.83999999999999997</cx:pt>
          <cx:pt idx="62">0.94999999999999996</cx:pt>
          <cx:pt idx="63">0.88</cx:pt>
          <cx:pt idx="64">0.65000000000000002</cx:pt>
          <cx:pt idx="65">0.69999999999999996</cx:pt>
          <cx:pt idx="66">0.40000000000000002</cx:pt>
          <cx:pt idx="67">0.69999999999999996</cx:pt>
          <cx:pt idx="68">0.80000000000000004</cx:pt>
          <cx:pt idx="69">0.85999999999999999</cx:pt>
          <cx:pt idx="70">1.6699999999999999</cx:pt>
          <cx:pt idx="71">0.71999999999999997</cx:pt>
          <cx:pt idx="72">0.84999999999999998</cx:pt>
          <cx:pt idx="73">0.83999999999999997</cx:pt>
          <cx:pt idx="74">1.53</cx:pt>
          <cx:pt idx="75">1.6100000000000001</cx:pt>
          <cx:pt idx="76">0.70999999999999996</cx:pt>
          <cx:pt idx="77">1</cx:pt>
          <cx:pt idx="78">0.94999999999999996</cx:pt>
          <cx:pt idx="79">0.91000000000000003</cx:pt>
          <cx:pt idx="80">0.76000000000000001</cx:pt>
          <cx:pt idx="81">0.60999999999999999</cx:pt>
          <cx:pt idx="82">1.1499999999999999</cx:pt>
          <cx:pt idx="83">1.3300000000000001</cx:pt>
          <cx:pt idx="84">0.75</cx:pt>
          <cx:pt idx="85">0.73999999999999999</cx:pt>
          <cx:pt idx="86">0.84999999999999998</cx:pt>
          <cx:pt idx="87">0.75</cx:pt>
          <cx:pt idx="88">0.63</cx:pt>
          <cx:pt idx="89">1.5900000000000001</cx:pt>
          <cx:pt idx="90">0.75</cx:pt>
          <cx:pt idx="91">1.3999999999999999</cx:pt>
          <cx:pt idx="92">1.3999999999999999</cx:pt>
          <cx:pt idx="93">1.2</cx:pt>
          <cx:pt idx="94">1.1799999999999999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baseline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</a:t>
            </a:r>
            <a:endParaRPr lang="en-CA" sz="140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baseline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2 After Treatment</a:t>
            </a:r>
            <a:endParaRPr lang="en-CA" sz="1400">
              <a:effectLst/>
            </a:endParaRPr>
          </a:p>
        </cx:rich>
      </cx:tx>
    </cx:title>
    <cx:plotArea>
      <cx:plotAreaRegion>
        <cx:series layoutId="clusteredColumn" uniqueId="{F97B1BA0-B6B0-4EB7-8985-AFB463B48B08}">
          <cx:dataId val="0"/>
          <cx:layoutPr>
            <cx:binning intervalClosed="r">
              <cx:binSize val="0.20000000000000001"/>
            </cx:binning>
          </cx:layoutPr>
        </cx:series>
      </cx:plotAreaRegion>
      <cx:axis id="0">
        <cx:catScaling gapWidth="0"/>
        <cx:title>
          <cx:tx>
            <cx:txData>
              <cx:v>After Treatment (Creat_69)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After Treatment (Creat_69)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Sheet1!$G$195:$G$289</cx:f>
        <cx:lvl ptCount="95" formatCode="General">
          <cx:pt idx="0">1.48</cx:pt>
          <cx:pt idx="1">0.78000000000000003</cx:pt>
          <cx:pt idx="2">0.79000000000000004</cx:pt>
          <cx:pt idx="3">0.80000000000000004</cx:pt>
          <cx:pt idx="4">0.83999999999999997</cx:pt>
          <cx:pt idx="5">0.93999999999999995</cx:pt>
          <cx:pt idx="6">0.85999999999999999</cx:pt>
          <cx:pt idx="7">0.80000000000000004</cx:pt>
          <cx:pt idx="8">0.88</cx:pt>
          <cx:pt idx="9">0.78000000000000003</cx:pt>
          <cx:pt idx="10">1.2</cx:pt>
          <cx:pt idx="11">1</cx:pt>
          <cx:pt idx="12">0.71999999999999997</cx:pt>
          <cx:pt idx="13">0.76000000000000001</cx:pt>
          <cx:pt idx="14">0.66000000000000003</cx:pt>
          <cx:pt idx="15">0.70999999999999996</cx:pt>
          <cx:pt idx="16">0.75</cx:pt>
          <cx:pt idx="17">0.71999999999999997</cx:pt>
          <cx:pt idx="18">1.1899999999999999</cx:pt>
          <cx:pt idx="19">0.90000000000000002</cx:pt>
          <cx:pt idx="20">0.66000000000000003</cx:pt>
          <cx:pt idx="21">0.65000000000000002</cx:pt>
          <cx:pt idx="22">0.65000000000000002</cx:pt>
          <cx:pt idx="23">0.81000000000000005</cx:pt>
          <cx:pt idx="24">0.56000000000000005</cx:pt>
          <cx:pt idx="25">0.83999999999999997</cx:pt>
          <cx:pt idx="26">0.71999999999999997</cx:pt>
          <cx:pt idx="27">0.84999999999999998</cx:pt>
          <cx:pt idx="28">1.01</cx:pt>
          <cx:pt idx="29">0.70999999999999996</cx:pt>
          <cx:pt idx="30">0.82999999999999996</cx:pt>
          <cx:pt idx="31">0.82999999999999996</cx:pt>
          <cx:pt idx="32">0.81999999999999995</cx:pt>
          <cx:pt idx="33">0.81000000000000005</cx:pt>
          <cx:pt idx="34">0.87</cx:pt>
          <cx:pt idx="35">0.70999999999999996</cx:pt>
          <cx:pt idx="36">0.77000000000000002</cx:pt>
          <cx:pt idx="37">0.67000000000000004</cx:pt>
          <cx:pt idx="38">1.22</cx:pt>
          <cx:pt idx="39">0.72999999999999998</cx:pt>
          <cx:pt idx="40">1.24</cx:pt>
          <cx:pt idx="41">0.81999999999999995</cx:pt>
          <cx:pt idx="42">0.62</cx:pt>
          <cx:pt idx="43">0.75</cx:pt>
          <cx:pt idx="44">0.93000000000000005</cx:pt>
          <cx:pt idx="45">0.90000000000000002</cx:pt>
          <cx:pt idx="46">0.93000000000000005</cx:pt>
          <cx:pt idx="47">0.67000000000000004</cx:pt>
          <cx:pt idx="48">0.87</cx:pt>
          <cx:pt idx="49">0.68000000000000005</cx:pt>
          <cx:pt idx="50">0.69999999999999996</cx:pt>
          <cx:pt idx="51">0.87</cx:pt>
          <cx:pt idx="52">0.92000000000000004</cx:pt>
          <cx:pt idx="53">0.93999999999999995</cx:pt>
          <cx:pt idx="54">0.90000000000000002</cx:pt>
          <cx:pt idx="55">0.77000000000000002</cx:pt>
          <cx:pt idx="56">0.90000000000000002</cx:pt>
          <cx:pt idx="57">0.70999999999999996</cx:pt>
          <cx:pt idx="58">0.93000000000000005</cx:pt>
          <cx:pt idx="59">0.71999999999999997</cx:pt>
          <cx:pt idx="60">1.1499999999999999</cx:pt>
          <cx:pt idx="61">0.76000000000000001</cx:pt>
          <cx:pt idx="62">1.5</cx:pt>
          <cx:pt idx="63">0.98999999999999999</cx:pt>
          <cx:pt idx="64">0.84999999999999998</cx:pt>
          <cx:pt idx="65">1.23</cx:pt>
          <cx:pt idx="66">1.5</cx:pt>
          <cx:pt idx="67">1.2</cx:pt>
          <cx:pt idx="68">0.68999999999999995</cx:pt>
          <cx:pt idx="69">0.70999999999999996</cx:pt>
          <cx:pt idx="70">1.2</cx:pt>
          <cx:pt idx="71">0.93999999999999995</cx:pt>
          <cx:pt idx="72">0.83999999999999997</cx:pt>
          <cx:pt idx="73">0.93999999999999995</cx:pt>
          <cx:pt idx="74">0.93000000000000005</cx:pt>
          <cx:pt idx="75">1.28</cx:pt>
          <cx:pt idx="76">0.90000000000000002</cx:pt>
          <cx:pt idx="77">1.0900000000000001</cx:pt>
          <cx:pt idx="78">0.83999999999999997</cx:pt>
          <cx:pt idx="79">1.25</cx:pt>
          <cx:pt idx="80">0.82999999999999996</cx:pt>
          <cx:pt idx="81">0.93999999999999995</cx:pt>
          <cx:pt idx="82">0.55000000000000004</cx:pt>
          <cx:pt idx="83">0.84999999999999998</cx:pt>
          <cx:pt idx="84">0.76000000000000001</cx:pt>
          <cx:pt idx="85">0.94999999999999996</cx:pt>
          <cx:pt idx="86">0.90000000000000002</cx:pt>
          <cx:pt idx="87">0.71999999999999997</cx:pt>
          <cx:pt idx="88">0.80000000000000004</cx:pt>
          <cx:pt idx="89">0.94999999999999996</cx:pt>
          <cx:pt idx="90">0.92000000000000004</cx:pt>
          <cx:pt idx="91">1.8</cx:pt>
          <cx:pt idx="92">0.80000000000000004</cx:pt>
          <cx:pt idx="93">0.69999999999999996</cx:pt>
          <cx:pt idx="94">1.2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Group 3 Before Treatment</a:t>
            </a:r>
          </a:p>
        </cx:rich>
      </cx:tx>
    </cx:title>
    <cx:plotArea>
      <cx:plotAreaRegion>
        <cx:series layoutId="clusteredColumn" uniqueId="{5F61AC32-BD95-466E-9533-EFACB3F870D6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Before Treamtent (Creat_68)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Before Treamtent (Creat_68)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Sheet1!$H$195:$H$289</cx:f>
        <cx:lvl ptCount="95" formatCode="General">
          <cx:pt idx="0">0.41999999999999998</cx:pt>
          <cx:pt idx="1">0.92000000000000004</cx:pt>
          <cx:pt idx="2">1.04</cx:pt>
          <cx:pt idx="3">0.73999999999999999</cx:pt>
          <cx:pt idx="4">0.65000000000000002</cx:pt>
          <cx:pt idx="5">0.75</cx:pt>
          <cx:pt idx="6">0.97999999999999998</cx:pt>
          <cx:pt idx="7">0.69999999999999996</cx:pt>
          <cx:pt idx="8">0.62</cx:pt>
          <cx:pt idx="9">0.67000000000000004</cx:pt>
          <cx:pt idx="10">1.3999999999999999</cx:pt>
          <cx:pt idx="11">0.75</cx:pt>
          <cx:pt idx="12">0.80000000000000004</cx:pt>
          <cx:pt idx="13">0.80000000000000004</cx:pt>
          <cx:pt idx="14">0.64000000000000001</cx:pt>
          <cx:pt idx="15">0.97999999999999998</cx:pt>
          <cx:pt idx="16">0.80000000000000004</cx:pt>
          <cx:pt idx="17">0.75</cx:pt>
          <cx:pt idx="18">0.76000000000000001</cx:pt>
          <cx:pt idx="19">0.97999999999999998</cx:pt>
          <cx:pt idx="20">0.71999999999999997</cx:pt>
          <cx:pt idx="21">0.82999999999999996</cx:pt>
          <cx:pt idx="22">0.71999999999999997</cx:pt>
          <cx:pt idx="23">0.81999999999999995</cx:pt>
          <cx:pt idx="24">0.68000000000000005</cx:pt>
          <cx:pt idx="25">0.70999999999999996</cx:pt>
          <cx:pt idx="26">1.05</cx:pt>
          <cx:pt idx="27">1.1699999999999999</cx:pt>
          <cx:pt idx="28">1.71</cx:pt>
          <cx:pt idx="29">1</cx:pt>
          <cx:pt idx="30">0.77000000000000002</cx:pt>
          <cx:pt idx="31">1.6000000000000001</cx:pt>
          <cx:pt idx="32">0.87</cx:pt>
          <cx:pt idx="33">0.66000000000000003</cx:pt>
          <cx:pt idx="34">0.80000000000000004</cx:pt>
          <cx:pt idx="35">0.66000000000000003</cx:pt>
          <cx:pt idx="36">0.68999999999999995</cx:pt>
          <cx:pt idx="37">0.80000000000000004</cx:pt>
          <cx:pt idx="38">1.3899999999999999</cx:pt>
          <cx:pt idx="39">0.90000000000000002</cx:pt>
          <cx:pt idx="40">0.90000000000000002</cx:pt>
          <cx:pt idx="41">0.87</cx:pt>
          <cx:pt idx="42">0.65000000000000002</cx:pt>
          <cx:pt idx="43">0.68000000000000005</cx:pt>
          <cx:pt idx="44">0.69999999999999996</cx:pt>
          <cx:pt idx="45">0.72999999999999998</cx:pt>
          <cx:pt idx="46">0.81999999999999995</cx:pt>
          <cx:pt idx="47">0.63</cx:pt>
          <cx:pt idx="48">0.68000000000000005</cx:pt>
          <cx:pt idx="49">0.63</cx:pt>
          <cx:pt idx="50">0.62</cx:pt>
          <cx:pt idx="51">0.68999999999999995</cx:pt>
          <cx:pt idx="52">0.69999999999999996</cx:pt>
          <cx:pt idx="53">0.82999999999999996</cx:pt>
          <cx:pt idx="54">0.66000000000000003</cx:pt>
          <cx:pt idx="55">0.67000000000000004</cx:pt>
          <cx:pt idx="56">0.91000000000000003</cx:pt>
          <cx:pt idx="57">0.59999999999999998</cx:pt>
          <cx:pt idx="58">0.76000000000000001</cx:pt>
          <cx:pt idx="59">0.65000000000000002</cx:pt>
          <cx:pt idx="60">0.72999999999999998</cx:pt>
          <cx:pt idx="61">1.4199999999999999</cx:pt>
          <cx:pt idx="62">1.3</cx:pt>
          <cx:pt idx="63">1.5700000000000001</cx:pt>
          <cx:pt idx="64">1.03</cx:pt>
          <cx:pt idx="65">1.27</cx:pt>
          <cx:pt idx="66">0.81000000000000005</cx:pt>
          <cx:pt idx="67">1.02</cx:pt>
          <cx:pt idx="68">0.82999999999999996</cx:pt>
          <cx:pt idx="69">0.90000000000000002</cx:pt>
          <cx:pt idx="70">1.05</cx:pt>
          <cx:pt idx="71">0.69999999999999996</cx:pt>
          <cx:pt idx="72">0.64000000000000001</cx:pt>
          <cx:pt idx="73">0.75</cx:pt>
          <cx:pt idx="74">1.45</cx:pt>
          <cx:pt idx="75">0.54000000000000004</cx:pt>
          <cx:pt idx="76">1.1499999999999999</cx:pt>
          <cx:pt idx="77">1.05</cx:pt>
          <cx:pt idx="78">1.25</cx:pt>
          <cx:pt idx="79">1.8</cx:pt>
          <cx:pt idx="80">1.3999999999999999</cx:pt>
          <cx:pt idx="81">1.3200000000000001</cx:pt>
          <cx:pt idx="82">0.97999999999999998</cx:pt>
          <cx:pt idx="83">1.74</cx:pt>
          <cx:pt idx="84">0.59999999999999998</cx:pt>
          <cx:pt idx="85">1</cx:pt>
          <cx:pt idx="86">0.84999999999999998</cx:pt>
          <cx:pt idx="87">0.65000000000000002</cx:pt>
          <cx:pt idx="88">0.57999999999999996</cx:pt>
          <cx:pt idx="89">0.93999999999999995</cx:pt>
          <cx:pt idx="90">1.05</cx:pt>
          <cx:pt idx="91">0.76000000000000001</cx:pt>
          <cx:pt idx="92">0.69999999999999996</cx:pt>
          <cx:pt idx="93">0.69999999999999996</cx:pt>
          <cx:pt idx="94">0.94999999999999996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Group 3 After Treatment</a:t>
            </a:r>
          </a:p>
        </cx:rich>
      </cx:tx>
    </cx:title>
    <cx:plotArea>
      <cx:plotAreaRegion>
        <cx:series layoutId="clusteredColumn" uniqueId="{4C8ECB15-240E-4136-89D2-22093A34C8BE}">
          <cx:dataId val="0"/>
          <cx:layoutPr>
            <cx:binning intervalClosed="r">
              <cx:binSize val="0.20000000000000001"/>
            </cx:binning>
          </cx:layoutPr>
        </cx:series>
      </cx:plotAreaRegion>
      <cx:axis id="0">
        <cx:catScaling gapWidth="0"/>
        <cx:title>
          <cx:tx>
            <cx:txData>
              <cx:v>After Treatment(Creat_69)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After Treatment(Creat_69)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Sheet1!$G$99:$G$193</cx:f>
        <cx:lvl ptCount="95" formatCode="General">
          <cx:pt idx="0">0.69999999999999996</cx:pt>
          <cx:pt idx="1">0.83999999999999997</cx:pt>
          <cx:pt idx="2">0.46999999999999997</cx:pt>
          <cx:pt idx="3">0.81000000000000005</cx:pt>
          <cx:pt idx="4">0.75</cx:pt>
          <cx:pt idx="5">0.76000000000000001</cx:pt>
          <cx:pt idx="6">0.91000000000000003</cx:pt>
          <cx:pt idx="7">0.87</cx:pt>
          <cx:pt idx="8">0.98999999999999999</cx:pt>
          <cx:pt idx="9">0.84999999999999998</cx:pt>
          <cx:pt idx="10">0.66000000000000003</cx:pt>
          <cx:pt idx="11">0.84999999999999998</cx:pt>
          <cx:pt idx="12">0.77000000000000002</cx:pt>
          <cx:pt idx="13">0.73999999999999999</cx:pt>
          <cx:pt idx="14">0.89000000000000001</cx:pt>
          <cx:pt idx="15">0.90000000000000002</cx:pt>
          <cx:pt idx="16">0.60999999999999999</cx:pt>
          <cx:pt idx="17">0.75</cx:pt>
          <cx:pt idx="18">1.04</cx:pt>
          <cx:pt idx="19">0.80000000000000004</cx:pt>
          <cx:pt idx="20">0.66000000000000003</cx:pt>
          <cx:pt idx="21">0.75</cx:pt>
          <cx:pt idx="22">0.71999999999999997</cx:pt>
          <cx:pt idx="23">0.95999999999999996</cx:pt>
          <cx:pt idx="24">0.72999999999999998</cx:pt>
          <cx:pt idx="25">0.81999999999999995</cx:pt>
          <cx:pt idx="26">0.68000000000000005</cx:pt>
          <cx:pt idx="27">0.73999999999999999</cx:pt>
          <cx:pt idx="28">1.4099999999999999</cx:pt>
          <cx:pt idx="29">0.77000000000000002</cx:pt>
          <cx:pt idx="30">0.70999999999999996</cx:pt>
          <cx:pt idx="31">0.97999999999999998</cx:pt>
          <cx:pt idx="32">0.57999999999999996</cx:pt>
          <cx:pt idx="33">0.90000000000000002</cx:pt>
          <cx:pt idx="34">0.87</cx:pt>
          <cx:pt idx="35">1.03</cx:pt>
          <cx:pt idx="36">0.81999999999999995</cx:pt>
          <cx:pt idx="37">0.81999999999999995</cx:pt>
          <cx:pt idx="38">0.85999999999999999</cx:pt>
          <cx:pt idx="39">1.29</cx:pt>
          <cx:pt idx="40">1.45</cx:pt>
          <cx:pt idx="41">1.05</cx:pt>
          <cx:pt idx="42">1</cx:pt>
          <cx:pt idx="43">0.85999999999999999</cx:pt>
          <cx:pt idx="44">0.67000000000000004</cx:pt>
          <cx:pt idx="45">1.55</cx:pt>
          <cx:pt idx="46">0.75</cx:pt>
          <cx:pt idx="47">0.80000000000000004</cx:pt>
          <cx:pt idx="48">0.88</cx:pt>
          <cx:pt idx="49">0.89000000000000001</cx:pt>
          <cx:pt idx="50">0.71999999999999997</cx:pt>
          <cx:pt idx="51">0.95999999999999996</cx:pt>
          <cx:pt idx="52">0.84999999999999998</cx:pt>
          <cx:pt idx="53">0.94999999999999996</cx:pt>
          <cx:pt idx="54">0.94999999999999996</cx:pt>
          <cx:pt idx="55">1.55</cx:pt>
          <cx:pt idx="56">0.65000000000000002</cx:pt>
          <cx:pt idx="57">0.94999999999999996</cx:pt>
          <cx:pt idx="58">1.1000000000000001</cx:pt>
          <cx:pt idx="59">1.05</cx:pt>
          <cx:pt idx="60">0.94999999999999996</cx:pt>
          <cx:pt idx="61">1.25</cx:pt>
          <cx:pt idx="62">1.3500000000000001</cx:pt>
          <cx:pt idx="63">0.84999999999999998</cx:pt>
          <cx:pt idx="64">0.80000000000000004</cx:pt>
          <cx:pt idx="65">0.84999999999999998</cx:pt>
          <cx:pt idx="66">0.45000000000000001</cx:pt>
          <cx:pt idx="67">1.1000000000000001</cx:pt>
          <cx:pt idx="68">0.90000000000000002</cx:pt>
          <cx:pt idx="69">0.75</cx:pt>
          <cx:pt idx="70">0.84999999999999998</cx:pt>
          <cx:pt idx="71">0.75</cx:pt>
          <cx:pt idx="72">1.03</cx:pt>
          <cx:pt idx="73">1</cx:pt>
          <cx:pt idx="74">0.94999999999999996</cx:pt>
          <cx:pt idx="75">0.80000000000000004</cx:pt>
          <cx:pt idx="76">0.82999999999999996</cx:pt>
          <cx:pt idx="77">0.95999999999999996</cx:pt>
          <cx:pt idx="78">0.84999999999999998</cx:pt>
          <cx:pt idx="79">0.97999999999999998</cx:pt>
          <cx:pt idx="80">0.68999999999999995</cx:pt>
          <cx:pt idx="81">0.72999999999999998</cx:pt>
          <cx:pt idx="82">0.84999999999999998</cx:pt>
          <cx:pt idx="83">1.23</cx:pt>
          <cx:pt idx="84">0.91000000000000003</cx:pt>
          <cx:pt idx="85">1.5700000000000001</cx:pt>
          <cx:pt idx="86">1.48</cx:pt>
          <cx:pt idx="87">1.6299999999999999</cx:pt>
          <cx:pt idx="88">1.28</cx:pt>
          <cx:pt idx="89">0.98999999999999999</cx:pt>
          <cx:pt idx="90">0.93999999999999995</cx:pt>
          <cx:pt idx="91">0.89000000000000001</cx:pt>
          <cx:pt idx="92">0.67000000000000004</cx:pt>
          <cx:pt idx="93">1.25</cx:pt>
          <cx:pt idx="94">0.73999999999999999</cx:pt>
        </cx:lvl>
      </cx:numDim>
    </cx:data>
    <cx:data id="1">
      <cx:numDim type="val">
        <cx:f>Sheet1!$H$99:$H$193</cx:f>
        <cx:lvl ptCount="95" formatCode="General">
          <cx:pt idx="0">0.93999999999999995</cx:pt>
          <cx:pt idx="1">1.05</cx:pt>
          <cx:pt idx="2">0.65000000000000002</cx:pt>
          <cx:pt idx="3">1.0700000000000001</cx:pt>
          <cx:pt idx="4">0.67000000000000004</cx:pt>
          <cx:pt idx="5">0.79000000000000004</cx:pt>
          <cx:pt idx="6">1.1200000000000001</cx:pt>
          <cx:pt idx="7">1.05</cx:pt>
          <cx:pt idx="8">0.97999999999999998</cx:pt>
          <cx:pt idx="9">0.72999999999999998</cx:pt>
          <cx:pt idx="10">0.62</cx:pt>
          <cx:pt idx="11">0.93000000000000005</cx:pt>
          <cx:pt idx="12">0.85999999999999999</cx:pt>
          <cx:pt idx="13">0.68000000000000005</cx:pt>
          <cx:pt idx="14">1.0800000000000001</cx:pt>
          <cx:pt idx="15">0.75</cx:pt>
          <cx:pt idx="16">0.83999999999999997</cx:pt>
          <cx:pt idx="17">0.72999999999999998</cx:pt>
          <cx:pt idx="18">0.70999999999999996</cx:pt>
          <cx:pt idx="19">0.88</cx:pt>
          <cx:pt idx="20">0.77000000000000002</cx:pt>
          <cx:pt idx="21">1.29</cx:pt>
          <cx:pt idx="22">0.73999999999999999</cx:pt>
          <cx:pt idx="23">0.85999999999999999</cx:pt>
          <cx:pt idx="24">0.71999999999999997</cx:pt>
          <cx:pt idx="25">0.81000000000000005</cx:pt>
          <cx:pt idx="26">0.69999999999999996</cx:pt>
          <cx:pt idx="27">0.79000000000000004</cx:pt>
          <cx:pt idx="28">1.1499999999999999</cx:pt>
          <cx:pt idx="29">1.0800000000000001</cx:pt>
          <cx:pt idx="30">0.64000000000000001</cx:pt>
          <cx:pt idx="31">0.78000000000000003</cx:pt>
          <cx:pt idx="32">0.59999999999999998</cx:pt>
          <cx:pt idx="33">2.25</cx:pt>
          <cx:pt idx="34">0.68000000000000005</cx:pt>
          <cx:pt idx="35">0.81000000000000005</cx:pt>
          <cx:pt idx="36">0.62</cx:pt>
          <cx:pt idx="37">0.82999999999999996</cx:pt>
          <cx:pt idx="38">0.73999999999999999</cx:pt>
          <cx:pt idx="39">1.1000000000000001</cx:pt>
          <cx:pt idx="40">0.45000000000000001</cx:pt>
          <cx:pt idx="41">1.45</cx:pt>
          <cx:pt idx="42">0.66000000000000003</cx:pt>
          <cx:pt idx="43">1.1499999999999999</cx:pt>
          <cx:pt idx="44">1.1599999999999999</cx:pt>
          <cx:pt idx="45">1.47</cx:pt>
          <cx:pt idx="46">1.1399999999999999</cx:pt>
          <cx:pt idx="47">1.2</cx:pt>
          <cx:pt idx="48">0.64000000000000001</cx:pt>
          <cx:pt idx="49">0.80000000000000004</cx:pt>
          <cx:pt idx="50">0.80000000000000004</cx:pt>
          <cx:pt idx="51">0.93000000000000005</cx:pt>
          <cx:pt idx="52">0.70999999999999996</cx:pt>
          <cx:pt idx="53">0.79000000000000004</cx:pt>
          <cx:pt idx="54">0.76000000000000001</cx:pt>
          <cx:pt idx="55">0.88</cx:pt>
          <cx:pt idx="56">0.59999999999999998</cx:pt>
          <cx:pt idx="57">0.72999999999999998</cx:pt>
          <cx:pt idx="58">0.88</cx:pt>
          <cx:pt idx="59">0.69999999999999996</cx:pt>
          <cx:pt idx="60">0.81000000000000005</cx:pt>
          <cx:pt idx="61">0.83999999999999997</cx:pt>
          <cx:pt idx="62">0.94999999999999996</cx:pt>
          <cx:pt idx="63">0.88</cx:pt>
          <cx:pt idx="64">0.65000000000000002</cx:pt>
          <cx:pt idx="65">0.69999999999999996</cx:pt>
          <cx:pt idx="66">0.40000000000000002</cx:pt>
          <cx:pt idx="67">0.69999999999999996</cx:pt>
          <cx:pt idx="68">0.80000000000000004</cx:pt>
          <cx:pt idx="69">0.85999999999999999</cx:pt>
          <cx:pt idx="70">1.6699999999999999</cx:pt>
          <cx:pt idx="71">0.71999999999999997</cx:pt>
          <cx:pt idx="72">0.84999999999999998</cx:pt>
          <cx:pt idx="73">0.83999999999999997</cx:pt>
          <cx:pt idx="74">1.53</cx:pt>
          <cx:pt idx="75">1.6100000000000001</cx:pt>
          <cx:pt idx="76">0.70999999999999996</cx:pt>
          <cx:pt idx="77">1</cx:pt>
          <cx:pt idx="78">0.94999999999999996</cx:pt>
          <cx:pt idx="79">0.91000000000000003</cx:pt>
          <cx:pt idx="80">0.76000000000000001</cx:pt>
          <cx:pt idx="81">0.60999999999999999</cx:pt>
          <cx:pt idx="82">1.1499999999999999</cx:pt>
          <cx:pt idx="83">1.3300000000000001</cx:pt>
          <cx:pt idx="84">0.75</cx:pt>
          <cx:pt idx="85">0.73999999999999999</cx:pt>
          <cx:pt idx="86">0.84999999999999998</cx:pt>
          <cx:pt idx="87">0.75</cx:pt>
          <cx:pt idx="88">0.63</cx:pt>
          <cx:pt idx="89">1.5900000000000001</cx:pt>
          <cx:pt idx="90">0.75</cx:pt>
          <cx:pt idx="91">1.3999999999999999</cx:pt>
          <cx:pt idx="92">1.3999999999999999</cx:pt>
          <cx:pt idx="93">1.2</cx:pt>
          <cx:pt idx="94">1.1799999999999999</cx:pt>
        </cx:lvl>
      </cx:numDim>
    </cx:data>
  </cx:chartData>
  <cx:chart>
    <cx:title pos="t" align="ctr" overlay="0">
      <cx:tx>
        <cx:txData>
          <cx:v>Group 2 Boxplots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Group 2 Boxplots</a:t>
          </a:r>
        </a:p>
      </cx:txPr>
    </cx:title>
    <cx:plotArea>
      <cx:plotAreaRegion>
        <cx:series layoutId="boxWhisker" uniqueId="{139503F8-A8B1-4F18-898C-096F8824C4F5}">
          <cx:tx>
            <cx:txData>
              <cx:f>Sheet1!$G$98</cx:f>
              <cx:v>Before Treatmenent(Creatinine_68)</cx:v>
            </cx:txData>
          </cx:tx>
          <cx:dataLabels/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EE4F193B-64E9-4D82-992C-71D7BE8BC83B}">
          <cx:tx>
            <cx:txData>
              <cx:f>Sheet1!$H$98</cx:f>
              <cx:v>After Treatmenent(Creatinine_69)</cx:v>
            </cx:txData>
          </cx:tx>
          <cx:dataLabels/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Createnine levels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Createnine levels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Sheet1!$G$3:$G$97</cx:f>
        <cx:lvl ptCount="95" formatCode="General">
          <cx:pt idx="0">0.96999999999999997</cx:pt>
          <cx:pt idx="1">0.88</cx:pt>
          <cx:pt idx="2">0.95999999999999996</cx:pt>
          <cx:pt idx="3">0.73999999999999999</cx:pt>
          <cx:pt idx="4">0.84999999999999998</cx:pt>
          <cx:pt idx="5">1.0600000000000001</cx:pt>
          <cx:pt idx="6">0.65000000000000002</cx:pt>
          <cx:pt idx="7">0.65000000000000002</cx:pt>
          <cx:pt idx="8">0.93999999999999995</cx:pt>
          <cx:pt idx="9">0.85999999999999999</cx:pt>
          <cx:pt idx="10">0.78000000000000003</cx:pt>
          <cx:pt idx="11">0.83999999999999997</cx:pt>
          <cx:pt idx="12">0.75</cx:pt>
          <cx:pt idx="13">0.81999999999999995</cx:pt>
          <cx:pt idx="14">0.76000000000000001</cx:pt>
          <cx:pt idx="15">2.1000000000000001</cx:pt>
          <cx:pt idx="16">1.3799999999999999</cx:pt>
          <cx:pt idx="17">1.8</cx:pt>
          <cx:pt idx="18">0.77000000000000002</cx:pt>
          <cx:pt idx="19">0.76000000000000001</cx:pt>
          <cx:pt idx="20">1.2</cx:pt>
          <cx:pt idx="21">0.98999999999999999</cx:pt>
          <cx:pt idx="22">0.70999999999999996</cx:pt>
          <cx:pt idx="23">0.92000000000000004</cx:pt>
          <cx:pt idx="24">0.75</cx:pt>
          <cx:pt idx="25">0.84999999999999998</cx:pt>
          <cx:pt idx="26">3.25</cx:pt>
          <cx:pt idx="27">1.25</cx:pt>
          <cx:pt idx="28">1.0700000000000001</cx:pt>
          <cx:pt idx="29">0.84999999999999998</cx:pt>
          <cx:pt idx="30">1.48</cx:pt>
          <cx:pt idx="31">0.83999999999999997</cx:pt>
          <cx:pt idx="32">0.94999999999999996</cx:pt>
          <cx:pt idx="33">0.68000000000000005</cx:pt>
          <cx:pt idx="34">0.75</cx:pt>
          <cx:pt idx="35">0.94999999999999996</cx:pt>
          <cx:pt idx="36">0.75</cx:pt>
          <cx:pt idx="37">1.8999999999999999</cx:pt>
          <cx:pt idx="38">0.84999999999999998</cx:pt>
          <cx:pt idx="39">1.1699999999999999</cx:pt>
          <cx:pt idx="40">0.75</cx:pt>
          <cx:pt idx="41">0.87</cx:pt>
          <cx:pt idx="42">1</cx:pt>
          <cx:pt idx="43">0.75</cx:pt>
          <cx:pt idx="44">1.1499999999999999</cx:pt>
          <cx:pt idx="45">1.45</cx:pt>
          <cx:pt idx="46">1.3500000000000001</cx:pt>
          <cx:pt idx="47">0.94999999999999996</cx:pt>
          <cx:pt idx="48">1.05</cx:pt>
          <cx:pt idx="49">1</cx:pt>
          <cx:pt idx="50">0.80000000000000004</cx:pt>
          <cx:pt idx="51">2.0499999999999998</cx:pt>
          <cx:pt idx="52">1.25</cx:pt>
          <cx:pt idx="53">1.75</cx:pt>
          <cx:pt idx="54">0.94999999999999996</cx:pt>
          <cx:pt idx="55">1.45</cx:pt>
          <cx:pt idx="56">1.1499999999999999</cx:pt>
          <cx:pt idx="57">1.2</cx:pt>
          <cx:pt idx="58">1.02</cx:pt>
          <cx:pt idx="59">1.1499999999999999</cx:pt>
          <cx:pt idx="60">0.90000000000000002</cx:pt>
          <cx:pt idx="61">1.1499999999999999</cx:pt>
          <cx:pt idx="62">1.3999999999999999</cx:pt>
          <cx:pt idx="63">0.69999999999999996</cx:pt>
          <cx:pt idx="64">0.69999999999999996</cx:pt>
          <cx:pt idx="65">0.75</cx:pt>
          <cx:pt idx="66">1.3600000000000001</cx:pt>
          <cx:pt idx="67">0.81000000000000005</cx:pt>
          <cx:pt idx="68">0.97999999999999998</cx:pt>
          <cx:pt idx="69">0.69999999999999996</cx:pt>
          <cx:pt idx="70">0.69999999999999996</cx:pt>
          <cx:pt idx="71">0.79000000000000004</cx:pt>
          <cx:pt idx="72">0.78000000000000003</cx:pt>
          <cx:pt idx="73">0.84999999999999998</cx:pt>
          <cx:pt idx="74">0.90000000000000002</cx:pt>
          <cx:pt idx="75">0.93999999999999995</cx:pt>
          <cx:pt idx="76">1.05</cx:pt>
          <cx:pt idx="77">3.8300000000000001</cx:pt>
          <cx:pt idx="78">1.2</cx:pt>
          <cx:pt idx="79">0.95999999999999996</cx:pt>
          <cx:pt idx="80">1.04</cx:pt>
          <cx:pt idx="81">0.75</cx:pt>
          <cx:pt idx="82">0.70999999999999996</cx:pt>
          <cx:pt idx="83">1.5600000000000001</cx:pt>
          <cx:pt idx="84">0.92000000000000004</cx:pt>
          <cx:pt idx="85">1.1899999999999999</cx:pt>
          <cx:pt idx="86">1.26</cx:pt>
          <cx:pt idx="87">0.87</cx:pt>
          <cx:pt idx="88">1.24</cx:pt>
          <cx:pt idx="89">1.3899999999999999</cx:pt>
          <cx:pt idx="90">0.84999999999999998</cx:pt>
          <cx:pt idx="91">1.1599999999999999</cx:pt>
          <cx:pt idx="92">1.5</cx:pt>
          <cx:pt idx="93">0.95999999999999996</cx:pt>
          <cx:pt idx="94">0.68999999999999995</cx:pt>
        </cx:lvl>
      </cx:numDim>
    </cx:data>
    <cx:data id="1">
      <cx:numDim type="val">
        <cx:f>Sheet1!$H$3:$H$97</cx:f>
        <cx:lvl ptCount="95" formatCode="General">
          <cx:pt idx="0">0.94999999999999996</cx:pt>
          <cx:pt idx="1">1.1699999999999999</cx:pt>
          <cx:pt idx="2">0.90000000000000002</cx:pt>
          <cx:pt idx="3">0.70999999999999996</cx:pt>
          <cx:pt idx="4">0.72999999999999998</cx:pt>
          <cx:pt idx="5">1.1000000000000001</cx:pt>
          <cx:pt idx="6">0.68000000000000005</cx:pt>
          <cx:pt idx="7">0.82999999999999996</cx:pt>
          <cx:pt idx="8">0.80000000000000004</cx:pt>
          <cx:pt idx="9">0.76000000000000001</cx:pt>
          <cx:pt idx="10">0.83999999999999997</cx:pt>
          <cx:pt idx="11">1.28</cx:pt>
          <cx:pt idx="12">0.82999999999999996</cx:pt>
          <cx:pt idx="13">0.92000000000000004</cx:pt>
          <cx:pt idx="14">0.71999999999999997</cx:pt>
          <cx:pt idx="15">1.7</cx:pt>
          <cx:pt idx="16">1.0700000000000001</cx:pt>
          <cx:pt idx="17">0.80000000000000004</cx:pt>
          <cx:pt idx="18">0.82999999999999996</cx:pt>
          <cx:pt idx="19">0.75</cx:pt>
          <cx:pt idx="20">0.68000000000000005</cx:pt>
          <cx:pt idx="21">0.84999999999999998</cx:pt>
          <cx:pt idx="22">0.71999999999999997</cx:pt>
          <cx:pt idx="23">0.83999999999999997</cx:pt>
          <cx:pt idx="24">0.69999999999999996</cx:pt>
          <cx:pt idx="25">0.94999999999999996</cx:pt>
          <cx:pt idx="26">4.2000000000000002</cx:pt>
          <cx:pt idx="27">1.4299999999999999</cx:pt>
          <cx:pt idx="28">1.01</cx:pt>
          <cx:pt idx="29">0.98999999999999999</cx:pt>
          <cx:pt idx="30">1.3300000000000001</cx:pt>
          <cx:pt idx="31">1.6000000000000001</cx:pt>
          <cx:pt idx="32">1.6000000000000001</cx:pt>
          <cx:pt idx="33">1.3</cx:pt>
          <cx:pt idx="34">1.2</cx:pt>
          <cx:pt idx="35">1.45</cx:pt>
          <cx:pt idx="36">1.5</cx:pt>
          <cx:pt idx="37">1.49</cx:pt>
          <cx:pt idx="38">2</cx:pt>
          <cx:pt idx="39">1.4399999999999999</cx:pt>
          <cx:pt idx="40">0.69999999999999996</cx:pt>
          <cx:pt idx="41">1</cx:pt>
          <cx:pt idx="42">1</cx:pt>
          <cx:pt idx="43">0.81999999999999995</cx:pt>
          <cx:pt idx="44">0.69999999999999996</cx:pt>
          <cx:pt idx="45">0.69999999999999996</cx:pt>
          <cx:pt idx="46">0.85999999999999999</cx:pt>
          <cx:pt idx="47">0.65000000000000002</cx:pt>
          <cx:pt idx="48">0.65000000000000002</cx:pt>
          <cx:pt idx="49">0.65000000000000002</cx:pt>
          <cx:pt idx="50">0.73999999999999999</cx:pt>
          <cx:pt idx="51">1.2</cx:pt>
          <cx:pt idx="52">0.95999999999999996</cx:pt>
          <cx:pt idx="53">0.76000000000000001</cx:pt>
          <cx:pt idx="54">0.69999999999999996</cx:pt>
          <cx:pt idx="55">0.94999999999999996</cx:pt>
          <cx:pt idx="56">0.84999999999999998</cx:pt>
          <cx:pt idx="57">0.85999999999999999</cx:pt>
          <cx:pt idx="58">1.1299999999999999</cx:pt>
          <cx:pt idx="59">0.94999999999999996</cx:pt>
          <cx:pt idx="60">0.83999999999999997</cx:pt>
          <cx:pt idx="61">2</cx:pt>
          <cx:pt idx="62">1.8999999999999999</cx:pt>
          <cx:pt idx="63">0.84999999999999998</cx:pt>
          <cx:pt idx="64">1.3400000000000001</cx:pt>
          <cx:pt idx="65">1.1499999999999999</cx:pt>
          <cx:pt idx="66">0.84999999999999998</cx:pt>
          <cx:pt idx="67">0.79000000000000004</cx:pt>
          <cx:pt idx="68">0.56000000000000005</cx:pt>
          <cx:pt idx="69">1.5600000000000001</cx:pt>
          <cx:pt idx="70">0.78000000000000003</cx:pt>
          <cx:pt idx="71">0.57999999999999996</cx:pt>
          <cx:pt idx="72">1.1000000000000001</cx:pt>
          <cx:pt idx="73">1.02</cx:pt>
          <cx:pt idx="74">1.4199999999999999</cx:pt>
          <cx:pt idx="75">0.93999999999999995</cx:pt>
          <cx:pt idx="76">0.66000000000000003</cx:pt>
          <cx:pt idx="77">2.4500000000000002</cx:pt>
          <cx:pt idx="78">0.84999999999999998</cx:pt>
          <cx:pt idx="79">1.6799999999999999</cx:pt>
          <cx:pt idx="80">1.6599999999999999</cx:pt>
          <cx:pt idx="81">1.27</cx:pt>
          <cx:pt idx="82">1.4299999999999999</cx:pt>
          <cx:pt idx="83">1.3799999999999999</cx:pt>
          <cx:pt idx="84">1.5</cx:pt>
          <cx:pt idx="85">1.55</cx:pt>
          <cx:pt idx="86">1.26</cx:pt>
          <cx:pt idx="87">0.56999999999999995</cx:pt>
          <cx:pt idx="88">1.1599999999999999</cx:pt>
          <cx:pt idx="89">1.3799999999999999</cx:pt>
          <cx:pt idx="90">0.87</cx:pt>
          <cx:pt idx="91">0.88</cx:pt>
          <cx:pt idx="92">0.98999999999999999</cx:pt>
          <cx:pt idx="93">0.56999999999999995</cx:pt>
          <cx:pt idx="94">0.80000000000000004</cx:pt>
        </cx:lvl>
      </cx:numDim>
    </cx:data>
  </cx:chartData>
  <cx:chart>
    <cx:title pos="t" align="ctr" overlay="0">
      <cx:tx>
        <cx:txData>
          <cx:v>Group 1 Boxplots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Group 1 Boxplots</a:t>
          </a:r>
        </a:p>
      </cx:txPr>
    </cx:title>
    <cx:plotArea>
      <cx:plotAreaRegion>
        <cx:series layoutId="boxWhisker" uniqueId="{50FFE84C-FE0C-4EF8-B51E-750EE71F71C5}">
          <cx:tx>
            <cx:txData>
              <cx:f>Sheet1!$G$2</cx:f>
              <cx:v>Before Treatmenent(Creatinine_68)</cx:v>
            </cx:txData>
          </cx:tx>
          <cx:dataLabels/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60C9EAE-C9D4-4F2C-9BE5-52767A620A2E}">
          <cx:tx>
            <cx:txData>
              <cx:f>Sheet1!$H$2</cx:f>
              <cx:v>After Treatment(Creatinine_69)</cx:v>
            </cx:txData>
          </cx:tx>
          <cx:dataLabels>
            <cx:visibility seriesName="0" categoryName="0" value="1"/>
            <cx:separator>, </cx:separator>
          </cx:dataLabels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Createnine Levels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Createnine Levels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Sheet1!$G$195:$G$289</cx:f>
        <cx:lvl ptCount="95" formatCode="General">
          <cx:pt idx="0">1.48</cx:pt>
          <cx:pt idx="1">0.78000000000000003</cx:pt>
          <cx:pt idx="2">0.79000000000000004</cx:pt>
          <cx:pt idx="3">0.80000000000000004</cx:pt>
          <cx:pt idx="4">0.83999999999999997</cx:pt>
          <cx:pt idx="5">0.93999999999999995</cx:pt>
          <cx:pt idx="6">0.85999999999999999</cx:pt>
          <cx:pt idx="7">0.80000000000000004</cx:pt>
          <cx:pt idx="8">0.88</cx:pt>
          <cx:pt idx="9">0.78000000000000003</cx:pt>
          <cx:pt idx="10">1.2</cx:pt>
          <cx:pt idx="11">1</cx:pt>
          <cx:pt idx="12">0.71999999999999997</cx:pt>
          <cx:pt idx="13">0.76000000000000001</cx:pt>
          <cx:pt idx="14">0.66000000000000003</cx:pt>
          <cx:pt idx="15">0.70999999999999996</cx:pt>
          <cx:pt idx="16">0.75</cx:pt>
          <cx:pt idx="17">0.71999999999999997</cx:pt>
          <cx:pt idx="18">1.1899999999999999</cx:pt>
          <cx:pt idx="19">0.90000000000000002</cx:pt>
          <cx:pt idx="20">0.66000000000000003</cx:pt>
          <cx:pt idx="21">0.65000000000000002</cx:pt>
          <cx:pt idx="22">0.65000000000000002</cx:pt>
          <cx:pt idx="23">0.81000000000000005</cx:pt>
          <cx:pt idx="24">0.56000000000000005</cx:pt>
          <cx:pt idx="25">0.83999999999999997</cx:pt>
          <cx:pt idx="26">0.71999999999999997</cx:pt>
          <cx:pt idx="27">0.84999999999999998</cx:pt>
          <cx:pt idx="28">1.01</cx:pt>
          <cx:pt idx="29">0.70999999999999996</cx:pt>
          <cx:pt idx="30">0.82999999999999996</cx:pt>
          <cx:pt idx="31">0.82999999999999996</cx:pt>
          <cx:pt idx="32">0.81999999999999995</cx:pt>
          <cx:pt idx="33">0.81000000000000005</cx:pt>
          <cx:pt idx="34">0.87</cx:pt>
          <cx:pt idx="35">0.70999999999999996</cx:pt>
          <cx:pt idx="36">0.77000000000000002</cx:pt>
          <cx:pt idx="37">0.67000000000000004</cx:pt>
          <cx:pt idx="38">1.22</cx:pt>
          <cx:pt idx="39">0.72999999999999998</cx:pt>
          <cx:pt idx="40">1.24</cx:pt>
          <cx:pt idx="41">0.81999999999999995</cx:pt>
          <cx:pt idx="42">0.62</cx:pt>
          <cx:pt idx="43">0.75</cx:pt>
          <cx:pt idx="44">0.93000000000000005</cx:pt>
          <cx:pt idx="45">0.90000000000000002</cx:pt>
          <cx:pt idx="46">0.93000000000000005</cx:pt>
          <cx:pt idx="47">0.67000000000000004</cx:pt>
          <cx:pt idx="48">0.87</cx:pt>
          <cx:pt idx="49">0.68000000000000005</cx:pt>
          <cx:pt idx="50">0.69999999999999996</cx:pt>
          <cx:pt idx="51">0.87</cx:pt>
          <cx:pt idx="52">0.92000000000000004</cx:pt>
          <cx:pt idx="53">0.93999999999999995</cx:pt>
          <cx:pt idx="54">0.90000000000000002</cx:pt>
          <cx:pt idx="55">0.77000000000000002</cx:pt>
          <cx:pt idx="56">0.90000000000000002</cx:pt>
          <cx:pt idx="57">0.70999999999999996</cx:pt>
          <cx:pt idx="58">0.93000000000000005</cx:pt>
          <cx:pt idx="59">0.71999999999999997</cx:pt>
          <cx:pt idx="60">1.1499999999999999</cx:pt>
          <cx:pt idx="61">0.76000000000000001</cx:pt>
          <cx:pt idx="62">1.5</cx:pt>
          <cx:pt idx="63">0.98999999999999999</cx:pt>
          <cx:pt idx="64">0.84999999999999998</cx:pt>
          <cx:pt idx="65">1.23</cx:pt>
          <cx:pt idx="66">1.5</cx:pt>
          <cx:pt idx="67">1.2</cx:pt>
          <cx:pt idx="68">0.68999999999999995</cx:pt>
          <cx:pt idx="69">0.70999999999999996</cx:pt>
          <cx:pt idx="70">1.2</cx:pt>
          <cx:pt idx="71">0.93999999999999995</cx:pt>
          <cx:pt idx="72">0.83999999999999997</cx:pt>
          <cx:pt idx="73">0.93999999999999995</cx:pt>
          <cx:pt idx="74">0.93000000000000005</cx:pt>
          <cx:pt idx="75">1.28</cx:pt>
          <cx:pt idx="76">0.90000000000000002</cx:pt>
          <cx:pt idx="77">1.0900000000000001</cx:pt>
          <cx:pt idx="78">0.83999999999999997</cx:pt>
          <cx:pt idx="79">1.25</cx:pt>
          <cx:pt idx="80">0.82999999999999996</cx:pt>
          <cx:pt idx="81">0.93999999999999995</cx:pt>
          <cx:pt idx="82">0.55000000000000004</cx:pt>
          <cx:pt idx="83">0.84999999999999998</cx:pt>
          <cx:pt idx="84">0.76000000000000001</cx:pt>
          <cx:pt idx="85">0.94999999999999996</cx:pt>
          <cx:pt idx="86">0.90000000000000002</cx:pt>
          <cx:pt idx="87">0.71999999999999997</cx:pt>
          <cx:pt idx="88">0.80000000000000004</cx:pt>
          <cx:pt idx="89">0.94999999999999996</cx:pt>
          <cx:pt idx="90">0.92000000000000004</cx:pt>
          <cx:pt idx="91">1.8</cx:pt>
          <cx:pt idx="92">0.80000000000000004</cx:pt>
          <cx:pt idx="93">0.69999999999999996</cx:pt>
          <cx:pt idx="94">1.2</cx:pt>
        </cx:lvl>
      </cx:numDim>
    </cx:data>
    <cx:data id="1">
      <cx:numDim type="val">
        <cx:f>Sheet1!$H$195:$H$289</cx:f>
        <cx:lvl ptCount="95" formatCode="General">
          <cx:pt idx="0">0.41999999999999998</cx:pt>
          <cx:pt idx="1">0.92000000000000004</cx:pt>
          <cx:pt idx="2">1.04</cx:pt>
          <cx:pt idx="3">0.73999999999999999</cx:pt>
          <cx:pt idx="4">0.65000000000000002</cx:pt>
          <cx:pt idx="5">0.75</cx:pt>
          <cx:pt idx="6">0.97999999999999998</cx:pt>
          <cx:pt idx="7">0.69999999999999996</cx:pt>
          <cx:pt idx="8">0.62</cx:pt>
          <cx:pt idx="9">0.67000000000000004</cx:pt>
          <cx:pt idx="10">1.3999999999999999</cx:pt>
          <cx:pt idx="11">0.75</cx:pt>
          <cx:pt idx="12">0.80000000000000004</cx:pt>
          <cx:pt idx="13">0.80000000000000004</cx:pt>
          <cx:pt idx="14">0.64000000000000001</cx:pt>
          <cx:pt idx="15">0.97999999999999998</cx:pt>
          <cx:pt idx="16">0.80000000000000004</cx:pt>
          <cx:pt idx="17">0.75</cx:pt>
          <cx:pt idx="18">0.76000000000000001</cx:pt>
          <cx:pt idx="19">0.97999999999999998</cx:pt>
          <cx:pt idx="20">0.71999999999999997</cx:pt>
          <cx:pt idx="21">0.82999999999999996</cx:pt>
          <cx:pt idx="22">0.71999999999999997</cx:pt>
          <cx:pt idx="23">0.81999999999999995</cx:pt>
          <cx:pt idx="24">0.68000000000000005</cx:pt>
          <cx:pt idx="25">0.70999999999999996</cx:pt>
          <cx:pt idx="26">1.05</cx:pt>
          <cx:pt idx="27">1.1699999999999999</cx:pt>
          <cx:pt idx="28">1.71</cx:pt>
          <cx:pt idx="29">1</cx:pt>
          <cx:pt idx="30">0.77000000000000002</cx:pt>
          <cx:pt idx="31">1.6000000000000001</cx:pt>
          <cx:pt idx="32">0.87</cx:pt>
          <cx:pt idx="33">0.66000000000000003</cx:pt>
          <cx:pt idx="34">0.80000000000000004</cx:pt>
          <cx:pt idx="35">0.66000000000000003</cx:pt>
          <cx:pt idx="36">0.68999999999999995</cx:pt>
          <cx:pt idx="37">0.80000000000000004</cx:pt>
          <cx:pt idx="38">1.3899999999999999</cx:pt>
          <cx:pt idx="39">0.90000000000000002</cx:pt>
          <cx:pt idx="40">0.90000000000000002</cx:pt>
          <cx:pt idx="41">0.87</cx:pt>
          <cx:pt idx="42">0.65000000000000002</cx:pt>
          <cx:pt idx="43">0.68000000000000005</cx:pt>
          <cx:pt idx="44">0.69999999999999996</cx:pt>
          <cx:pt idx="45">0.72999999999999998</cx:pt>
          <cx:pt idx="46">0.81999999999999995</cx:pt>
          <cx:pt idx="47">0.63</cx:pt>
          <cx:pt idx="48">0.68000000000000005</cx:pt>
          <cx:pt idx="49">0.63</cx:pt>
          <cx:pt idx="50">0.62</cx:pt>
          <cx:pt idx="51">0.68999999999999995</cx:pt>
          <cx:pt idx="52">0.69999999999999996</cx:pt>
          <cx:pt idx="53">0.82999999999999996</cx:pt>
          <cx:pt idx="54">0.66000000000000003</cx:pt>
          <cx:pt idx="55">0.67000000000000004</cx:pt>
          <cx:pt idx="56">0.91000000000000003</cx:pt>
          <cx:pt idx="57">0.59999999999999998</cx:pt>
          <cx:pt idx="58">0.76000000000000001</cx:pt>
          <cx:pt idx="59">0.65000000000000002</cx:pt>
          <cx:pt idx="60">0.72999999999999998</cx:pt>
          <cx:pt idx="61">1.4199999999999999</cx:pt>
          <cx:pt idx="62">1.3</cx:pt>
          <cx:pt idx="63">1.5700000000000001</cx:pt>
          <cx:pt idx="64">1.03</cx:pt>
          <cx:pt idx="65">1.27</cx:pt>
          <cx:pt idx="66">0.81000000000000005</cx:pt>
          <cx:pt idx="67">1.02</cx:pt>
          <cx:pt idx="68">0.82999999999999996</cx:pt>
          <cx:pt idx="69">0.90000000000000002</cx:pt>
          <cx:pt idx="70">1.05</cx:pt>
          <cx:pt idx="71">0.69999999999999996</cx:pt>
          <cx:pt idx="72">0.64000000000000001</cx:pt>
          <cx:pt idx="73">0.75</cx:pt>
          <cx:pt idx="74">1.45</cx:pt>
          <cx:pt idx="75">0.54000000000000004</cx:pt>
          <cx:pt idx="76">1.1499999999999999</cx:pt>
          <cx:pt idx="77">1.05</cx:pt>
          <cx:pt idx="78">1.25</cx:pt>
          <cx:pt idx="79">1.8</cx:pt>
          <cx:pt idx="80">1.3999999999999999</cx:pt>
          <cx:pt idx="81">1.3200000000000001</cx:pt>
          <cx:pt idx="82">0.97999999999999998</cx:pt>
          <cx:pt idx="83">1.74</cx:pt>
          <cx:pt idx="84">0.59999999999999998</cx:pt>
          <cx:pt idx="85">1</cx:pt>
          <cx:pt idx="86">0.84999999999999998</cx:pt>
          <cx:pt idx="87">0.65000000000000002</cx:pt>
          <cx:pt idx="88">0.57999999999999996</cx:pt>
          <cx:pt idx="89">0.93999999999999995</cx:pt>
          <cx:pt idx="90">1.05</cx:pt>
          <cx:pt idx="91">0.76000000000000001</cx:pt>
          <cx:pt idx="92">0.69999999999999996</cx:pt>
          <cx:pt idx="93">0.69999999999999996</cx:pt>
          <cx:pt idx="94">0.94999999999999996</cx:pt>
        </cx:lvl>
      </cx:numDim>
    </cx:data>
  </cx:chartData>
  <cx:chart>
    <cx:title pos="t" align="ctr" overlay="0">
      <cx:tx>
        <cx:txData>
          <cx:v>Group 3 Box plots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Group 3 Box plots</a:t>
          </a:r>
        </a:p>
      </cx:txPr>
    </cx:title>
    <cx:plotArea>
      <cx:plotAreaRegion>
        <cx:series layoutId="boxWhisker" uniqueId="{7CFFDF03-8CA8-45D2-8CCF-1E1674E9B189}">
          <cx:tx>
            <cx:txData>
              <cx:f>Sheet1!$G$194</cx:f>
              <cx:v>Before Treatmenent(Creatinine_68)</cx:v>
            </cx:txData>
          </cx:tx>
          <cx:dataLabels/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FAA4F4BD-03A9-4875-8A27-2F5FA3EF4131}">
          <cx:tx>
            <cx:txData>
              <cx:f>Sheet1!$H$194</cx:f>
              <cx:v>After Treatmenent(Creatinine_69)</cx:v>
            </cx:txData>
          </cx:tx>
          <cx:dataLabels/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Createnine levels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Createnine levels</a:t>
              </a:r>
            </a:p>
          </cx:txPr>
        </cx:title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681CD-977D-46F7-8A22-22288E2E3C7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19BD8CA-BBC0-4F43-8148-F7A3424340DD}" type="pres">
      <dgm:prSet presAssocID="{A5A681CD-977D-46F7-8A22-22288E2E3C7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E7C97B0-96D3-4349-86FA-F40AD242FD19}" type="presOf" srcId="{A5A681CD-977D-46F7-8A22-22288E2E3C74}" destId="{319BD8CA-BBC0-4F43-8148-F7A3424340DD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6608B-81F5-471B-B17A-5C2C56CF22C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</dgm:pt>
    <dgm:pt modelId="{BAB4545C-C7D6-4A09-B588-116B23CA89BF}">
      <dgm:prSet phldrT="[Text]" custT="1"/>
      <dgm:spPr/>
      <dgm:t>
        <a:bodyPr/>
        <a:lstStyle/>
        <a:p>
          <a:r>
            <a:rPr lang="en-CA" sz="2800" dirty="0"/>
            <a:t>Group 1</a:t>
          </a:r>
        </a:p>
        <a:p>
          <a:r>
            <a:rPr lang="en-CA" sz="2800" dirty="0"/>
            <a:t>r=0.577</a:t>
          </a:r>
        </a:p>
      </dgm:t>
    </dgm:pt>
    <dgm:pt modelId="{7B586092-0F7D-47AC-A7D1-980588DEC230}" type="parTrans" cxnId="{E1B9F7BB-BC4A-477E-A4C3-D094C3AB293B}">
      <dgm:prSet/>
      <dgm:spPr/>
      <dgm:t>
        <a:bodyPr/>
        <a:lstStyle/>
        <a:p>
          <a:endParaRPr lang="en-CA"/>
        </a:p>
      </dgm:t>
    </dgm:pt>
    <dgm:pt modelId="{0ACE582F-39CC-4E45-9D3F-8CF0F1D15129}" type="sibTrans" cxnId="{E1B9F7BB-BC4A-477E-A4C3-D094C3AB293B}">
      <dgm:prSet/>
      <dgm:spPr/>
      <dgm:t>
        <a:bodyPr/>
        <a:lstStyle/>
        <a:p>
          <a:endParaRPr lang="en-CA"/>
        </a:p>
      </dgm:t>
    </dgm:pt>
    <dgm:pt modelId="{DD182BEA-6961-4944-8D5B-75645A010AC6}">
      <dgm:prSet phldrT="[Text]" custT="1"/>
      <dgm:spPr/>
      <dgm:t>
        <a:bodyPr/>
        <a:lstStyle/>
        <a:p>
          <a:r>
            <a:rPr lang="en-CA" sz="4400" dirty="0"/>
            <a:t>P=1.78</a:t>
          </a:r>
        </a:p>
      </dgm:t>
    </dgm:pt>
    <dgm:pt modelId="{D38F77C9-8D4D-464A-9B50-8991523FCA96}" type="sibTrans" cxnId="{912C2923-34F4-44A3-B888-E40209CD5192}">
      <dgm:prSet/>
      <dgm:spPr/>
      <dgm:t>
        <a:bodyPr/>
        <a:lstStyle/>
        <a:p>
          <a:endParaRPr lang="en-CA"/>
        </a:p>
      </dgm:t>
    </dgm:pt>
    <dgm:pt modelId="{0F608109-EFAC-4CFE-93AD-674A9F5F28C5}" type="parTrans" cxnId="{912C2923-34F4-44A3-B888-E40209CD5192}">
      <dgm:prSet/>
      <dgm:spPr/>
      <dgm:t>
        <a:bodyPr/>
        <a:lstStyle/>
        <a:p>
          <a:endParaRPr lang="en-CA"/>
        </a:p>
      </dgm:t>
    </dgm:pt>
    <dgm:pt modelId="{97CAAAD3-F97A-4427-B1F1-F532867908F1}" type="pres">
      <dgm:prSet presAssocID="{F6E6608B-81F5-471B-B17A-5C2C56CF22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520F43-ECC2-48E6-9214-6EE1C1CA9948}" type="pres">
      <dgm:prSet presAssocID="{BAB4545C-C7D6-4A09-B588-116B23CA89BF}" presName="root" presStyleCnt="0"/>
      <dgm:spPr/>
    </dgm:pt>
    <dgm:pt modelId="{FC467C46-27D9-4378-AFA8-3297804AF0E6}" type="pres">
      <dgm:prSet presAssocID="{BAB4545C-C7D6-4A09-B588-116B23CA89BF}" presName="rootComposite" presStyleCnt="0"/>
      <dgm:spPr/>
    </dgm:pt>
    <dgm:pt modelId="{71516C44-B0B2-4621-ABED-B257CDBE0B07}" type="pres">
      <dgm:prSet presAssocID="{BAB4545C-C7D6-4A09-B588-116B23CA89BF}" presName="rootText" presStyleLbl="node1" presStyleIdx="0" presStyleCnt="2"/>
      <dgm:spPr/>
    </dgm:pt>
    <dgm:pt modelId="{575D84E2-5EE2-49E3-B4AD-7E0174C2A726}" type="pres">
      <dgm:prSet presAssocID="{BAB4545C-C7D6-4A09-B588-116B23CA89BF}" presName="rootConnector" presStyleLbl="node1" presStyleIdx="0" presStyleCnt="2"/>
      <dgm:spPr/>
    </dgm:pt>
    <dgm:pt modelId="{36AD7A16-F0EE-4E30-974B-97B3C115FB6C}" type="pres">
      <dgm:prSet presAssocID="{BAB4545C-C7D6-4A09-B588-116B23CA89BF}" presName="childShape" presStyleCnt="0"/>
      <dgm:spPr/>
    </dgm:pt>
    <dgm:pt modelId="{CA53D667-F25A-42DE-A987-9B0555B665CB}" type="pres">
      <dgm:prSet presAssocID="{DD182BEA-6961-4944-8D5B-75645A010AC6}" presName="root" presStyleCnt="0"/>
      <dgm:spPr/>
    </dgm:pt>
    <dgm:pt modelId="{A6C1FEA7-AAE2-43A0-A2D3-CDCAC6E788CB}" type="pres">
      <dgm:prSet presAssocID="{DD182BEA-6961-4944-8D5B-75645A010AC6}" presName="rootComposite" presStyleCnt="0"/>
      <dgm:spPr/>
    </dgm:pt>
    <dgm:pt modelId="{8B1363A0-64F7-42D7-A1F7-68353CF1932F}" type="pres">
      <dgm:prSet presAssocID="{DD182BEA-6961-4944-8D5B-75645A010AC6}" presName="rootText" presStyleLbl="node1" presStyleIdx="1" presStyleCnt="2" custLinFactNeighborX="27" custLinFactNeighborY="-626"/>
      <dgm:spPr/>
    </dgm:pt>
    <dgm:pt modelId="{683AAA5D-1DFF-41AA-867D-9B3D93FBA0F8}" type="pres">
      <dgm:prSet presAssocID="{DD182BEA-6961-4944-8D5B-75645A010AC6}" presName="rootConnector" presStyleLbl="node1" presStyleIdx="1" presStyleCnt="2"/>
      <dgm:spPr/>
    </dgm:pt>
    <dgm:pt modelId="{E1F6FEB7-F838-465C-ABBD-C3695A452F51}" type="pres">
      <dgm:prSet presAssocID="{DD182BEA-6961-4944-8D5B-75645A010AC6}" presName="childShape" presStyleCnt="0"/>
      <dgm:spPr/>
    </dgm:pt>
  </dgm:ptLst>
  <dgm:cxnLst>
    <dgm:cxn modelId="{C1194C0A-A186-42B9-9865-A9F7FCFCFD64}" type="presOf" srcId="{BAB4545C-C7D6-4A09-B588-116B23CA89BF}" destId="{71516C44-B0B2-4621-ABED-B257CDBE0B07}" srcOrd="0" destOrd="0" presId="urn:microsoft.com/office/officeart/2005/8/layout/hierarchy3"/>
    <dgm:cxn modelId="{912C2923-34F4-44A3-B888-E40209CD5192}" srcId="{F6E6608B-81F5-471B-B17A-5C2C56CF22CA}" destId="{DD182BEA-6961-4944-8D5B-75645A010AC6}" srcOrd="1" destOrd="0" parTransId="{0F608109-EFAC-4CFE-93AD-674A9F5F28C5}" sibTransId="{D38F77C9-8D4D-464A-9B50-8991523FCA96}"/>
    <dgm:cxn modelId="{97C7FF5F-FB0E-4FFB-9B6F-D7BE396A8609}" type="presOf" srcId="{DD182BEA-6961-4944-8D5B-75645A010AC6}" destId="{683AAA5D-1DFF-41AA-867D-9B3D93FBA0F8}" srcOrd="1" destOrd="0" presId="urn:microsoft.com/office/officeart/2005/8/layout/hierarchy3"/>
    <dgm:cxn modelId="{437DCC95-EB59-4D45-A881-2E78A5BF58F0}" type="presOf" srcId="{F6E6608B-81F5-471B-B17A-5C2C56CF22CA}" destId="{97CAAAD3-F97A-4427-B1F1-F532867908F1}" srcOrd="0" destOrd="0" presId="urn:microsoft.com/office/officeart/2005/8/layout/hierarchy3"/>
    <dgm:cxn modelId="{C494AA9E-8927-4028-9284-5823905F9DF6}" type="presOf" srcId="{DD182BEA-6961-4944-8D5B-75645A010AC6}" destId="{8B1363A0-64F7-42D7-A1F7-68353CF1932F}" srcOrd="0" destOrd="0" presId="urn:microsoft.com/office/officeart/2005/8/layout/hierarchy3"/>
    <dgm:cxn modelId="{18E142A0-CC9B-46F0-AA97-C023C6B9C892}" type="presOf" srcId="{BAB4545C-C7D6-4A09-B588-116B23CA89BF}" destId="{575D84E2-5EE2-49E3-B4AD-7E0174C2A726}" srcOrd="1" destOrd="0" presId="urn:microsoft.com/office/officeart/2005/8/layout/hierarchy3"/>
    <dgm:cxn modelId="{E1B9F7BB-BC4A-477E-A4C3-D094C3AB293B}" srcId="{F6E6608B-81F5-471B-B17A-5C2C56CF22CA}" destId="{BAB4545C-C7D6-4A09-B588-116B23CA89BF}" srcOrd="0" destOrd="0" parTransId="{7B586092-0F7D-47AC-A7D1-980588DEC230}" sibTransId="{0ACE582F-39CC-4E45-9D3F-8CF0F1D15129}"/>
    <dgm:cxn modelId="{F06F5FFE-EF55-4BD1-8CAF-048CE7722DC1}" type="presParOf" srcId="{97CAAAD3-F97A-4427-B1F1-F532867908F1}" destId="{B5520F43-ECC2-48E6-9214-6EE1C1CA9948}" srcOrd="0" destOrd="0" presId="urn:microsoft.com/office/officeart/2005/8/layout/hierarchy3"/>
    <dgm:cxn modelId="{81B35788-8CF9-4EC3-BF9E-96682BEEB648}" type="presParOf" srcId="{B5520F43-ECC2-48E6-9214-6EE1C1CA9948}" destId="{FC467C46-27D9-4378-AFA8-3297804AF0E6}" srcOrd="0" destOrd="0" presId="urn:microsoft.com/office/officeart/2005/8/layout/hierarchy3"/>
    <dgm:cxn modelId="{4D5C9869-65C2-446D-96B9-378F7FA0CE24}" type="presParOf" srcId="{FC467C46-27D9-4378-AFA8-3297804AF0E6}" destId="{71516C44-B0B2-4621-ABED-B257CDBE0B07}" srcOrd="0" destOrd="0" presId="urn:microsoft.com/office/officeart/2005/8/layout/hierarchy3"/>
    <dgm:cxn modelId="{7FCD7E58-4E57-4C78-9476-74F93CFB8A1C}" type="presParOf" srcId="{FC467C46-27D9-4378-AFA8-3297804AF0E6}" destId="{575D84E2-5EE2-49E3-B4AD-7E0174C2A726}" srcOrd="1" destOrd="0" presId="urn:microsoft.com/office/officeart/2005/8/layout/hierarchy3"/>
    <dgm:cxn modelId="{1A11F415-156C-4430-B850-38ADF98FE5CE}" type="presParOf" srcId="{B5520F43-ECC2-48E6-9214-6EE1C1CA9948}" destId="{36AD7A16-F0EE-4E30-974B-97B3C115FB6C}" srcOrd="1" destOrd="0" presId="urn:microsoft.com/office/officeart/2005/8/layout/hierarchy3"/>
    <dgm:cxn modelId="{E91C1598-C6F9-487D-9A50-FFDE8C692A1A}" type="presParOf" srcId="{97CAAAD3-F97A-4427-B1F1-F532867908F1}" destId="{CA53D667-F25A-42DE-A987-9B0555B665CB}" srcOrd="1" destOrd="0" presId="urn:microsoft.com/office/officeart/2005/8/layout/hierarchy3"/>
    <dgm:cxn modelId="{42D6637B-4204-4820-9EB9-60E58F1BF12A}" type="presParOf" srcId="{CA53D667-F25A-42DE-A987-9B0555B665CB}" destId="{A6C1FEA7-AAE2-43A0-A2D3-CDCAC6E788CB}" srcOrd="0" destOrd="0" presId="urn:microsoft.com/office/officeart/2005/8/layout/hierarchy3"/>
    <dgm:cxn modelId="{C960DEB9-DCF5-4983-972C-8D17E5682C79}" type="presParOf" srcId="{A6C1FEA7-AAE2-43A0-A2D3-CDCAC6E788CB}" destId="{8B1363A0-64F7-42D7-A1F7-68353CF1932F}" srcOrd="0" destOrd="0" presId="urn:microsoft.com/office/officeart/2005/8/layout/hierarchy3"/>
    <dgm:cxn modelId="{DC0A67A7-D2D5-46B1-A80A-D35750892560}" type="presParOf" srcId="{A6C1FEA7-AAE2-43A0-A2D3-CDCAC6E788CB}" destId="{683AAA5D-1DFF-41AA-867D-9B3D93FBA0F8}" srcOrd="1" destOrd="0" presId="urn:microsoft.com/office/officeart/2005/8/layout/hierarchy3"/>
    <dgm:cxn modelId="{3CDFAF75-23AC-43FC-B312-A85C3530E85E}" type="presParOf" srcId="{CA53D667-F25A-42DE-A987-9B0555B665CB}" destId="{E1F6FEB7-F838-465C-ABBD-C3695A452F5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6608B-81F5-471B-B17A-5C2C56CF22C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</dgm:pt>
    <dgm:pt modelId="{BAB4545C-C7D6-4A09-B588-116B23CA89BF}">
      <dgm:prSet phldrT="[Text]" custT="1"/>
      <dgm:spPr/>
      <dgm:t>
        <a:bodyPr/>
        <a:lstStyle/>
        <a:p>
          <a:r>
            <a:rPr lang="en-CA" sz="2800" dirty="0"/>
            <a:t>Group 2</a:t>
          </a:r>
        </a:p>
        <a:p>
          <a:r>
            <a:rPr lang="en-CA" sz="2800" dirty="0"/>
            <a:t>r=0.124</a:t>
          </a:r>
        </a:p>
      </dgm:t>
    </dgm:pt>
    <dgm:pt modelId="{7B586092-0F7D-47AC-A7D1-980588DEC230}" type="parTrans" cxnId="{E1B9F7BB-BC4A-477E-A4C3-D094C3AB293B}">
      <dgm:prSet/>
      <dgm:spPr/>
      <dgm:t>
        <a:bodyPr/>
        <a:lstStyle/>
        <a:p>
          <a:endParaRPr lang="en-CA"/>
        </a:p>
      </dgm:t>
    </dgm:pt>
    <dgm:pt modelId="{0ACE582F-39CC-4E45-9D3F-8CF0F1D15129}" type="sibTrans" cxnId="{E1B9F7BB-BC4A-477E-A4C3-D094C3AB293B}">
      <dgm:prSet/>
      <dgm:spPr/>
      <dgm:t>
        <a:bodyPr/>
        <a:lstStyle/>
        <a:p>
          <a:endParaRPr lang="en-CA"/>
        </a:p>
      </dgm:t>
    </dgm:pt>
    <dgm:pt modelId="{DD182BEA-6961-4944-8D5B-75645A010AC6}">
      <dgm:prSet phldrT="[Text]" custT="1"/>
      <dgm:spPr/>
      <dgm:t>
        <a:bodyPr/>
        <a:lstStyle/>
        <a:p>
          <a:r>
            <a:rPr lang="en-CA" sz="4400" dirty="0"/>
            <a:t>P=0.232</a:t>
          </a:r>
        </a:p>
      </dgm:t>
    </dgm:pt>
    <dgm:pt modelId="{D38F77C9-8D4D-464A-9B50-8991523FCA96}" type="sibTrans" cxnId="{912C2923-34F4-44A3-B888-E40209CD5192}">
      <dgm:prSet/>
      <dgm:spPr/>
      <dgm:t>
        <a:bodyPr/>
        <a:lstStyle/>
        <a:p>
          <a:endParaRPr lang="en-CA"/>
        </a:p>
      </dgm:t>
    </dgm:pt>
    <dgm:pt modelId="{0F608109-EFAC-4CFE-93AD-674A9F5F28C5}" type="parTrans" cxnId="{912C2923-34F4-44A3-B888-E40209CD5192}">
      <dgm:prSet/>
      <dgm:spPr/>
      <dgm:t>
        <a:bodyPr/>
        <a:lstStyle/>
        <a:p>
          <a:endParaRPr lang="en-CA"/>
        </a:p>
      </dgm:t>
    </dgm:pt>
    <dgm:pt modelId="{97CAAAD3-F97A-4427-B1F1-F532867908F1}" type="pres">
      <dgm:prSet presAssocID="{F6E6608B-81F5-471B-B17A-5C2C56CF22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520F43-ECC2-48E6-9214-6EE1C1CA9948}" type="pres">
      <dgm:prSet presAssocID="{BAB4545C-C7D6-4A09-B588-116B23CA89BF}" presName="root" presStyleCnt="0"/>
      <dgm:spPr/>
    </dgm:pt>
    <dgm:pt modelId="{FC467C46-27D9-4378-AFA8-3297804AF0E6}" type="pres">
      <dgm:prSet presAssocID="{BAB4545C-C7D6-4A09-B588-116B23CA89BF}" presName="rootComposite" presStyleCnt="0"/>
      <dgm:spPr/>
    </dgm:pt>
    <dgm:pt modelId="{71516C44-B0B2-4621-ABED-B257CDBE0B07}" type="pres">
      <dgm:prSet presAssocID="{BAB4545C-C7D6-4A09-B588-116B23CA89BF}" presName="rootText" presStyleLbl="node1" presStyleIdx="0" presStyleCnt="2"/>
      <dgm:spPr/>
    </dgm:pt>
    <dgm:pt modelId="{575D84E2-5EE2-49E3-B4AD-7E0174C2A726}" type="pres">
      <dgm:prSet presAssocID="{BAB4545C-C7D6-4A09-B588-116B23CA89BF}" presName="rootConnector" presStyleLbl="node1" presStyleIdx="0" presStyleCnt="2"/>
      <dgm:spPr/>
    </dgm:pt>
    <dgm:pt modelId="{36AD7A16-F0EE-4E30-974B-97B3C115FB6C}" type="pres">
      <dgm:prSet presAssocID="{BAB4545C-C7D6-4A09-B588-116B23CA89BF}" presName="childShape" presStyleCnt="0"/>
      <dgm:spPr/>
    </dgm:pt>
    <dgm:pt modelId="{CA53D667-F25A-42DE-A987-9B0555B665CB}" type="pres">
      <dgm:prSet presAssocID="{DD182BEA-6961-4944-8D5B-75645A010AC6}" presName="root" presStyleCnt="0"/>
      <dgm:spPr/>
    </dgm:pt>
    <dgm:pt modelId="{A6C1FEA7-AAE2-43A0-A2D3-CDCAC6E788CB}" type="pres">
      <dgm:prSet presAssocID="{DD182BEA-6961-4944-8D5B-75645A010AC6}" presName="rootComposite" presStyleCnt="0"/>
      <dgm:spPr/>
    </dgm:pt>
    <dgm:pt modelId="{8B1363A0-64F7-42D7-A1F7-68353CF1932F}" type="pres">
      <dgm:prSet presAssocID="{DD182BEA-6961-4944-8D5B-75645A010AC6}" presName="rootText" presStyleLbl="node1" presStyleIdx="1" presStyleCnt="2"/>
      <dgm:spPr/>
    </dgm:pt>
    <dgm:pt modelId="{683AAA5D-1DFF-41AA-867D-9B3D93FBA0F8}" type="pres">
      <dgm:prSet presAssocID="{DD182BEA-6961-4944-8D5B-75645A010AC6}" presName="rootConnector" presStyleLbl="node1" presStyleIdx="1" presStyleCnt="2"/>
      <dgm:spPr/>
    </dgm:pt>
    <dgm:pt modelId="{E1F6FEB7-F838-465C-ABBD-C3695A452F51}" type="pres">
      <dgm:prSet presAssocID="{DD182BEA-6961-4944-8D5B-75645A010AC6}" presName="childShape" presStyleCnt="0"/>
      <dgm:spPr/>
    </dgm:pt>
  </dgm:ptLst>
  <dgm:cxnLst>
    <dgm:cxn modelId="{C1194C0A-A186-42B9-9865-A9F7FCFCFD64}" type="presOf" srcId="{BAB4545C-C7D6-4A09-B588-116B23CA89BF}" destId="{71516C44-B0B2-4621-ABED-B257CDBE0B07}" srcOrd="0" destOrd="0" presId="urn:microsoft.com/office/officeart/2005/8/layout/hierarchy3"/>
    <dgm:cxn modelId="{912C2923-34F4-44A3-B888-E40209CD5192}" srcId="{F6E6608B-81F5-471B-B17A-5C2C56CF22CA}" destId="{DD182BEA-6961-4944-8D5B-75645A010AC6}" srcOrd="1" destOrd="0" parTransId="{0F608109-EFAC-4CFE-93AD-674A9F5F28C5}" sibTransId="{D38F77C9-8D4D-464A-9B50-8991523FCA96}"/>
    <dgm:cxn modelId="{97C7FF5F-FB0E-4FFB-9B6F-D7BE396A8609}" type="presOf" srcId="{DD182BEA-6961-4944-8D5B-75645A010AC6}" destId="{683AAA5D-1DFF-41AA-867D-9B3D93FBA0F8}" srcOrd="1" destOrd="0" presId="urn:microsoft.com/office/officeart/2005/8/layout/hierarchy3"/>
    <dgm:cxn modelId="{437DCC95-EB59-4D45-A881-2E78A5BF58F0}" type="presOf" srcId="{F6E6608B-81F5-471B-B17A-5C2C56CF22CA}" destId="{97CAAAD3-F97A-4427-B1F1-F532867908F1}" srcOrd="0" destOrd="0" presId="urn:microsoft.com/office/officeart/2005/8/layout/hierarchy3"/>
    <dgm:cxn modelId="{C494AA9E-8927-4028-9284-5823905F9DF6}" type="presOf" srcId="{DD182BEA-6961-4944-8D5B-75645A010AC6}" destId="{8B1363A0-64F7-42D7-A1F7-68353CF1932F}" srcOrd="0" destOrd="0" presId="urn:microsoft.com/office/officeart/2005/8/layout/hierarchy3"/>
    <dgm:cxn modelId="{18E142A0-CC9B-46F0-AA97-C023C6B9C892}" type="presOf" srcId="{BAB4545C-C7D6-4A09-B588-116B23CA89BF}" destId="{575D84E2-5EE2-49E3-B4AD-7E0174C2A726}" srcOrd="1" destOrd="0" presId="urn:microsoft.com/office/officeart/2005/8/layout/hierarchy3"/>
    <dgm:cxn modelId="{E1B9F7BB-BC4A-477E-A4C3-D094C3AB293B}" srcId="{F6E6608B-81F5-471B-B17A-5C2C56CF22CA}" destId="{BAB4545C-C7D6-4A09-B588-116B23CA89BF}" srcOrd="0" destOrd="0" parTransId="{7B586092-0F7D-47AC-A7D1-980588DEC230}" sibTransId="{0ACE582F-39CC-4E45-9D3F-8CF0F1D15129}"/>
    <dgm:cxn modelId="{F06F5FFE-EF55-4BD1-8CAF-048CE7722DC1}" type="presParOf" srcId="{97CAAAD3-F97A-4427-B1F1-F532867908F1}" destId="{B5520F43-ECC2-48E6-9214-6EE1C1CA9948}" srcOrd="0" destOrd="0" presId="urn:microsoft.com/office/officeart/2005/8/layout/hierarchy3"/>
    <dgm:cxn modelId="{81B35788-8CF9-4EC3-BF9E-96682BEEB648}" type="presParOf" srcId="{B5520F43-ECC2-48E6-9214-6EE1C1CA9948}" destId="{FC467C46-27D9-4378-AFA8-3297804AF0E6}" srcOrd="0" destOrd="0" presId="urn:microsoft.com/office/officeart/2005/8/layout/hierarchy3"/>
    <dgm:cxn modelId="{4D5C9869-65C2-446D-96B9-378F7FA0CE24}" type="presParOf" srcId="{FC467C46-27D9-4378-AFA8-3297804AF0E6}" destId="{71516C44-B0B2-4621-ABED-B257CDBE0B07}" srcOrd="0" destOrd="0" presId="urn:microsoft.com/office/officeart/2005/8/layout/hierarchy3"/>
    <dgm:cxn modelId="{7FCD7E58-4E57-4C78-9476-74F93CFB8A1C}" type="presParOf" srcId="{FC467C46-27D9-4378-AFA8-3297804AF0E6}" destId="{575D84E2-5EE2-49E3-B4AD-7E0174C2A726}" srcOrd="1" destOrd="0" presId="urn:microsoft.com/office/officeart/2005/8/layout/hierarchy3"/>
    <dgm:cxn modelId="{1A11F415-156C-4430-B850-38ADF98FE5CE}" type="presParOf" srcId="{B5520F43-ECC2-48E6-9214-6EE1C1CA9948}" destId="{36AD7A16-F0EE-4E30-974B-97B3C115FB6C}" srcOrd="1" destOrd="0" presId="urn:microsoft.com/office/officeart/2005/8/layout/hierarchy3"/>
    <dgm:cxn modelId="{E91C1598-C6F9-487D-9A50-FFDE8C692A1A}" type="presParOf" srcId="{97CAAAD3-F97A-4427-B1F1-F532867908F1}" destId="{CA53D667-F25A-42DE-A987-9B0555B665CB}" srcOrd="1" destOrd="0" presId="urn:microsoft.com/office/officeart/2005/8/layout/hierarchy3"/>
    <dgm:cxn modelId="{42D6637B-4204-4820-9EB9-60E58F1BF12A}" type="presParOf" srcId="{CA53D667-F25A-42DE-A987-9B0555B665CB}" destId="{A6C1FEA7-AAE2-43A0-A2D3-CDCAC6E788CB}" srcOrd="0" destOrd="0" presId="urn:microsoft.com/office/officeart/2005/8/layout/hierarchy3"/>
    <dgm:cxn modelId="{C960DEB9-DCF5-4983-972C-8D17E5682C79}" type="presParOf" srcId="{A6C1FEA7-AAE2-43A0-A2D3-CDCAC6E788CB}" destId="{8B1363A0-64F7-42D7-A1F7-68353CF1932F}" srcOrd="0" destOrd="0" presId="urn:microsoft.com/office/officeart/2005/8/layout/hierarchy3"/>
    <dgm:cxn modelId="{DC0A67A7-D2D5-46B1-A80A-D35750892560}" type="presParOf" srcId="{A6C1FEA7-AAE2-43A0-A2D3-CDCAC6E788CB}" destId="{683AAA5D-1DFF-41AA-867D-9B3D93FBA0F8}" srcOrd="1" destOrd="0" presId="urn:microsoft.com/office/officeart/2005/8/layout/hierarchy3"/>
    <dgm:cxn modelId="{3CDFAF75-23AC-43FC-B312-A85C3530E85E}" type="presParOf" srcId="{CA53D667-F25A-42DE-A987-9B0555B665CB}" destId="{E1F6FEB7-F838-465C-ABBD-C3695A452F5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6608B-81F5-471B-B17A-5C2C56CF22C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</dgm:pt>
    <dgm:pt modelId="{BAB4545C-C7D6-4A09-B588-116B23CA89BF}">
      <dgm:prSet phldrT="[Text]" custT="1"/>
      <dgm:spPr/>
      <dgm:t>
        <a:bodyPr/>
        <a:lstStyle/>
        <a:p>
          <a:r>
            <a:rPr lang="en-CA" sz="2800" dirty="0"/>
            <a:t>Group 3</a:t>
          </a:r>
        </a:p>
        <a:p>
          <a:r>
            <a:rPr lang="en-CA" sz="2800" dirty="0"/>
            <a:t>r=0.296</a:t>
          </a:r>
        </a:p>
      </dgm:t>
    </dgm:pt>
    <dgm:pt modelId="{7B586092-0F7D-47AC-A7D1-980588DEC230}" type="parTrans" cxnId="{E1B9F7BB-BC4A-477E-A4C3-D094C3AB293B}">
      <dgm:prSet/>
      <dgm:spPr/>
      <dgm:t>
        <a:bodyPr/>
        <a:lstStyle/>
        <a:p>
          <a:endParaRPr lang="en-CA"/>
        </a:p>
      </dgm:t>
    </dgm:pt>
    <dgm:pt modelId="{0ACE582F-39CC-4E45-9D3F-8CF0F1D15129}" type="sibTrans" cxnId="{E1B9F7BB-BC4A-477E-A4C3-D094C3AB293B}">
      <dgm:prSet/>
      <dgm:spPr/>
      <dgm:t>
        <a:bodyPr/>
        <a:lstStyle/>
        <a:p>
          <a:endParaRPr lang="en-CA"/>
        </a:p>
      </dgm:t>
    </dgm:pt>
    <dgm:pt modelId="{DD182BEA-6961-4944-8D5B-75645A010AC6}">
      <dgm:prSet phldrT="[Text]" custT="1"/>
      <dgm:spPr/>
      <dgm:t>
        <a:bodyPr/>
        <a:lstStyle/>
        <a:p>
          <a:r>
            <a:rPr lang="en-CA" sz="4400" dirty="0"/>
            <a:t>P=</a:t>
          </a:r>
          <a:r>
            <a:rPr lang="en-CA" sz="4400" b="0" i="0" u="none" dirty="0"/>
            <a:t>0.0036</a:t>
          </a:r>
          <a:endParaRPr lang="en-CA" sz="4400" dirty="0"/>
        </a:p>
      </dgm:t>
    </dgm:pt>
    <dgm:pt modelId="{D38F77C9-8D4D-464A-9B50-8991523FCA96}" type="sibTrans" cxnId="{912C2923-34F4-44A3-B888-E40209CD5192}">
      <dgm:prSet/>
      <dgm:spPr/>
      <dgm:t>
        <a:bodyPr/>
        <a:lstStyle/>
        <a:p>
          <a:endParaRPr lang="en-CA"/>
        </a:p>
      </dgm:t>
    </dgm:pt>
    <dgm:pt modelId="{0F608109-EFAC-4CFE-93AD-674A9F5F28C5}" type="parTrans" cxnId="{912C2923-34F4-44A3-B888-E40209CD5192}">
      <dgm:prSet/>
      <dgm:spPr/>
      <dgm:t>
        <a:bodyPr/>
        <a:lstStyle/>
        <a:p>
          <a:endParaRPr lang="en-CA"/>
        </a:p>
      </dgm:t>
    </dgm:pt>
    <dgm:pt modelId="{97CAAAD3-F97A-4427-B1F1-F532867908F1}" type="pres">
      <dgm:prSet presAssocID="{F6E6608B-81F5-471B-B17A-5C2C56CF22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520F43-ECC2-48E6-9214-6EE1C1CA9948}" type="pres">
      <dgm:prSet presAssocID="{BAB4545C-C7D6-4A09-B588-116B23CA89BF}" presName="root" presStyleCnt="0"/>
      <dgm:spPr/>
    </dgm:pt>
    <dgm:pt modelId="{FC467C46-27D9-4378-AFA8-3297804AF0E6}" type="pres">
      <dgm:prSet presAssocID="{BAB4545C-C7D6-4A09-B588-116B23CA89BF}" presName="rootComposite" presStyleCnt="0"/>
      <dgm:spPr/>
    </dgm:pt>
    <dgm:pt modelId="{71516C44-B0B2-4621-ABED-B257CDBE0B07}" type="pres">
      <dgm:prSet presAssocID="{BAB4545C-C7D6-4A09-B588-116B23CA89BF}" presName="rootText" presStyleLbl="node1" presStyleIdx="0" presStyleCnt="2"/>
      <dgm:spPr/>
    </dgm:pt>
    <dgm:pt modelId="{575D84E2-5EE2-49E3-B4AD-7E0174C2A726}" type="pres">
      <dgm:prSet presAssocID="{BAB4545C-C7D6-4A09-B588-116B23CA89BF}" presName="rootConnector" presStyleLbl="node1" presStyleIdx="0" presStyleCnt="2"/>
      <dgm:spPr/>
    </dgm:pt>
    <dgm:pt modelId="{36AD7A16-F0EE-4E30-974B-97B3C115FB6C}" type="pres">
      <dgm:prSet presAssocID="{BAB4545C-C7D6-4A09-B588-116B23CA89BF}" presName="childShape" presStyleCnt="0"/>
      <dgm:spPr/>
    </dgm:pt>
    <dgm:pt modelId="{CA53D667-F25A-42DE-A987-9B0555B665CB}" type="pres">
      <dgm:prSet presAssocID="{DD182BEA-6961-4944-8D5B-75645A010AC6}" presName="root" presStyleCnt="0"/>
      <dgm:spPr/>
    </dgm:pt>
    <dgm:pt modelId="{A6C1FEA7-AAE2-43A0-A2D3-CDCAC6E788CB}" type="pres">
      <dgm:prSet presAssocID="{DD182BEA-6961-4944-8D5B-75645A010AC6}" presName="rootComposite" presStyleCnt="0"/>
      <dgm:spPr/>
    </dgm:pt>
    <dgm:pt modelId="{8B1363A0-64F7-42D7-A1F7-68353CF1932F}" type="pres">
      <dgm:prSet presAssocID="{DD182BEA-6961-4944-8D5B-75645A010AC6}" presName="rootText" presStyleLbl="node1" presStyleIdx="1" presStyleCnt="2"/>
      <dgm:spPr/>
    </dgm:pt>
    <dgm:pt modelId="{683AAA5D-1DFF-41AA-867D-9B3D93FBA0F8}" type="pres">
      <dgm:prSet presAssocID="{DD182BEA-6961-4944-8D5B-75645A010AC6}" presName="rootConnector" presStyleLbl="node1" presStyleIdx="1" presStyleCnt="2"/>
      <dgm:spPr/>
    </dgm:pt>
    <dgm:pt modelId="{E1F6FEB7-F838-465C-ABBD-C3695A452F51}" type="pres">
      <dgm:prSet presAssocID="{DD182BEA-6961-4944-8D5B-75645A010AC6}" presName="childShape" presStyleCnt="0"/>
      <dgm:spPr/>
    </dgm:pt>
  </dgm:ptLst>
  <dgm:cxnLst>
    <dgm:cxn modelId="{C1194C0A-A186-42B9-9865-A9F7FCFCFD64}" type="presOf" srcId="{BAB4545C-C7D6-4A09-B588-116B23CA89BF}" destId="{71516C44-B0B2-4621-ABED-B257CDBE0B07}" srcOrd="0" destOrd="0" presId="urn:microsoft.com/office/officeart/2005/8/layout/hierarchy3"/>
    <dgm:cxn modelId="{912C2923-34F4-44A3-B888-E40209CD5192}" srcId="{F6E6608B-81F5-471B-B17A-5C2C56CF22CA}" destId="{DD182BEA-6961-4944-8D5B-75645A010AC6}" srcOrd="1" destOrd="0" parTransId="{0F608109-EFAC-4CFE-93AD-674A9F5F28C5}" sibTransId="{D38F77C9-8D4D-464A-9B50-8991523FCA96}"/>
    <dgm:cxn modelId="{97C7FF5F-FB0E-4FFB-9B6F-D7BE396A8609}" type="presOf" srcId="{DD182BEA-6961-4944-8D5B-75645A010AC6}" destId="{683AAA5D-1DFF-41AA-867D-9B3D93FBA0F8}" srcOrd="1" destOrd="0" presId="urn:microsoft.com/office/officeart/2005/8/layout/hierarchy3"/>
    <dgm:cxn modelId="{437DCC95-EB59-4D45-A881-2E78A5BF58F0}" type="presOf" srcId="{F6E6608B-81F5-471B-B17A-5C2C56CF22CA}" destId="{97CAAAD3-F97A-4427-B1F1-F532867908F1}" srcOrd="0" destOrd="0" presId="urn:microsoft.com/office/officeart/2005/8/layout/hierarchy3"/>
    <dgm:cxn modelId="{C494AA9E-8927-4028-9284-5823905F9DF6}" type="presOf" srcId="{DD182BEA-6961-4944-8D5B-75645A010AC6}" destId="{8B1363A0-64F7-42D7-A1F7-68353CF1932F}" srcOrd="0" destOrd="0" presId="urn:microsoft.com/office/officeart/2005/8/layout/hierarchy3"/>
    <dgm:cxn modelId="{18E142A0-CC9B-46F0-AA97-C023C6B9C892}" type="presOf" srcId="{BAB4545C-C7D6-4A09-B588-116B23CA89BF}" destId="{575D84E2-5EE2-49E3-B4AD-7E0174C2A726}" srcOrd="1" destOrd="0" presId="urn:microsoft.com/office/officeart/2005/8/layout/hierarchy3"/>
    <dgm:cxn modelId="{E1B9F7BB-BC4A-477E-A4C3-D094C3AB293B}" srcId="{F6E6608B-81F5-471B-B17A-5C2C56CF22CA}" destId="{BAB4545C-C7D6-4A09-B588-116B23CA89BF}" srcOrd="0" destOrd="0" parTransId="{7B586092-0F7D-47AC-A7D1-980588DEC230}" sibTransId="{0ACE582F-39CC-4E45-9D3F-8CF0F1D15129}"/>
    <dgm:cxn modelId="{F06F5FFE-EF55-4BD1-8CAF-048CE7722DC1}" type="presParOf" srcId="{97CAAAD3-F97A-4427-B1F1-F532867908F1}" destId="{B5520F43-ECC2-48E6-9214-6EE1C1CA9948}" srcOrd="0" destOrd="0" presId="urn:microsoft.com/office/officeart/2005/8/layout/hierarchy3"/>
    <dgm:cxn modelId="{81B35788-8CF9-4EC3-BF9E-96682BEEB648}" type="presParOf" srcId="{B5520F43-ECC2-48E6-9214-6EE1C1CA9948}" destId="{FC467C46-27D9-4378-AFA8-3297804AF0E6}" srcOrd="0" destOrd="0" presId="urn:microsoft.com/office/officeart/2005/8/layout/hierarchy3"/>
    <dgm:cxn modelId="{4D5C9869-65C2-446D-96B9-378F7FA0CE24}" type="presParOf" srcId="{FC467C46-27D9-4378-AFA8-3297804AF0E6}" destId="{71516C44-B0B2-4621-ABED-B257CDBE0B07}" srcOrd="0" destOrd="0" presId="urn:microsoft.com/office/officeart/2005/8/layout/hierarchy3"/>
    <dgm:cxn modelId="{7FCD7E58-4E57-4C78-9476-74F93CFB8A1C}" type="presParOf" srcId="{FC467C46-27D9-4378-AFA8-3297804AF0E6}" destId="{575D84E2-5EE2-49E3-B4AD-7E0174C2A726}" srcOrd="1" destOrd="0" presId="urn:microsoft.com/office/officeart/2005/8/layout/hierarchy3"/>
    <dgm:cxn modelId="{1A11F415-156C-4430-B850-38ADF98FE5CE}" type="presParOf" srcId="{B5520F43-ECC2-48E6-9214-6EE1C1CA9948}" destId="{36AD7A16-F0EE-4E30-974B-97B3C115FB6C}" srcOrd="1" destOrd="0" presId="urn:microsoft.com/office/officeart/2005/8/layout/hierarchy3"/>
    <dgm:cxn modelId="{E91C1598-C6F9-487D-9A50-FFDE8C692A1A}" type="presParOf" srcId="{97CAAAD3-F97A-4427-B1F1-F532867908F1}" destId="{CA53D667-F25A-42DE-A987-9B0555B665CB}" srcOrd="1" destOrd="0" presId="urn:microsoft.com/office/officeart/2005/8/layout/hierarchy3"/>
    <dgm:cxn modelId="{42D6637B-4204-4820-9EB9-60E58F1BF12A}" type="presParOf" srcId="{CA53D667-F25A-42DE-A987-9B0555B665CB}" destId="{A6C1FEA7-AAE2-43A0-A2D3-CDCAC6E788CB}" srcOrd="0" destOrd="0" presId="urn:microsoft.com/office/officeart/2005/8/layout/hierarchy3"/>
    <dgm:cxn modelId="{C960DEB9-DCF5-4983-972C-8D17E5682C79}" type="presParOf" srcId="{A6C1FEA7-AAE2-43A0-A2D3-CDCAC6E788CB}" destId="{8B1363A0-64F7-42D7-A1F7-68353CF1932F}" srcOrd="0" destOrd="0" presId="urn:microsoft.com/office/officeart/2005/8/layout/hierarchy3"/>
    <dgm:cxn modelId="{DC0A67A7-D2D5-46B1-A80A-D35750892560}" type="presParOf" srcId="{A6C1FEA7-AAE2-43A0-A2D3-CDCAC6E788CB}" destId="{683AAA5D-1DFF-41AA-867D-9B3D93FBA0F8}" srcOrd="1" destOrd="0" presId="urn:microsoft.com/office/officeart/2005/8/layout/hierarchy3"/>
    <dgm:cxn modelId="{3CDFAF75-23AC-43FC-B312-A85C3530E85E}" type="presParOf" srcId="{CA53D667-F25A-42DE-A987-9B0555B665CB}" destId="{E1F6FEB7-F838-465C-ABBD-C3695A452F5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16C44-B0B2-4621-ABED-B257CDBE0B07}">
      <dsp:nvSpPr>
        <dsp:cNvPr id="0" name=""/>
        <dsp:cNvSpPr/>
      </dsp:nvSpPr>
      <dsp:spPr>
        <a:xfrm>
          <a:off x="891" y="208040"/>
          <a:ext cx="3246103" cy="1623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Group 1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r=0.577</a:t>
          </a:r>
        </a:p>
      </dsp:txBody>
      <dsp:txXfrm>
        <a:off x="48429" y="255578"/>
        <a:ext cx="3151027" cy="1527975"/>
      </dsp:txXfrm>
    </dsp:sp>
    <dsp:sp modelId="{8B1363A0-64F7-42D7-A1F7-68353CF1932F}">
      <dsp:nvSpPr>
        <dsp:cNvPr id="0" name=""/>
        <dsp:cNvSpPr/>
      </dsp:nvSpPr>
      <dsp:spPr>
        <a:xfrm>
          <a:off x="4059397" y="197880"/>
          <a:ext cx="3246103" cy="16230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P=1.78</a:t>
          </a:r>
        </a:p>
      </dsp:txBody>
      <dsp:txXfrm>
        <a:off x="4106935" y="245418"/>
        <a:ext cx="3151027" cy="1527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16C44-B0B2-4621-ABED-B257CDBE0B07}">
      <dsp:nvSpPr>
        <dsp:cNvPr id="0" name=""/>
        <dsp:cNvSpPr/>
      </dsp:nvSpPr>
      <dsp:spPr>
        <a:xfrm>
          <a:off x="891" y="208040"/>
          <a:ext cx="3246103" cy="1623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Group 2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r=0.124</a:t>
          </a:r>
        </a:p>
      </dsp:txBody>
      <dsp:txXfrm>
        <a:off x="48429" y="255578"/>
        <a:ext cx="3151027" cy="1527975"/>
      </dsp:txXfrm>
    </dsp:sp>
    <dsp:sp modelId="{8B1363A0-64F7-42D7-A1F7-68353CF1932F}">
      <dsp:nvSpPr>
        <dsp:cNvPr id="0" name=""/>
        <dsp:cNvSpPr/>
      </dsp:nvSpPr>
      <dsp:spPr>
        <a:xfrm>
          <a:off x="4058521" y="208040"/>
          <a:ext cx="3246103" cy="16230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P=0.232</a:t>
          </a:r>
        </a:p>
      </dsp:txBody>
      <dsp:txXfrm>
        <a:off x="4106059" y="255578"/>
        <a:ext cx="3151027" cy="1527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16C44-B0B2-4621-ABED-B257CDBE0B07}">
      <dsp:nvSpPr>
        <dsp:cNvPr id="0" name=""/>
        <dsp:cNvSpPr/>
      </dsp:nvSpPr>
      <dsp:spPr>
        <a:xfrm>
          <a:off x="891" y="208040"/>
          <a:ext cx="3246103" cy="1623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Group 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r=0.296</a:t>
          </a:r>
        </a:p>
      </dsp:txBody>
      <dsp:txXfrm>
        <a:off x="48429" y="255578"/>
        <a:ext cx="3151027" cy="1527975"/>
      </dsp:txXfrm>
    </dsp:sp>
    <dsp:sp modelId="{8B1363A0-64F7-42D7-A1F7-68353CF1932F}">
      <dsp:nvSpPr>
        <dsp:cNvPr id="0" name=""/>
        <dsp:cNvSpPr/>
      </dsp:nvSpPr>
      <dsp:spPr>
        <a:xfrm>
          <a:off x="4058521" y="208040"/>
          <a:ext cx="3246103" cy="16230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P=</a:t>
          </a:r>
          <a:r>
            <a:rPr lang="en-CA" sz="4400" b="0" i="0" u="none" kern="1200" dirty="0"/>
            <a:t>0.0036</a:t>
          </a:r>
          <a:endParaRPr lang="en-CA" sz="4400" kern="1200" dirty="0"/>
        </a:p>
      </dsp:txBody>
      <dsp:txXfrm>
        <a:off x="4106059" y="255578"/>
        <a:ext cx="3151027" cy="152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14/relationships/chartEx" Target="../charts/chartEx6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6" Type="http://schemas.microsoft.com/office/2014/relationships/chartEx" Target="../charts/chartEx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14/relationships/chartEx" Target="../charts/chartEx5.xml"/><Relationship Id="rId4" Type="http://schemas.microsoft.com/office/2014/relationships/chartEx" Target="../charts/chartEx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microsoft.com/office/2014/relationships/chartEx" Target="../charts/chartEx7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14/relationships/chartEx" Target="../charts/chartEx9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microsoft.com/office/2014/relationships/chartEx" Target="../charts/chartEx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1CC-85F4-534C-2216-983E8A5F9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ANALYSIS OF CREATENINE LEVELS BEFORE AND AFTER TREATMENT FOR PATIENTS WITH KIDNEY IMPAIRMENT</a:t>
            </a:r>
            <a:b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CA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8EBB4-C275-184C-7EC4-683B294FE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Zajiba Sadia Islam</a:t>
            </a:r>
          </a:p>
          <a:p>
            <a:r>
              <a:rPr lang="en-CA" dirty="0"/>
              <a:t>501279357</a:t>
            </a:r>
          </a:p>
        </p:txBody>
      </p:sp>
    </p:spTree>
    <p:extLst>
      <p:ext uri="{BB962C8B-B14F-4D97-AF65-F5344CB8AC3E}">
        <p14:creationId xmlns:p14="http://schemas.microsoft.com/office/powerpoint/2010/main" val="14117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06B3-F80E-F91E-69BD-A2C5E53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/>
              <a:t>Co-relation Analysis</a:t>
            </a:r>
            <a:endParaRPr lang="en-CA" dirty="0">
              <a:solidFill>
                <a:srgbClr val="EBEBEB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D9E6B-C86A-9349-E533-4159B1593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97207"/>
              </p:ext>
            </p:extLst>
          </p:nvPr>
        </p:nvGraphicFramePr>
        <p:xfrm>
          <a:off x="1686560" y="2204720"/>
          <a:ext cx="7305517" cy="203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E2CA455-95C1-FE1E-C03C-5286055B9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604166"/>
              </p:ext>
            </p:extLst>
          </p:nvPr>
        </p:nvGraphicFramePr>
        <p:xfrm>
          <a:off x="1686559" y="3562531"/>
          <a:ext cx="7305517" cy="203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7BEF5EC-87D1-5C9D-4452-F4B006F9B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617463"/>
              </p:ext>
            </p:extLst>
          </p:nvPr>
        </p:nvGraphicFramePr>
        <p:xfrm>
          <a:off x="1686559" y="4920342"/>
          <a:ext cx="7305517" cy="203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7770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3FEF-F2C8-6D6F-D874-576E1626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and Goodness of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29A0F-D3DB-7BFF-9F66-A8A59A63B35D}"/>
              </a:ext>
            </a:extLst>
          </p:cNvPr>
          <p:cNvSpPr txBox="1"/>
          <p:nvPr/>
        </p:nvSpPr>
        <p:spPr>
          <a:xfrm>
            <a:off x="5099593" y="2689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Y=constant+ B1*X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C1DB4-445C-9768-07A6-CF36BF4C4E93}"/>
              </a:ext>
            </a:extLst>
          </p:cNvPr>
          <p:cNvSpPr txBox="1"/>
          <p:nvPr/>
        </p:nvSpPr>
        <p:spPr>
          <a:xfrm>
            <a:off x="5099593" y="30591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Or, Y=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0.469493+ 0.513092X 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973B2-89A4-3DC8-08DA-96E6012E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19" y="3788155"/>
            <a:ext cx="4515986" cy="2707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73354-00AE-E771-948F-22925385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1" y="3788155"/>
            <a:ext cx="4860002" cy="20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5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D293-D3EC-25E2-FCB5-D5A63B18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ANOVA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F92D-F734-449C-8F51-B2A545C7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6" y="774762"/>
            <a:ext cx="9369041" cy="34196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6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BA84-48F9-E4F4-5CDD-C68A40B6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C08B-66E7-ECC7-26B2-165F5BA0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ignificant difference in mean creatinine levels between the groups (severity of impairment).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No significant difference in mean creatinine levels between the time points (before and after treatment).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No significant interaction between the severity of impairment and the time point. 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The Drug has no effect.</a:t>
            </a: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3.ftcdn.net/jpg/02/55/39/24/360_F_255392447_osmo3...">
            <a:extLst>
              <a:ext uri="{FF2B5EF4-FFF2-40B4-BE49-F238E27FC236}">
                <a16:creationId xmlns:a16="http://schemas.microsoft.com/office/drawing/2014/main" id="{7816110F-571C-DDE1-3053-F450604F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560107"/>
            <a:ext cx="9951041" cy="37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9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06B3-F80E-F91E-69BD-A2C5E531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7D8C-8F1E-D54B-8E6E-C5A1AD99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Clinical trial evaluating new drug efficacy in treating renal problems across varying degrees of kidney impairment.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Study includes 285 patients categorized into mild, moderate, and severe impairment groups.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Monitoring renal function through creatinine level measurements before and after treatment.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Data challenges: incomplete trials, missing data, and corrupted values excluded.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Analysis focuses on drug impact within and between groups, comparing pre- and post-treatment creatinine levels.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25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06B3-F80E-F91E-69BD-A2C5E53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CA" dirty="0"/>
              <a:t>Descriptive Statistics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09B00E6-9CEB-508D-A7F2-AE510C0E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1" y="2745471"/>
            <a:ext cx="9136162" cy="34724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DDF96-9A53-5CB8-8FB7-123D734F7DCE}"/>
              </a:ext>
            </a:extLst>
          </p:cNvPr>
          <p:cNvSpPr txBox="1"/>
          <p:nvPr/>
        </p:nvSpPr>
        <p:spPr>
          <a:xfrm>
            <a:off x="3582230" y="631952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73705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8C69-6441-5C21-85A0-75B7E091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5938-E1BD-21B1-E181-7FD80DB7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/>
          <a:lstStyle/>
          <a:p>
            <a:r>
              <a:rPr lang="en-CA" dirty="0"/>
              <a:t>Before Treatment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C09-FCEF-AE0E-33F0-B11B524B4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After Treatment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DCCF6E9-ED6A-C850-A62A-74D8C4ADF0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08343339"/>
                  </p:ext>
                </p:extLst>
              </p:nvPr>
            </p:nvGraphicFramePr>
            <p:xfrm>
              <a:off x="1154953" y="3058161"/>
              <a:ext cx="2512807" cy="16865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DCCF6E9-ED6A-C850-A62A-74D8C4ADF0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953" y="3058161"/>
                <a:ext cx="2512807" cy="1686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056064E-C87F-086B-031E-A641D1308B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54328054"/>
                  </p:ext>
                </p:extLst>
              </p:nvPr>
            </p:nvGraphicFramePr>
            <p:xfrm>
              <a:off x="5980112" y="2951162"/>
              <a:ext cx="2533967" cy="17935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056064E-C87F-086B-031E-A641D1308B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112" y="2951162"/>
                <a:ext cx="2533967" cy="179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830D2E3-AD83-7E84-6FBE-F6042F6232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4884763"/>
                  </p:ext>
                </p:extLst>
              </p:nvPr>
            </p:nvGraphicFramePr>
            <p:xfrm>
              <a:off x="1270000" y="4787902"/>
              <a:ext cx="2397760" cy="15214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830D2E3-AD83-7E84-6FBE-F6042F6232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000" y="4787902"/>
                <a:ext cx="2397760" cy="1521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8847BCB1-6029-331D-DB24-B30D8654F1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4121586"/>
                  </p:ext>
                </p:extLst>
              </p:nvPr>
            </p:nvGraphicFramePr>
            <p:xfrm>
              <a:off x="6145846" y="4733716"/>
              <a:ext cx="2146617" cy="17935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8847BCB1-6029-331D-DB24-B30D8654F1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5846" y="4733716"/>
                <a:ext cx="2146617" cy="1793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8584D8C-24D6-D2FE-2112-B2C114BEA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8325967"/>
                  </p:ext>
                </p:extLst>
              </p:nvPr>
            </p:nvGraphicFramePr>
            <p:xfrm>
              <a:off x="3757602" y="3802647"/>
              <a:ext cx="2000894" cy="16865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8584D8C-24D6-D2FE-2112-B2C114BEA8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7602" y="3802647"/>
                <a:ext cx="2000894" cy="1686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B09AC6B-507D-5B8B-8DEB-DEB2E2EF7B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56830987"/>
                  </p:ext>
                </p:extLst>
              </p:nvPr>
            </p:nvGraphicFramePr>
            <p:xfrm>
              <a:off x="8576945" y="3760206"/>
              <a:ext cx="2394060" cy="17935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B09AC6B-507D-5B8B-8DEB-DEB2E2EF7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6945" y="3760206"/>
                <a:ext cx="2394060" cy="17935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31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42C5-4955-AF14-2F29-FD1C6575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2839AE-B69C-5E8F-AFC2-D2482B094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72346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0F6116DA-7FD7-A9DC-8BDD-73FB95B961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0757108"/>
                  </p:ext>
                </p:extLst>
              </p:nvPr>
            </p:nvGraphicFramePr>
            <p:xfrm>
              <a:off x="3939860" y="2997200"/>
              <a:ext cx="2611119" cy="27262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0F6116DA-7FD7-A9DC-8BDD-73FB95B961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9860" y="2997200"/>
                <a:ext cx="2611119" cy="272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DFE2EF8-ABB0-1759-FDBD-054EFCF5D2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66645972"/>
                  </p:ext>
                </p:extLst>
              </p:nvPr>
            </p:nvGraphicFramePr>
            <p:xfrm>
              <a:off x="930910" y="2997200"/>
              <a:ext cx="3233740" cy="27736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DFE2EF8-ABB0-1759-FDBD-054EFCF5D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910" y="2997200"/>
                <a:ext cx="3233740" cy="27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FC8439B-F72C-1985-3DC6-979FBD9DCA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5155406"/>
                  </p:ext>
                </p:extLst>
              </p:nvPr>
            </p:nvGraphicFramePr>
            <p:xfrm>
              <a:off x="6469699" y="2949788"/>
              <a:ext cx="3810000" cy="27262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FC8439B-F72C-1985-3DC6-979FBD9DCA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9699" y="2949788"/>
                <a:ext cx="3810000" cy="27262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3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FAF-9DE2-1696-8CEA-C44822B3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Normality Check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F1B40F-8F0E-ECA5-C37E-D73A3097C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489730"/>
              </p:ext>
            </p:extLst>
          </p:nvPr>
        </p:nvGraphicFramePr>
        <p:xfrm>
          <a:off x="1155701" y="2857500"/>
          <a:ext cx="3454399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D550A2-2429-50D0-D9AB-F1179CB5D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682850"/>
              </p:ext>
            </p:extLst>
          </p:nvPr>
        </p:nvGraphicFramePr>
        <p:xfrm>
          <a:off x="4610100" y="3281362"/>
          <a:ext cx="3619500" cy="2103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35FFB7-F7D3-28A8-73F4-028765B53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278417"/>
              </p:ext>
            </p:extLst>
          </p:nvPr>
        </p:nvGraphicFramePr>
        <p:xfrm>
          <a:off x="8064498" y="3281362"/>
          <a:ext cx="3924301" cy="230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59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06B3-F80E-F91E-69BD-A2C5E53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Hypothesis Testing</a:t>
            </a:r>
            <a:endParaRPr lang="en-US" sz="3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D6E92E-193A-73C7-2CE6-5BCF0C79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65" y="1114621"/>
            <a:ext cx="6011375" cy="4628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D75D5-F751-81E9-C004-36B56CC372F4}"/>
              </a:ext>
            </a:extLst>
          </p:cNvPr>
          <p:cNvSpPr txBox="1"/>
          <p:nvPr/>
        </p:nvSpPr>
        <p:spPr>
          <a:xfrm>
            <a:off x="2619489" y="5743379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: T-Pair Test For Dataset</a:t>
            </a:r>
          </a:p>
        </p:txBody>
      </p:sp>
    </p:spTree>
    <p:extLst>
      <p:ext uri="{BB962C8B-B14F-4D97-AF65-F5344CB8AC3E}">
        <p14:creationId xmlns:p14="http://schemas.microsoft.com/office/powerpoint/2010/main" val="369203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06B3-F80E-F91E-69BD-A2C5E53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Large Dataset Hypothesis Testing</a:t>
            </a:r>
            <a:endParaRPr lang="en-US" sz="3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38E8AD-0EF5-3521-15BB-DAFA466B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359128"/>
            <a:ext cx="6443180" cy="413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B6709-8ED8-683E-8141-A0C3626EF5B6}"/>
              </a:ext>
            </a:extLst>
          </p:cNvPr>
          <p:cNvSpPr txBox="1"/>
          <p:nvPr/>
        </p:nvSpPr>
        <p:spPr>
          <a:xfrm>
            <a:off x="2755021" y="579268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: Z-Test </a:t>
            </a:r>
          </a:p>
        </p:txBody>
      </p:sp>
    </p:spTree>
    <p:extLst>
      <p:ext uri="{BB962C8B-B14F-4D97-AF65-F5344CB8AC3E}">
        <p14:creationId xmlns:p14="http://schemas.microsoft.com/office/powerpoint/2010/main" val="194717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06B3-F80E-F91E-69BD-A2C5E53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Small Dataset Hypothesis Testing</a:t>
            </a:r>
            <a:endParaRPr lang="en-US" sz="3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06653-9AD7-7567-2646-02478EDDB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16856"/>
            <a:ext cx="6443180" cy="3624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45BDA-767F-CA3E-1685-07CB0B79706C}"/>
              </a:ext>
            </a:extLst>
          </p:cNvPr>
          <p:cNvSpPr txBox="1"/>
          <p:nvPr/>
        </p:nvSpPr>
        <p:spPr>
          <a:xfrm>
            <a:off x="2619489" y="574337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: T-Test</a:t>
            </a:r>
          </a:p>
        </p:txBody>
      </p:sp>
    </p:spTree>
    <p:extLst>
      <p:ext uri="{BB962C8B-B14F-4D97-AF65-F5344CB8AC3E}">
        <p14:creationId xmlns:p14="http://schemas.microsoft.com/office/powerpoint/2010/main" val="25225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321</TotalTime>
  <Words>356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Century Gothic</vt:lpstr>
      <vt:lpstr>Wingdings 3</vt:lpstr>
      <vt:lpstr>Ion Boardroom</vt:lpstr>
      <vt:lpstr>STATISTICAL ANALYSIS OF CREATENINE LEVELS BEFORE AND AFTER TREATMENT FOR PATIENTS WITH KIDNEY IMPAIRMENT  </vt:lpstr>
      <vt:lpstr>BACKGROUND</vt:lpstr>
      <vt:lpstr>Descriptive Statistics</vt:lpstr>
      <vt:lpstr>Frequency Histogram</vt:lpstr>
      <vt:lpstr>Outlier Analysis</vt:lpstr>
      <vt:lpstr>Normality Check</vt:lpstr>
      <vt:lpstr>Hypothesis Testing</vt:lpstr>
      <vt:lpstr>Large Dataset Hypothesis Testing</vt:lpstr>
      <vt:lpstr>Small Dataset Hypothesis Testing</vt:lpstr>
      <vt:lpstr>Co-relation Analysis</vt:lpstr>
      <vt:lpstr>Linear Regression and Goodness of Fit</vt:lpstr>
      <vt:lpstr>ANOVA Table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Health Sciences  </dc:title>
  <dc:creator>Zajiba Sadia Islam</dc:creator>
  <cp:lastModifiedBy>Zajiba Sadia Islam</cp:lastModifiedBy>
  <cp:revision>5</cp:revision>
  <dcterms:created xsi:type="dcterms:W3CDTF">2024-03-29T00:08:35Z</dcterms:created>
  <dcterms:modified xsi:type="dcterms:W3CDTF">2024-04-03T19:36:25Z</dcterms:modified>
</cp:coreProperties>
</file>