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77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F29F97F-69E4-4736-9012-27B050110DEB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0" y="0"/>
            <a:ext cx="1007964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8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04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17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17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solidFill>
                  <a:srgbClr val="FFFFFF"/>
                </a:solidFill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FFFFFF"/>
                </a:solidFill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30A9F0E-DD36-440F-93F7-1538018C980C}" type="slidenum">
              <a:rPr lang="en-US" sz="1400">
                <a:solidFill>
                  <a:srgbClr val="FFFFFF"/>
                </a:solidFill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48640" y="32004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80">
                <a:latin typeface="Arial"/>
              </a:rPr>
              <a:t>QuickPic App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80">
                <a:latin typeface="Arial"/>
              </a:rPr>
              <a:t>What does it do?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859760"/>
            <a:ext cx="90972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470" dirty="0">
                <a:latin typeface="Arial"/>
              </a:rPr>
              <a:t>Instant sending of pictures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470" dirty="0">
                <a:latin typeface="Arial"/>
              </a:rPr>
              <a:t>Scanner/Camera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470" dirty="0">
                <a:latin typeface="Arial"/>
              </a:rPr>
              <a:t>Uploads to Private Directories (OneDrive, Google Drive, Dropbox, etc.)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470" dirty="0">
                <a:latin typeface="Arial"/>
              </a:rPr>
              <a:t>Queues up uploads if user is offline.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470" dirty="0">
                <a:latin typeface="Arial"/>
              </a:rPr>
              <a:t>Stuff we'll use...</a:t>
            </a:r>
            <a:endParaRPr dirty="0"/>
          </a:p>
          <a:p>
            <a:pPr lvl="1">
              <a:buSzPct val="45000"/>
              <a:buFont typeface="StarSymbol"/>
              <a:buChar char=""/>
            </a:pPr>
            <a:r>
              <a:rPr lang="en-US" sz="3040" dirty="0" err="1">
                <a:latin typeface="Arial"/>
              </a:rPr>
              <a:t>Bitbucket</a:t>
            </a:r>
            <a:r>
              <a:rPr lang="en-US" sz="3040" dirty="0">
                <a:latin typeface="Arial"/>
              </a:rPr>
              <a:t>/</a:t>
            </a:r>
            <a:r>
              <a:rPr lang="en-US" sz="3040" dirty="0" err="1">
                <a:latin typeface="Arial"/>
              </a:rPr>
              <a:t>Git</a:t>
            </a:r>
            <a:endParaRPr dirty="0"/>
          </a:p>
          <a:p>
            <a:pPr lvl="1">
              <a:buSzPct val="45000"/>
              <a:buFont typeface="StarSymbol"/>
              <a:buChar char=""/>
            </a:pPr>
            <a:r>
              <a:rPr lang="en-US" sz="3040" dirty="0">
                <a:latin typeface="Arial"/>
              </a:rPr>
              <a:t>Android SDK + Camera</a:t>
            </a:r>
            <a:endParaRPr dirty="0"/>
          </a:p>
          <a:p>
            <a:pPr lvl="1">
              <a:buSzPct val="45000"/>
              <a:buFont typeface="StarSymbol"/>
              <a:buChar char=""/>
            </a:pPr>
            <a:r>
              <a:rPr lang="en-US" sz="3040" dirty="0">
                <a:latin typeface="Arial"/>
              </a:rPr>
              <a:t>Cloud Storage APIs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80">
                <a:latin typeface="Arial"/>
              </a:rPr>
              <a:t>Diagram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4206240"/>
            <a:ext cx="1737360" cy="109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457200" y="5577840"/>
            <a:ext cx="2854712" cy="109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2778883" y="1911060"/>
            <a:ext cx="1737360" cy="109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949440" y="1828800"/>
            <a:ext cx="1737360" cy="1097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TextShape 6"/>
          <p:cNvSpPr txBox="1"/>
          <p:nvPr/>
        </p:nvSpPr>
        <p:spPr>
          <a:xfrm>
            <a:off x="3053203" y="2274660"/>
            <a:ext cx="1188720" cy="45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Client</a:t>
            </a:r>
            <a:endParaRPr/>
          </a:p>
        </p:txBody>
      </p:sp>
      <p:sp>
        <p:nvSpPr>
          <p:cNvPr id="88" name="TextShape 7"/>
          <p:cNvSpPr txBox="1"/>
          <p:nvPr/>
        </p:nvSpPr>
        <p:spPr>
          <a:xfrm>
            <a:off x="628928" y="5692872"/>
            <a:ext cx="2571471" cy="55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2600" dirty="0" smtClean="0">
                <a:latin typeface="Arial"/>
              </a:rPr>
              <a:t>Camera</a:t>
            </a:r>
          </a:p>
          <a:p>
            <a:pPr algn="ctr"/>
            <a:r>
              <a:rPr lang="en-US" sz="2600" dirty="0" smtClean="0">
                <a:latin typeface="Arial"/>
              </a:rPr>
              <a:t>(</a:t>
            </a:r>
            <a:r>
              <a:rPr lang="en-US" sz="2600" dirty="0" err="1" smtClean="0">
                <a:latin typeface="Arial"/>
              </a:rPr>
              <a:t>CamScanner</a:t>
            </a:r>
            <a:r>
              <a:rPr lang="en-US" sz="2600" dirty="0" smtClean="0">
                <a:latin typeface="Arial"/>
              </a:rPr>
              <a:t>?)</a:t>
            </a:r>
            <a:endParaRPr dirty="0"/>
          </a:p>
        </p:txBody>
      </p:sp>
      <p:sp>
        <p:nvSpPr>
          <p:cNvPr id="89" name="TextShape 8"/>
          <p:cNvSpPr txBox="1"/>
          <p:nvPr/>
        </p:nvSpPr>
        <p:spPr>
          <a:xfrm>
            <a:off x="640080" y="4480560"/>
            <a:ext cx="1371600" cy="55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Owner</a:t>
            </a:r>
            <a:endParaRPr/>
          </a:p>
        </p:txBody>
      </p:sp>
      <p:sp>
        <p:nvSpPr>
          <p:cNvPr id="90" name="TextShape 9"/>
          <p:cNvSpPr txBox="1"/>
          <p:nvPr/>
        </p:nvSpPr>
        <p:spPr>
          <a:xfrm>
            <a:off x="7040880" y="2003040"/>
            <a:ext cx="1554480" cy="82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>
                <a:latin typeface="Arial"/>
              </a:rPr>
              <a:t>Web Services</a:t>
            </a:r>
            <a:endParaRPr/>
          </a:p>
        </p:txBody>
      </p:sp>
      <p:cxnSp>
        <p:nvCxnSpPr>
          <p:cNvPr id="91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92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93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sp>
        <p:nvSpPr>
          <p:cNvPr id="94" name="CustomShape 13"/>
          <p:cNvSpPr/>
          <p:nvPr/>
        </p:nvSpPr>
        <p:spPr>
          <a:xfrm>
            <a:off x="8229600" y="3200400"/>
            <a:ext cx="155448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Google Drive</a:t>
            </a:r>
            <a:endParaRPr/>
          </a:p>
        </p:txBody>
      </p:sp>
      <p:sp>
        <p:nvSpPr>
          <p:cNvPr id="95" name="CustomShape 14"/>
          <p:cNvSpPr/>
          <p:nvPr/>
        </p:nvSpPr>
        <p:spPr>
          <a:xfrm>
            <a:off x="8229600" y="4206240"/>
            <a:ext cx="155448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OneDrive</a:t>
            </a:r>
            <a:endParaRPr/>
          </a:p>
        </p:txBody>
      </p:sp>
      <p:sp>
        <p:nvSpPr>
          <p:cNvPr id="96" name="CustomShape 15"/>
          <p:cNvSpPr/>
          <p:nvPr/>
        </p:nvSpPr>
        <p:spPr>
          <a:xfrm>
            <a:off x="8229600" y="6126480"/>
            <a:ext cx="155448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Etc.</a:t>
            </a:r>
            <a:endParaRPr/>
          </a:p>
        </p:txBody>
      </p:sp>
      <p:sp>
        <p:nvSpPr>
          <p:cNvPr id="97" name="CustomShape 16"/>
          <p:cNvSpPr/>
          <p:nvPr/>
        </p:nvSpPr>
        <p:spPr>
          <a:xfrm>
            <a:off x="8229600" y="5120640"/>
            <a:ext cx="155448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>
                <a:latin typeface="Arial"/>
              </a:rPr>
              <a:t>Dropbox</a:t>
            </a:r>
            <a:endParaRPr/>
          </a:p>
        </p:txBody>
      </p:sp>
      <p:cxnSp>
        <p:nvCxnSpPr>
          <p:cNvPr id="98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99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00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01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3" name="Straight Arrow Connector 2"/>
          <p:cNvCxnSpPr>
            <a:stCxn id="85" idx="3"/>
            <a:endCxn id="86" idx="1"/>
          </p:cNvCxnSpPr>
          <p:nvPr/>
        </p:nvCxnSpPr>
        <p:spPr>
          <a:xfrm flipV="1">
            <a:off x="4516243" y="2377440"/>
            <a:ext cx="2433197" cy="8226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6" idx="2"/>
            <a:endCxn id="83" idx="3"/>
          </p:cNvCxnSpPr>
          <p:nvPr/>
        </p:nvCxnSpPr>
        <p:spPr>
          <a:xfrm flipH="1">
            <a:off x="2194560" y="2926080"/>
            <a:ext cx="5623560" cy="18288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80">
                <a:latin typeface="Arial"/>
              </a:rPr>
              <a:t>What are we using from class?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470">
                <a:latin typeface="Arial"/>
              </a:rPr>
              <a:t>EVERYTHING.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040">
                <a:latin typeface="Arial"/>
              </a:rPr>
              <a:t>Web Services through the use of the various web APIs.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040">
                <a:latin typeface="Arial"/>
              </a:rPr>
              <a:t>Android through use of camera.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040">
                <a:latin typeface="Arial"/>
              </a:rPr>
              <a:t>Back end through the use of a queue for offline scans.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80">
                <a:latin typeface="Arial"/>
              </a:rPr>
              <a:t>Division of Labor.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470" dirty="0">
                <a:latin typeface="Arial"/>
              </a:rPr>
              <a:t>Everyone does everything</a:t>
            </a:r>
            <a:r>
              <a:rPr lang="en-US" sz="3470" dirty="0" smtClean="0">
                <a:latin typeface="Arial"/>
              </a:rPr>
              <a:t>.</a:t>
            </a:r>
          </a:p>
          <a:p>
            <a:pPr lvl="1">
              <a:buSzPct val="45000"/>
              <a:buFont typeface="StarSymbol"/>
              <a:buChar char=""/>
            </a:pPr>
            <a:r>
              <a:rPr lang="en-US" sz="3040" dirty="0" smtClean="0">
                <a:latin typeface="Arial"/>
              </a:rPr>
              <a:t>Collaboration in equal parts on design, research, and programming</a:t>
            </a:r>
            <a:endParaRPr sz="304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DejaVu Sans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ZWO</dc:creator>
  <cp:lastModifiedBy>ZWO</cp:lastModifiedBy>
  <cp:revision>1</cp:revision>
  <dcterms:modified xsi:type="dcterms:W3CDTF">2015-01-20T19:10:46Z</dcterms:modified>
</cp:coreProperties>
</file>