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7" r:id="rId3"/>
    <p:sldId id="258" r:id="rId4"/>
    <p:sldId id="259" r:id="rId5"/>
    <p:sldId id="260" r:id="rId6"/>
    <p:sldId id="264" r:id="rId7"/>
    <p:sldId id="261" r:id="rId8"/>
    <p:sldId id="262" r:id="rId9"/>
    <p:sldId id="268" r:id="rId10"/>
    <p:sldId id="269" r:id="rId11"/>
    <p:sldId id="270" r:id="rId12"/>
    <p:sldId id="271" r:id="rId1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053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3ED58C-13E8-4B05-84D4-9896021495C6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A1BC537-EC72-4B53-A46D-8E04805017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1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C6AAB50-657B-471D-B725-84387ECC8D4D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3AA921-64D0-41A6-866A-2CAFA6BBF0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F78E77-128B-4794-AAED-9A8EE58F47A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647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B16C98-722A-4099-B189-4B5066FDF37B}" type="slidenum">
              <a:rPr lang="en-US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932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9940EC-8665-4C9F-BE5A-1B6F0B94B51A}" type="slidenum">
              <a:rPr lang="en-US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007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145A1-33DA-460D-862F-3F4338034146}" type="slidenum">
              <a:rPr lang="en-US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723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6A0800-2CC4-458F-AAAD-A30E5C8286A5}" type="slidenum">
              <a:rPr lang="en-US"/>
              <a:pPr/>
              <a:t>9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14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CC778-F23D-4626-907D-E33C0D39FB84}" type="slidenum">
              <a:rPr lang="en-US"/>
              <a:pPr/>
              <a:t>10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9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E7680-AFFC-4945-9972-A372D46CAE0C}" type="slidenum">
              <a:rPr lang="en-US"/>
              <a:pPr/>
              <a:t>11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3C33E-7E8C-475A-884F-40C0788029BC}" type="slidenum">
              <a:rPr lang="en-US"/>
              <a:pPr/>
              <a:t>12</a:t>
            </a:fld>
            <a:endParaRPr 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fld id="{E99EC4C0-46CF-4FBB-A7F2-446424E98015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0E2B0FD3-8018-432E-B706-80DF094C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9EC4C0-46CF-4FBB-A7F2-446424E98015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B0FD3-8018-432E-B706-80DF094C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9EC4C0-46CF-4FBB-A7F2-446424E98015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B0FD3-8018-432E-B706-80DF094C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8C9871-396F-4076-B786-D94EFD35F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9EC4C0-46CF-4FBB-A7F2-446424E98015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B0FD3-8018-432E-B706-80DF094C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fld id="{E99EC4C0-46CF-4FBB-A7F2-446424E98015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0E2B0FD3-8018-432E-B706-80DF094C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9EC4C0-46CF-4FBB-A7F2-446424E98015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B0FD3-8018-432E-B706-80DF094C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9EC4C0-46CF-4FBB-A7F2-446424E98015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B0FD3-8018-432E-B706-80DF094C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9EC4C0-46CF-4FBB-A7F2-446424E98015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B0FD3-8018-432E-B706-80DF094C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9EC4C0-46CF-4FBB-A7F2-446424E98015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B0FD3-8018-432E-B706-80DF094C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9EC4C0-46CF-4FBB-A7F2-446424E98015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B0FD3-8018-432E-B706-80DF094C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9EC4C0-46CF-4FBB-A7F2-446424E98015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B0FD3-8018-432E-B706-80DF094C5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9EC4C0-46CF-4FBB-A7F2-446424E98015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2B0FD3-8018-432E-B706-80DF094C5C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-16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-16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10000"/>
            <a:ext cx="68580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Command </a:t>
            </a:r>
            <a:r>
              <a:rPr lang="en-US" dirty="0" smtClean="0"/>
              <a:t>and Memento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CS350/SE310, Fall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Memento Pattern</a:t>
            </a:r>
            <a:endParaRPr lang="en-US"/>
          </a:p>
        </p:txBody>
      </p:sp>
      <p:graphicFrame>
        <p:nvGraphicFramePr>
          <p:cNvPr id="4935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3400" y="2438400"/>
          <a:ext cx="7851269" cy="2732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Visio" r:id="rId4" imgW="4053840" imgH="1410652" progId="Visio.Drawing.11">
                  <p:embed/>
                </p:oleObj>
              </mc:Choice>
              <mc:Fallback>
                <p:oleObj name="Visio" r:id="rId4" imgW="4053840" imgH="141065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7851269" cy="2732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1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Memento Benefits</a:t>
            </a:r>
            <a:endParaRPr lang="en-US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Keeping the saved state external from the key object helps to maintain cohesion</a:t>
            </a:r>
          </a:p>
          <a:p>
            <a:r>
              <a:rPr lang="en-US" smtClean="0"/>
              <a:t>Keeps the key object’s data encapsulated</a:t>
            </a:r>
          </a:p>
          <a:p>
            <a:r>
              <a:rPr lang="en-US" smtClean="0"/>
              <a:t>Provides easy-to-implement recovery capability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Memento Uses and Drawbacks</a:t>
            </a:r>
            <a:endParaRPr lang="en-US"/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Memento is used to save state</a:t>
            </a:r>
          </a:p>
          <a:p>
            <a:r>
              <a:rPr lang="en-US" smtClean="0"/>
              <a:t>A drawback to using Memento is that saving and restoring state can be time consuming</a:t>
            </a:r>
          </a:p>
          <a:p>
            <a:r>
              <a:rPr lang="en-US" smtClean="0"/>
              <a:t>In java systems, consider using Serialization to save a system’s state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endParaRPr lang="en-US" dirty="0"/>
          </a:p>
        </p:txBody>
      </p:sp>
      <p:pic>
        <p:nvPicPr>
          <p:cNvPr id="3031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42808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66800" y="5242441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ctr">
              <a:buFont typeface="Arial" charset="0"/>
              <a:buNone/>
            </a:pPr>
            <a:r>
              <a:rPr lang="en-US" sz="2400" dirty="0" smtClean="0"/>
              <a:t>Goal: highly </a:t>
            </a:r>
            <a:r>
              <a:rPr lang="en-US" sz="2400" dirty="0"/>
              <a:t>maintainable + highly re-usable </a:t>
            </a:r>
            <a:r>
              <a:rPr lang="en-US" sz="2400" dirty="0" smtClean="0"/>
              <a:t>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42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90800"/>
            <a:ext cx="8229600" cy="1066800"/>
          </a:xfrm>
        </p:spPr>
        <p:txBody>
          <a:bodyPr/>
          <a:lstStyle/>
          <a:p>
            <a:r>
              <a:rPr lang="en-US" dirty="0" smtClean="0"/>
              <a:t>Let’s continue with Behavioral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>
            <a:spLocks noGrp="1" noChangeArrowheads="1"/>
          </p:cNvSpPr>
          <p:nvPr>
            <p:ph sz="quarter" idx="1"/>
          </p:nvPr>
        </p:nvSpPr>
        <p:spPr>
          <a:xfrm>
            <a:off x="457200" y="2362200"/>
            <a:ext cx="8229600" cy="1692275"/>
          </a:xfrm>
          <a:solidFill>
            <a:schemeClr val="bg1"/>
          </a:solidFill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mtClean="0"/>
              <a:t>The Command Pattern encapsulates a request as an object, thereby letting you parameterize clients with different requests, queue or log requests, and support undoable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Grp="1" noChangeAspect="1"/>
          </p:cNvGraphicFramePr>
          <p:nvPr>
            <p:ph/>
          </p:nvPr>
        </p:nvGraphicFramePr>
        <p:xfrm>
          <a:off x="1752600" y="2060575"/>
          <a:ext cx="520382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4" imgW="3829812" imgH="2311908" progId="Visio.Drawing.11">
                  <p:embed/>
                </p:oleObj>
              </mc:Choice>
              <mc:Fallback>
                <p:oleObj name="Visio" r:id="rId4" imgW="3829812" imgH="231190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60575"/>
                        <a:ext cx="5203825" cy="314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5334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Command Pattern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609600"/>
            <a:ext cx="8229600" cy="56229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Undoable Command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042132"/>
              </p:ext>
            </p:extLst>
          </p:nvPr>
        </p:nvGraphicFramePr>
        <p:xfrm>
          <a:off x="1752600" y="1066800"/>
          <a:ext cx="5181600" cy="5309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Visio" r:id="rId3" imgW="3096114" imgH="3172475" progId="Visio.Drawing.11">
                  <p:embed/>
                </p:oleObj>
              </mc:Choice>
              <mc:Fallback>
                <p:oleObj name="Visio" r:id="rId3" imgW="3096114" imgH="3172475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66800"/>
                        <a:ext cx="5181600" cy="53091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74638"/>
            <a:ext cx="5638800" cy="792162"/>
          </a:xfrm>
        </p:spPr>
        <p:txBody>
          <a:bodyPr/>
          <a:lstStyle/>
          <a:p>
            <a:r>
              <a:rPr lang="en-US" smtClean="0"/>
              <a:t>Bullet Points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057400"/>
            <a:ext cx="8229600" cy="4098925"/>
          </a:xfrm>
        </p:spPr>
        <p:txBody>
          <a:bodyPr/>
          <a:lstStyle/>
          <a:p>
            <a:r>
              <a:rPr lang="en-US" sz="2800" dirty="0" smtClean="0"/>
              <a:t>The Command Pattern decouples an object, making a request from  the one that knows how to perform it.</a:t>
            </a:r>
          </a:p>
          <a:p>
            <a:r>
              <a:rPr lang="en-US" sz="2800" dirty="0" smtClean="0"/>
              <a:t>A Command object is at the center of this decoupling and encapsulates a receiver with an action</a:t>
            </a:r>
          </a:p>
          <a:p>
            <a:r>
              <a:rPr lang="en-US" sz="2800" dirty="0" smtClean="0"/>
              <a:t>An invoker makes a request of a Command object by calling its execute() method, which invokes those actions on the receivers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1000"/>
            <a:ext cx="1905000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74638"/>
            <a:ext cx="5334000" cy="715962"/>
          </a:xfrm>
        </p:spPr>
        <p:txBody>
          <a:bodyPr>
            <a:normAutofit/>
          </a:bodyPr>
          <a:lstStyle/>
          <a:p>
            <a:r>
              <a:rPr lang="en-US" smtClean="0"/>
              <a:t>Bullet Points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28800"/>
            <a:ext cx="8229600" cy="4327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Invokers can be parameterized with Commands, even dynamically at runtime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Commands may support undo by implementing an undo method that restores the object to its previous state before the execute() method was last called.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"/>
            <a:ext cx="1905000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0"/>
            <a:ext cx="8229600" cy="990600"/>
          </a:xfrm>
        </p:spPr>
        <p:txBody>
          <a:bodyPr/>
          <a:lstStyle/>
          <a:p>
            <a:r>
              <a:rPr lang="en-US" dirty="0" smtClean="0"/>
              <a:t>What if I need to remember where I am in the game?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12032</TotalTime>
  <Words>240</Words>
  <Application>Microsoft Office PowerPoint</Application>
  <PresentationFormat>On-screen Show (4:3)</PresentationFormat>
  <Paragraphs>33</Paragraphs>
  <Slides>12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Gill Sans MT</vt:lpstr>
      <vt:lpstr>Wingdings</vt:lpstr>
      <vt:lpstr>Wingdings 3</vt:lpstr>
      <vt:lpstr>Theme1</vt:lpstr>
      <vt:lpstr>Visio</vt:lpstr>
      <vt:lpstr>Command and Memento</vt:lpstr>
      <vt:lpstr>SOLID</vt:lpstr>
      <vt:lpstr>PowerPoint Presentation</vt:lpstr>
      <vt:lpstr>PowerPoint Presentation</vt:lpstr>
      <vt:lpstr>PowerPoint Presentation</vt:lpstr>
      <vt:lpstr>PowerPoint Presentation</vt:lpstr>
      <vt:lpstr>Bullet Points</vt:lpstr>
      <vt:lpstr>Bullet Points</vt:lpstr>
      <vt:lpstr>What if I need to remember where I am in the game?</vt:lpstr>
      <vt:lpstr>Memento Pattern</vt:lpstr>
      <vt:lpstr>Memento Benefits</vt:lpstr>
      <vt:lpstr>Memento Uses and Drawbacks</vt:lpstr>
    </vt:vector>
  </TitlesOfParts>
  <Company>Drexel 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Pattern</dc:title>
  <dc:creator>Yuanfang Cai</dc:creator>
  <cp:lastModifiedBy>Cai,Yuanfang</cp:lastModifiedBy>
  <cp:revision>21</cp:revision>
  <dcterms:created xsi:type="dcterms:W3CDTF">2009-10-20T13:45:49Z</dcterms:created>
  <dcterms:modified xsi:type="dcterms:W3CDTF">2015-10-13T14:40:03Z</dcterms:modified>
</cp:coreProperties>
</file>