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A6B0-58B0-B1D0-1845-0F0FC84AA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6C874-F984-08E0-565B-F746E645E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E7FD8-E143-29FF-E2CC-702185A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57D-AA8E-45A7-98F5-1667A705A8C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06B5-E66B-6E2B-D14E-5FFD12FF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E206-C57E-B559-A785-3A4D2620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3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28B1-5E51-0C8D-E231-8017EEDB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FDD3A-07FC-9D59-F4CE-E7C57C890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D5371-C6CD-6B9B-075A-F65F9674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57D-AA8E-45A7-98F5-1667A705A8C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E4CF3-FB41-E0EE-A962-4781EAC8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8C73A-989D-9C4E-7948-19E8AFB3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4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C812A-6613-63CF-58AF-2CE6BA097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3CDC9-476A-1324-7E55-D2780C547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51B5B-4AE4-E18A-75AC-93EEB5DE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57D-AA8E-45A7-98F5-1667A705A8C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A5119-0D3E-3320-00AF-15E092A7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6DE66-2D73-24C3-4B3B-6A0C6078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1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9DCC-943C-5158-CB7D-8CBE8BC6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2588-2CD0-8AFF-1A37-0B18BABDD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D72D0-6346-59C9-0392-26BEA03C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57D-AA8E-45A7-98F5-1667A705A8C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96614-FF8F-8B85-26D5-A6D91F6E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BBDA-5C70-08A2-8860-02DFA754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3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BF4A-EDE0-2079-0B8C-B3AF4A9A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13EC1-F19F-6DAF-3829-1D3268D0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BA53E-2ABF-ED52-8F11-D5C1D4A7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57D-AA8E-45A7-98F5-1667A705A8C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AA183-F92D-1B3D-9A03-8D64189E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16308-26FA-2826-90D5-2988DB5A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2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98F4-2B17-4FF0-8925-A3CCDD75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0FA5-6BF9-23D5-126A-5C29FCF89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4B819-938C-CA1E-4180-34706DA10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99425-B28C-719E-1675-DCCB6071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57D-AA8E-45A7-98F5-1667A705A8C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FF5F7-7B0E-85FF-4A41-51061287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A8951-654D-ACF8-1BCA-6646DF96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4ACB-E00B-3512-32B9-E8DC8070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1D3A0-65FC-8998-5891-D2015D164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76E62-FC52-3504-45E6-044034F1E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E47AC-BDBE-46CB-AB2A-6F481FCC3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C5C99-6833-3E85-2D2A-29073E6D4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6C206-64FA-2618-4CC9-A620E0DF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57D-AA8E-45A7-98F5-1667A705A8C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39846-27F0-6BDB-0442-0404882E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B192F-F365-3572-ECEF-1E8A42AD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2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00EC-5A1E-84F8-B141-96CBED65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D86FD-62EA-00C3-1E3E-DEA8EC57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57D-AA8E-45A7-98F5-1667A705A8C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99E3F-75FA-B716-A851-C4BC0F6A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64307-88B0-2CC8-A981-5396B1D6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6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313CE-AD17-2765-ED27-A419AB99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57D-AA8E-45A7-98F5-1667A705A8C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5B41F-1DBD-1E3F-3D2E-9AD5ED0B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3B6EE-FFA5-A105-7EAB-13BF5537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3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77AF-27CD-7B33-8003-DFB9BF76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3772-02F2-1F90-DDDA-7FA834CB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D9EDF-A886-3327-01E2-BB2C5D13E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A457A-E527-BEE5-C4C6-04709F18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57D-AA8E-45A7-98F5-1667A705A8C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18161-E935-31EE-5EBE-4FE6A32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7EFB6-99EF-D888-0487-16BC7815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6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3030-8845-0564-FACF-0AFE44D1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CC626-63E5-980A-4E55-3966F1713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E880D-AA7B-F51A-AE2E-38CDAF455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632EF-45E4-95E2-46D0-55D0E3D0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57D-AA8E-45A7-98F5-1667A705A8C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74D0-9900-B4A0-7BEB-B47288CA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F1EE2-83CD-C6CA-D143-28120231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3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05DB4-D8D4-79FB-F26F-C1ACB034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09A1B-AA7C-17CA-B7FA-235F0D329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7FB94-6A5D-BBCE-5E01-64DB5F30E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47657D-AA8E-45A7-98F5-1667A705A8C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840CC-9E8E-04C8-D071-E6BE76AB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C1CD6-F499-AEDD-0810-1FC1D96EB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A138-8F43-9643-44A9-61DB71C19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457"/>
            <a:ext cx="9144000" cy="1130557"/>
          </a:xfrm>
        </p:spPr>
        <p:txBody>
          <a:bodyPr/>
          <a:lstStyle/>
          <a:p>
            <a:r>
              <a:rPr lang="en-US" dirty="0"/>
              <a:t>Family Tree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87DD1-82E8-776C-601F-6985AD30E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0" y="2863721"/>
            <a:ext cx="5486400" cy="1130557"/>
          </a:xfrm>
        </p:spPr>
        <p:txBody>
          <a:bodyPr/>
          <a:lstStyle/>
          <a:p>
            <a:r>
              <a:rPr lang="en-US" dirty="0"/>
              <a:t>Author: Zak Ray Merrigan</a:t>
            </a:r>
          </a:p>
          <a:p>
            <a:r>
              <a:rPr lang="en-US" dirty="0"/>
              <a:t>Under Mentorship of: Kathy + Jerry Lass</a:t>
            </a:r>
          </a:p>
        </p:txBody>
      </p:sp>
    </p:spTree>
    <p:extLst>
      <p:ext uri="{BB962C8B-B14F-4D97-AF65-F5344CB8AC3E}">
        <p14:creationId xmlns:p14="http://schemas.microsoft.com/office/powerpoint/2010/main" val="92740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10BB-2D32-EEAB-DBA6-41B9B22C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I show?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AA5D-FEF2-BA45-9F08-D3E752BA2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Website:</a:t>
            </a:r>
          </a:p>
          <a:p>
            <a:pPr lvl="1"/>
            <a:r>
              <a:rPr lang="en-US" dirty="0"/>
              <a:t>Browse the family tree by family name (e.g., Pfingsten)</a:t>
            </a:r>
          </a:p>
          <a:p>
            <a:pPr lvl="1"/>
            <a:r>
              <a:rPr lang="en-US" dirty="0"/>
              <a:t>View a specific Family Dynamic</a:t>
            </a:r>
          </a:p>
          <a:p>
            <a:pPr lvl="1"/>
            <a:r>
              <a:rPr lang="en-US" dirty="0"/>
              <a:t>Understand the connections between Family Dynamics</a:t>
            </a:r>
          </a:p>
          <a:p>
            <a:pPr lvl="1"/>
            <a:r>
              <a:rPr lang="en-US" dirty="0"/>
              <a:t>Follow a path to a Family Dynamic</a:t>
            </a:r>
          </a:p>
          <a:p>
            <a:pPr lvl="1"/>
            <a:r>
              <a:rPr lang="en-US" dirty="0"/>
              <a:t>Each Pfingsten can report updates such as reporting marriages, deceased members, and children.</a:t>
            </a:r>
          </a:p>
          <a:p>
            <a:r>
              <a:rPr lang="en-US" dirty="0"/>
              <a:t>Template:</a:t>
            </a:r>
          </a:p>
          <a:p>
            <a:pPr lvl="1"/>
            <a:r>
              <a:rPr lang="en-US" dirty="0"/>
              <a:t>Instead of using generation numbers, each family connection now has a coordinate—like a GPS—showing exactly where it belongs in the family tree.</a:t>
            </a:r>
          </a:p>
        </p:txBody>
      </p:sp>
    </p:spTree>
    <p:extLst>
      <p:ext uri="{BB962C8B-B14F-4D97-AF65-F5344CB8AC3E}">
        <p14:creationId xmlns:p14="http://schemas.microsoft.com/office/powerpoint/2010/main" val="63537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Family Tree Project</vt:lpstr>
      <vt:lpstr>What will I show?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Zak Merrigan</dc:creator>
  <cp:lastModifiedBy>Zak Merrigan</cp:lastModifiedBy>
  <cp:revision>1</cp:revision>
  <dcterms:created xsi:type="dcterms:W3CDTF">2025-04-01T21:26:48Z</dcterms:created>
  <dcterms:modified xsi:type="dcterms:W3CDTF">2025-04-01T21:27:11Z</dcterms:modified>
</cp:coreProperties>
</file>