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6" r:id="rId20"/>
    <p:sldId id="274" r:id="rId21"/>
    <p:sldId id="277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664B5-346D-477E-A7AB-2EA1EE57235B}" v="13" dt="2025-05-03T18:24:5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 Merrigan" userId="44bddf86cb50141b" providerId="LiveId" clId="{21E664B5-346D-477E-A7AB-2EA1EE57235B}"/>
    <pc:docChg chg="undo custSel addSld modSld sldOrd">
      <pc:chgData name="Zak Merrigan" userId="44bddf86cb50141b" providerId="LiveId" clId="{21E664B5-346D-477E-A7AB-2EA1EE57235B}" dt="2025-05-04T19:52:35.065" v="20126" actId="15"/>
      <pc:docMkLst>
        <pc:docMk/>
      </pc:docMkLst>
      <pc:sldChg chg="modSp mod">
        <pc:chgData name="Zak Merrigan" userId="44bddf86cb50141b" providerId="LiveId" clId="{21E664B5-346D-477E-A7AB-2EA1EE57235B}" dt="2025-05-02T17:30:11.614" v="54" actId="1076"/>
        <pc:sldMkLst>
          <pc:docMk/>
          <pc:sldMk cId="1052065154" sldId="256"/>
        </pc:sldMkLst>
        <pc:spChg chg="mod">
          <ac:chgData name="Zak Merrigan" userId="44bddf86cb50141b" providerId="LiveId" clId="{21E664B5-346D-477E-A7AB-2EA1EE57235B}" dt="2025-05-02T17:29:44.919" v="22" actId="1076"/>
          <ac:spMkLst>
            <pc:docMk/>
            <pc:sldMk cId="1052065154" sldId="256"/>
            <ac:spMk id="2" creationId="{C5F46B53-9855-8708-AD2F-B5B8098ED8AB}"/>
          </ac:spMkLst>
        </pc:spChg>
        <pc:spChg chg="mod">
          <ac:chgData name="Zak Merrigan" userId="44bddf86cb50141b" providerId="LiveId" clId="{21E664B5-346D-477E-A7AB-2EA1EE57235B}" dt="2025-05-02T17:30:11.614" v="54" actId="1076"/>
          <ac:spMkLst>
            <pc:docMk/>
            <pc:sldMk cId="1052065154" sldId="256"/>
            <ac:spMk id="3" creationId="{FAC569DA-60DB-D7B1-5C6D-897A161285DC}"/>
          </ac:spMkLst>
        </pc:spChg>
      </pc:sldChg>
      <pc:sldChg chg="modSp new mod">
        <pc:chgData name="Zak Merrigan" userId="44bddf86cb50141b" providerId="LiveId" clId="{21E664B5-346D-477E-A7AB-2EA1EE57235B}" dt="2025-05-02T17:39:15.272" v="1226" actId="20577"/>
        <pc:sldMkLst>
          <pc:docMk/>
          <pc:sldMk cId="3666805967" sldId="257"/>
        </pc:sldMkLst>
        <pc:spChg chg="mod">
          <ac:chgData name="Zak Merrigan" userId="44bddf86cb50141b" providerId="LiveId" clId="{21E664B5-346D-477E-A7AB-2EA1EE57235B}" dt="2025-05-02T17:30:28.756" v="82" actId="20577"/>
          <ac:spMkLst>
            <pc:docMk/>
            <pc:sldMk cId="3666805967" sldId="257"/>
            <ac:spMk id="2" creationId="{DD6AFD3B-20C0-A819-06F0-2E76B80AD4A3}"/>
          </ac:spMkLst>
        </pc:spChg>
        <pc:spChg chg="mod">
          <ac:chgData name="Zak Merrigan" userId="44bddf86cb50141b" providerId="LiveId" clId="{21E664B5-346D-477E-A7AB-2EA1EE57235B}" dt="2025-05-02T17:39:15.272" v="1226" actId="20577"/>
          <ac:spMkLst>
            <pc:docMk/>
            <pc:sldMk cId="3666805967" sldId="257"/>
            <ac:spMk id="3" creationId="{BEF122D5-A203-44E4-500D-87F28FC28536}"/>
          </ac:spMkLst>
        </pc:spChg>
      </pc:sldChg>
      <pc:sldChg chg="modSp new mod">
        <pc:chgData name="Zak Merrigan" userId="44bddf86cb50141b" providerId="LiveId" clId="{21E664B5-346D-477E-A7AB-2EA1EE57235B}" dt="2025-05-03T17:36:05.863" v="10056" actId="33524"/>
        <pc:sldMkLst>
          <pc:docMk/>
          <pc:sldMk cId="2852925698" sldId="258"/>
        </pc:sldMkLst>
        <pc:spChg chg="mod">
          <ac:chgData name="Zak Merrigan" userId="44bddf86cb50141b" providerId="LiveId" clId="{21E664B5-346D-477E-A7AB-2EA1EE57235B}" dt="2025-05-02T17:39:44.774" v="1249" actId="20577"/>
          <ac:spMkLst>
            <pc:docMk/>
            <pc:sldMk cId="2852925698" sldId="258"/>
            <ac:spMk id="2" creationId="{CDBDFFA4-DC11-41D7-2932-0B808000FC46}"/>
          </ac:spMkLst>
        </pc:spChg>
        <pc:spChg chg="mod">
          <ac:chgData name="Zak Merrigan" userId="44bddf86cb50141b" providerId="LiveId" clId="{21E664B5-346D-477E-A7AB-2EA1EE57235B}" dt="2025-05-03T17:36:05.863" v="10056" actId="33524"/>
          <ac:spMkLst>
            <pc:docMk/>
            <pc:sldMk cId="2852925698" sldId="258"/>
            <ac:spMk id="3" creationId="{7F77E1DB-35E4-A423-A973-45D15C69234B}"/>
          </ac:spMkLst>
        </pc:spChg>
      </pc:sldChg>
      <pc:sldChg chg="modSp new mod">
        <pc:chgData name="Zak Merrigan" userId="44bddf86cb50141b" providerId="LiveId" clId="{21E664B5-346D-477E-A7AB-2EA1EE57235B}" dt="2025-05-02T17:56:11.829" v="2914" actId="14100"/>
        <pc:sldMkLst>
          <pc:docMk/>
          <pc:sldMk cId="300195352" sldId="259"/>
        </pc:sldMkLst>
        <pc:spChg chg="mod">
          <ac:chgData name="Zak Merrigan" userId="44bddf86cb50141b" providerId="LiveId" clId="{21E664B5-346D-477E-A7AB-2EA1EE57235B}" dt="2025-05-02T17:50:03.485" v="2379" actId="20577"/>
          <ac:spMkLst>
            <pc:docMk/>
            <pc:sldMk cId="300195352" sldId="259"/>
            <ac:spMk id="2" creationId="{FF0974E7-CA02-2407-27EC-CEE4A91CE8E8}"/>
          </ac:spMkLst>
        </pc:spChg>
        <pc:spChg chg="mod">
          <ac:chgData name="Zak Merrigan" userId="44bddf86cb50141b" providerId="LiveId" clId="{21E664B5-346D-477E-A7AB-2EA1EE57235B}" dt="2025-05-02T17:56:11.829" v="2914" actId="14100"/>
          <ac:spMkLst>
            <pc:docMk/>
            <pc:sldMk cId="300195352" sldId="259"/>
            <ac:spMk id="3" creationId="{13FC635F-E779-8D82-3BB2-DD999E0C6900}"/>
          </ac:spMkLst>
        </pc:spChg>
      </pc:sldChg>
      <pc:sldChg chg="modSp new mod">
        <pc:chgData name="Zak Merrigan" userId="44bddf86cb50141b" providerId="LiveId" clId="{21E664B5-346D-477E-A7AB-2EA1EE57235B}" dt="2025-05-02T18:12:08.957" v="4040" actId="20577"/>
        <pc:sldMkLst>
          <pc:docMk/>
          <pc:sldMk cId="3833422758" sldId="260"/>
        </pc:sldMkLst>
        <pc:spChg chg="mod">
          <ac:chgData name="Zak Merrigan" userId="44bddf86cb50141b" providerId="LiveId" clId="{21E664B5-346D-477E-A7AB-2EA1EE57235B}" dt="2025-05-02T18:12:08.957" v="4040" actId="20577"/>
          <ac:spMkLst>
            <pc:docMk/>
            <pc:sldMk cId="3833422758" sldId="260"/>
            <ac:spMk id="2" creationId="{D4FA4104-A271-06E0-BB64-C0286A43961C}"/>
          </ac:spMkLst>
        </pc:spChg>
        <pc:spChg chg="mod">
          <ac:chgData name="Zak Merrigan" userId="44bddf86cb50141b" providerId="LiveId" clId="{21E664B5-346D-477E-A7AB-2EA1EE57235B}" dt="2025-05-02T18:11:45.472" v="4031" actId="20577"/>
          <ac:spMkLst>
            <pc:docMk/>
            <pc:sldMk cId="3833422758" sldId="260"/>
            <ac:spMk id="3" creationId="{149C2ECA-C098-7CDC-6DC3-C423E9A1C89A}"/>
          </ac:spMkLst>
        </pc:spChg>
      </pc:sldChg>
      <pc:sldChg chg="addSp delSp modSp new mod">
        <pc:chgData name="Zak Merrigan" userId="44bddf86cb50141b" providerId="LiveId" clId="{21E664B5-346D-477E-A7AB-2EA1EE57235B}" dt="2025-05-02T18:54:00.332" v="4659" actId="478"/>
        <pc:sldMkLst>
          <pc:docMk/>
          <pc:sldMk cId="3878845561" sldId="261"/>
        </pc:sldMkLst>
        <pc:spChg chg="mod">
          <ac:chgData name="Zak Merrigan" userId="44bddf86cb50141b" providerId="LiveId" clId="{21E664B5-346D-477E-A7AB-2EA1EE57235B}" dt="2025-05-02T18:45:01.594" v="4092" actId="20577"/>
          <ac:spMkLst>
            <pc:docMk/>
            <pc:sldMk cId="3878845561" sldId="261"/>
            <ac:spMk id="2" creationId="{6E332813-B1C3-124A-1277-DC323B17AD5B}"/>
          </ac:spMkLst>
        </pc:spChg>
        <pc:spChg chg="mod">
          <ac:chgData name="Zak Merrigan" userId="44bddf86cb50141b" providerId="LiveId" clId="{21E664B5-346D-477E-A7AB-2EA1EE57235B}" dt="2025-05-02T18:51:01.792" v="4642" actId="14100"/>
          <ac:spMkLst>
            <pc:docMk/>
            <pc:sldMk cId="3878845561" sldId="261"/>
            <ac:spMk id="3" creationId="{5B97EEB9-E583-EEDD-D79D-5485BD790A15}"/>
          </ac:spMkLst>
        </pc:spChg>
      </pc:sldChg>
      <pc:sldChg chg="modSp new mod">
        <pc:chgData name="Zak Merrigan" userId="44bddf86cb50141b" providerId="LiveId" clId="{21E664B5-346D-477E-A7AB-2EA1EE57235B}" dt="2025-05-02T19:01:55.194" v="5425" actId="20577"/>
        <pc:sldMkLst>
          <pc:docMk/>
          <pc:sldMk cId="2686735892" sldId="262"/>
        </pc:sldMkLst>
        <pc:spChg chg="mod">
          <ac:chgData name="Zak Merrigan" userId="44bddf86cb50141b" providerId="LiveId" clId="{21E664B5-346D-477E-A7AB-2EA1EE57235B}" dt="2025-05-02T18:56:07.434" v="4678" actId="20577"/>
          <ac:spMkLst>
            <pc:docMk/>
            <pc:sldMk cId="2686735892" sldId="262"/>
            <ac:spMk id="2" creationId="{D1B62F0A-084A-00AA-66F5-681E359F1CE6}"/>
          </ac:spMkLst>
        </pc:spChg>
        <pc:spChg chg="mod">
          <ac:chgData name="Zak Merrigan" userId="44bddf86cb50141b" providerId="LiveId" clId="{21E664B5-346D-477E-A7AB-2EA1EE57235B}" dt="2025-05-02T19:01:55.194" v="5425" actId="20577"/>
          <ac:spMkLst>
            <pc:docMk/>
            <pc:sldMk cId="2686735892" sldId="262"/>
            <ac:spMk id="3" creationId="{DF7D9E45-828D-614E-53A5-2B200501A3A1}"/>
          </ac:spMkLst>
        </pc:spChg>
      </pc:sldChg>
      <pc:sldChg chg="modSp new mod">
        <pc:chgData name="Zak Merrigan" userId="44bddf86cb50141b" providerId="LiveId" clId="{21E664B5-346D-477E-A7AB-2EA1EE57235B}" dt="2025-05-03T17:37:08.485" v="10057" actId="20577"/>
        <pc:sldMkLst>
          <pc:docMk/>
          <pc:sldMk cId="2174894852" sldId="263"/>
        </pc:sldMkLst>
        <pc:spChg chg="mod">
          <ac:chgData name="Zak Merrigan" userId="44bddf86cb50141b" providerId="LiveId" clId="{21E664B5-346D-477E-A7AB-2EA1EE57235B}" dt="2025-05-02T19:02:15.688" v="5445" actId="20577"/>
          <ac:spMkLst>
            <pc:docMk/>
            <pc:sldMk cId="2174894852" sldId="263"/>
            <ac:spMk id="2" creationId="{53B569F2-FD7F-D0D5-AB38-286535E9047D}"/>
          </ac:spMkLst>
        </pc:spChg>
        <pc:spChg chg="mod">
          <ac:chgData name="Zak Merrigan" userId="44bddf86cb50141b" providerId="LiveId" clId="{21E664B5-346D-477E-A7AB-2EA1EE57235B}" dt="2025-05-03T17:37:08.485" v="10057" actId="20577"/>
          <ac:spMkLst>
            <pc:docMk/>
            <pc:sldMk cId="2174894852" sldId="263"/>
            <ac:spMk id="3" creationId="{0CBC5974-88C2-33D1-9A20-1A16D1BACAD7}"/>
          </ac:spMkLst>
        </pc:spChg>
      </pc:sldChg>
      <pc:sldChg chg="modSp new mod">
        <pc:chgData name="Zak Merrigan" userId="44bddf86cb50141b" providerId="LiveId" clId="{21E664B5-346D-477E-A7AB-2EA1EE57235B}" dt="2025-05-03T17:38:04.755" v="10060" actId="20577"/>
        <pc:sldMkLst>
          <pc:docMk/>
          <pc:sldMk cId="3734654288" sldId="264"/>
        </pc:sldMkLst>
        <pc:spChg chg="mod">
          <ac:chgData name="Zak Merrigan" userId="44bddf86cb50141b" providerId="LiveId" clId="{21E664B5-346D-477E-A7AB-2EA1EE57235B}" dt="2025-05-02T19:08:49.523" v="6061" actId="20577"/>
          <ac:spMkLst>
            <pc:docMk/>
            <pc:sldMk cId="3734654288" sldId="264"/>
            <ac:spMk id="2" creationId="{113397FE-D439-8689-43C7-EDDD5F4297AE}"/>
          </ac:spMkLst>
        </pc:spChg>
        <pc:spChg chg="mod">
          <ac:chgData name="Zak Merrigan" userId="44bddf86cb50141b" providerId="LiveId" clId="{21E664B5-346D-477E-A7AB-2EA1EE57235B}" dt="2025-05-03T17:38:04.755" v="10060" actId="20577"/>
          <ac:spMkLst>
            <pc:docMk/>
            <pc:sldMk cId="3734654288" sldId="264"/>
            <ac:spMk id="3" creationId="{6E53C45E-2937-3ABF-1451-85D73C4CF076}"/>
          </ac:spMkLst>
        </pc:spChg>
      </pc:sldChg>
      <pc:sldChg chg="modSp new mod">
        <pc:chgData name="Zak Merrigan" userId="44bddf86cb50141b" providerId="LiveId" clId="{21E664B5-346D-477E-A7AB-2EA1EE57235B}" dt="2025-05-02T20:55:21.195" v="7845" actId="14"/>
        <pc:sldMkLst>
          <pc:docMk/>
          <pc:sldMk cId="3002150236" sldId="265"/>
        </pc:sldMkLst>
        <pc:spChg chg="mod">
          <ac:chgData name="Zak Merrigan" userId="44bddf86cb50141b" providerId="LiveId" clId="{21E664B5-346D-477E-A7AB-2EA1EE57235B}" dt="2025-05-02T20:50:13.792" v="7044" actId="20577"/>
          <ac:spMkLst>
            <pc:docMk/>
            <pc:sldMk cId="3002150236" sldId="265"/>
            <ac:spMk id="2" creationId="{F23BE90F-B663-ED1E-33D4-0453CD8BCC39}"/>
          </ac:spMkLst>
        </pc:spChg>
        <pc:spChg chg="mod">
          <ac:chgData name="Zak Merrigan" userId="44bddf86cb50141b" providerId="LiveId" clId="{21E664B5-346D-477E-A7AB-2EA1EE57235B}" dt="2025-05-02T20:55:21.195" v="7845" actId="14"/>
          <ac:spMkLst>
            <pc:docMk/>
            <pc:sldMk cId="3002150236" sldId="265"/>
            <ac:spMk id="3" creationId="{CF2A3C0A-1333-F141-E0D5-CC03E61972A0}"/>
          </ac:spMkLst>
        </pc:spChg>
      </pc:sldChg>
      <pc:sldChg chg="modSp new mod">
        <pc:chgData name="Zak Merrigan" userId="44bddf86cb50141b" providerId="LiveId" clId="{21E664B5-346D-477E-A7AB-2EA1EE57235B}" dt="2025-05-02T21:04:29.715" v="8707" actId="20577"/>
        <pc:sldMkLst>
          <pc:docMk/>
          <pc:sldMk cId="950664626" sldId="266"/>
        </pc:sldMkLst>
        <pc:spChg chg="mod">
          <ac:chgData name="Zak Merrigan" userId="44bddf86cb50141b" providerId="LiveId" clId="{21E664B5-346D-477E-A7AB-2EA1EE57235B}" dt="2025-05-02T20:55:40.008" v="7863" actId="20577"/>
          <ac:spMkLst>
            <pc:docMk/>
            <pc:sldMk cId="950664626" sldId="266"/>
            <ac:spMk id="2" creationId="{9634B27D-CF99-5480-AF43-B6A338F696EE}"/>
          </ac:spMkLst>
        </pc:spChg>
        <pc:spChg chg="mod">
          <ac:chgData name="Zak Merrigan" userId="44bddf86cb50141b" providerId="LiveId" clId="{21E664B5-346D-477E-A7AB-2EA1EE57235B}" dt="2025-05-02T21:04:29.715" v="8707" actId="20577"/>
          <ac:spMkLst>
            <pc:docMk/>
            <pc:sldMk cId="950664626" sldId="266"/>
            <ac:spMk id="3" creationId="{50DCCDFE-1CF1-697F-DDEC-B6500160E7D7}"/>
          </ac:spMkLst>
        </pc:spChg>
      </pc:sldChg>
      <pc:sldChg chg="modSp new mod">
        <pc:chgData name="Zak Merrigan" userId="44bddf86cb50141b" providerId="LiveId" clId="{21E664B5-346D-477E-A7AB-2EA1EE57235B}" dt="2025-05-02T21:14:45.326" v="9482" actId="20577"/>
        <pc:sldMkLst>
          <pc:docMk/>
          <pc:sldMk cId="3611884926" sldId="267"/>
        </pc:sldMkLst>
        <pc:spChg chg="mod">
          <ac:chgData name="Zak Merrigan" userId="44bddf86cb50141b" providerId="LiveId" clId="{21E664B5-346D-477E-A7AB-2EA1EE57235B}" dt="2025-05-02T21:05:30.049" v="8731" actId="20577"/>
          <ac:spMkLst>
            <pc:docMk/>
            <pc:sldMk cId="3611884926" sldId="267"/>
            <ac:spMk id="2" creationId="{0B731D01-B3FE-5203-7D4B-D1B9F1872EA7}"/>
          </ac:spMkLst>
        </pc:spChg>
        <pc:spChg chg="mod">
          <ac:chgData name="Zak Merrigan" userId="44bddf86cb50141b" providerId="LiveId" clId="{21E664B5-346D-477E-A7AB-2EA1EE57235B}" dt="2025-05-02T21:14:45.326" v="9482" actId="20577"/>
          <ac:spMkLst>
            <pc:docMk/>
            <pc:sldMk cId="3611884926" sldId="267"/>
            <ac:spMk id="3" creationId="{E804AF48-D728-9430-0C1E-058E5736E6D0}"/>
          </ac:spMkLst>
        </pc:spChg>
      </pc:sldChg>
      <pc:sldChg chg="modSp new mod">
        <pc:chgData name="Zak Merrigan" userId="44bddf86cb50141b" providerId="LiveId" clId="{21E664B5-346D-477E-A7AB-2EA1EE57235B}" dt="2025-05-03T17:53:15.920" v="10069" actId="20577"/>
        <pc:sldMkLst>
          <pc:docMk/>
          <pc:sldMk cId="108109628" sldId="268"/>
        </pc:sldMkLst>
        <pc:spChg chg="mod">
          <ac:chgData name="Zak Merrigan" userId="44bddf86cb50141b" providerId="LiveId" clId="{21E664B5-346D-477E-A7AB-2EA1EE57235B}" dt="2025-05-02T21:23:22.339" v="9960" actId="20577"/>
          <ac:spMkLst>
            <pc:docMk/>
            <pc:sldMk cId="108109628" sldId="268"/>
            <ac:spMk id="2" creationId="{F51D8BB9-E900-AA34-91E6-EDFBA57511D9}"/>
          </ac:spMkLst>
        </pc:spChg>
        <pc:spChg chg="mod">
          <ac:chgData name="Zak Merrigan" userId="44bddf86cb50141b" providerId="LiveId" clId="{21E664B5-346D-477E-A7AB-2EA1EE57235B}" dt="2025-05-03T17:53:15.920" v="10069" actId="20577"/>
          <ac:spMkLst>
            <pc:docMk/>
            <pc:sldMk cId="108109628" sldId="268"/>
            <ac:spMk id="3" creationId="{DEC9C8C6-D1B2-4364-E24A-4421566BED86}"/>
          </ac:spMkLst>
        </pc:spChg>
      </pc:sldChg>
      <pc:sldChg chg="modSp new mod">
        <pc:chgData name="Zak Merrigan" userId="44bddf86cb50141b" providerId="LiveId" clId="{21E664B5-346D-477E-A7AB-2EA1EE57235B}" dt="2025-05-03T19:05:44.492" v="14927" actId="27636"/>
        <pc:sldMkLst>
          <pc:docMk/>
          <pc:sldMk cId="2316028954" sldId="269"/>
        </pc:sldMkLst>
        <pc:spChg chg="mod">
          <ac:chgData name="Zak Merrigan" userId="44bddf86cb50141b" providerId="LiveId" clId="{21E664B5-346D-477E-A7AB-2EA1EE57235B}" dt="2025-05-03T19:04:28.701" v="14904" actId="27636"/>
          <ac:spMkLst>
            <pc:docMk/>
            <pc:sldMk cId="2316028954" sldId="269"/>
            <ac:spMk id="2" creationId="{837B9CE3-663A-AB06-059F-7B2F66801550}"/>
          </ac:spMkLst>
        </pc:spChg>
        <pc:spChg chg="mod">
          <ac:chgData name="Zak Merrigan" userId="44bddf86cb50141b" providerId="LiveId" clId="{21E664B5-346D-477E-A7AB-2EA1EE57235B}" dt="2025-05-03T19:05:44.492" v="14927" actId="27636"/>
          <ac:spMkLst>
            <pc:docMk/>
            <pc:sldMk cId="2316028954" sldId="269"/>
            <ac:spMk id="3" creationId="{3FDF7E74-2E47-640C-D2FD-533B8933C640}"/>
          </ac:spMkLst>
        </pc:spChg>
      </pc:sldChg>
      <pc:sldChg chg="addSp modSp new mod">
        <pc:chgData name="Zak Merrigan" userId="44bddf86cb50141b" providerId="LiveId" clId="{21E664B5-346D-477E-A7AB-2EA1EE57235B}" dt="2025-05-03T18:25:07.681" v="12508" actId="20577"/>
        <pc:sldMkLst>
          <pc:docMk/>
          <pc:sldMk cId="1262773579" sldId="270"/>
        </pc:sldMkLst>
        <pc:spChg chg="mod">
          <ac:chgData name="Zak Merrigan" userId="44bddf86cb50141b" providerId="LiveId" clId="{21E664B5-346D-477E-A7AB-2EA1EE57235B}" dt="2025-05-03T18:09:42.370" v="11374" actId="20577"/>
          <ac:spMkLst>
            <pc:docMk/>
            <pc:sldMk cId="1262773579" sldId="270"/>
            <ac:spMk id="2" creationId="{26F01676-DA9B-7600-E375-A7BEC14D6C06}"/>
          </ac:spMkLst>
        </pc:spChg>
        <pc:spChg chg="mod">
          <ac:chgData name="Zak Merrigan" userId="44bddf86cb50141b" providerId="LiveId" clId="{21E664B5-346D-477E-A7AB-2EA1EE57235B}" dt="2025-05-03T18:11:35.216" v="11513" actId="14100"/>
          <ac:spMkLst>
            <pc:docMk/>
            <pc:sldMk cId="1262773579" sldId="270"/>
            <ac:spMk id="3" creationId="{D6365744-EDFF-F9ED-FB09-28755898A00D}"/>
          </ac:spMkLst>
        </pc:spChg>
        <pc:spChg chg="add mod">
          <ac:chgData name="Zak Merrigan" userId="44bddf86cb50141b" providerId="LiveId" clId="{21E664B5-346D-477E-A7AB-2EA1EE57235B}" dt="2025-05-03T18:24:40.081" v="12469" actId="1076"/>
          <ac:spMkLst>
            <pc:docMk/>
            <pc:sldMk cId="1262773579" sldId="270"/>
            <ac:spMk id="4" creationId="{04FC8E8A-69B1-E0D5-7882-D604721DC535}"/>
          </ac:spMkLst>
        </pc:spChg>
        <pc:spChg chg="add mod">
          <ac:chgData name="Zak Merrigan" userId="44bddf86cb50141b" providerId="LiveId" clId="{21E664B5-346D-477E-A7AB-2EA1EE57235B}" dt="2025-05-03T18:24:42.931" v="12470" actId="1076"/>
          <ac:spMkLst>
            <pc:docMk/>
            <pc:sldMk cId="1262773579" sldId="270"/>
            <ac:spMk id="5" creationId="{2CE79B28-B9D4-27D1-2B0E-D62EA30CF366}"/>
          </ac:spMkLst>
        </pc:spChg>
        <pc:spChg chg="add mod">
          <ac:chgData name="Zak Merrigan" userId="44bddf86cb50141b" providerId="LiveId" clId="{21E664B5-346D-477E-A7AB-2EA1EE57235B}" dt="2025-05-03T18:17:16.607" v="11949" actId="1076"/>
          <ac:spMkLst>
            <pc:docMk/>
            <pc:sldMk cId="1262773579" sldId="270"/>
            <ac:spMk id="6" creationId="{A57E8AEF-CF1E-57E0-A84F-3B1CF815FA05}"/>
          </ac:spMkLst>
        </pc:spChg>
        <pc:spChg chg="add mod">
          <ac:chgData name="Zak Merrigan" userId="44bddf86cb50141b" providerId="LiveId" clId="{21E664B5-346D-477E-A7AB-2EA1EE57235B}" dt="2025-05-03T18:17:19.124" v="11950" actId="1076"/>
          <ac:spMkLst>
            <pc:docMk/>
            <pc:sldMk cId="1262773579" sldId="270"/>
            <ac:spMk id="7" creationId="{C0233C59-C3A6-0D63-C03E-5EC92258BA35}"/>
          </ac:spMkLst>
        </pc:spChg>
        <pc:spChg chg="add mod">
          <ac:chgData name="Zak Merrigan" userId="44bddf86cb50141b" providerId="LiveId" clId="{21E664B5-346D-477E-A7AB-2EA1EE57235B}" dt="2025-05-03T18:18:07.263" v="12047" actId="14100"/>
          <ac:spMkLst>
            <pc:docMk/>
            <pc:sldMk cId="1262773579" sldId="270"/>
            <ac:spMk id="8" creationId="{0E4CD0F4-E677-77ED-5C3D-2DA79F255681}"/>
          </ac:spMkLst>
        </pc:spChg>
        <pc:spChg chg="add mod">
          <ac:chgData name="Zak Merrigan" userId="44bddf86cb50141b" providerId="LiveId" clId="{21E664B5-346D-477E-A7AB-2EA1EE57235B}" dt="2025-05-03T18:18:57.282" v="12120" actId="14100"/>
          <ac:spMkLst>
            <pc:docMk/>
            <pc:sldMk cId="1262773579" sldId="270"/>
            <ac:spMk id="9" creationId="{87F39660-8E15-B253-0C59-66688B9B8610}"/>
          </ac:spMkLst>
        </pc:spChg>
        <pc:spChg chg="add mod">
          <ac:chgData name="Zak Merrigan" userId="44bddf86cb50141b" providerId="LiveId" clId="{21E664B5-346D-477E-A7AB-2EA1EE57235B}" dt="2025-05-03T18:20:28.856" v="12177" actId="1076"/>
          <ac:spMkLst>
            <pc:docMk/>
            <pc:sldMk cId="1262773579" sldId="270"/>
            <ac:spMk id="10" creationId="{2AF465A7-3864-F000-6A4A-9BCA0BDE135C}"/>
          </ac:spMkLst>
        </pc:spChg>
        <pc:spChg chg="add mod">
          <ac:chgData name="Zak Merrigan" userId="44bddf86cb50141b" providerId="LiveId" clId="{21E664B5-346D-477E-A7AB-2EA1EE57235B}" dt="2025-05-03T18:20:31.460" v="12178" actId="1076"/>
          <ac:spMkLst>
            <pc:docMk/>
            <pc:sldMk cId="1262773579" sldId="270"/>
            <ac:spMk id="11" creationId="{19892CD4-DB30-CEE7-64A8-904FC6F1EE46}"/>
          </ac:spMkLst>
        </pc:spChg>
        <pc:spChg chg="add mod">
          <ac:chgData name="Zak Merrigan" userId="44bddf86cb50141b" providerId="LiveId" clId="{21E664B5-346D-477E-A7AB-2EA1EE57235B}" dt="2025-05-03T18:21:02.002" v="12222" actId="20577"/>
          <ac:spMkLst>
            <pc:docMk/>
            <pc:sldMk cId="1262773579" sldId="270"/>
            <ac:spMk id="12" creationId="{60EE97D3-FF40-7A63-4D37-9EF3FDF8B4BA}"/>
          </ac:spMkLst>
        </pc:spChg>
        <pc:spChg chg="add mod">
          <ac:chgData name="Zak Merrigan" userId="44bddf86cb50141b" providerId="LiveId" clId="{21E664B5-346D-477E-A7AB-2EA1EE57235B}" dt="2025-05-03T18:21:32.685" v="12267" actId="20577"/>
          <ac:spMkLst>
            <pc:docMk/>
            <pc:sldMk cId="1262773579" sldId="270"/>
            <ac:spMk id="13" creationId="{4C42F393-20E0-05DC-E3F0-401110D35B51}"/>
          </ac:spMkLst>
        </pc:spChg>
        <pc:spChg chg="add mod">
          <ac:chgData name="Zak Merrigan" userId="44bddf86cb50141b" providerId="LiveId" clId="{21E664B5-346D-477E-A7AB-2EA1EE57235B}" dt="2025-05-03T18:22:48.991" v="12378" actId="20577"/>
          <ac:spMkLst>
            <pc:docMk/>
            <pc:sldMk cId="1262773579" sldId="270"/>
            <ac:spMk id="14" creationId="{A245C938-6230-0BF7-A3A3-619E86AF7183}"/>
          </ac:spMkLst>
        </pc:spChg>
        <pc:spChg chg="add mod">
          <ac:chgData name="Zak Merrigan" userId="44bddf86cb50141b" providerId="LiveId" clId="{21E664B5-346D-477E-A7AB-2EA1EE57235B}" dt="2025-05-03T18:24:36.977" v="12468" actId="1076"/>
          <ac:spMkLst>
            <pc:docMk/>
            <pc:sldMk cId="1262773579" sldId="270"/>
            <ac:spMk id="15" creationId="{83C15E55-4C28-BF3A-FDA8-F2D326CC33E3}"/>
          </ac:spMkLst>
        </pc:spChg>
        <pc:spChg chg="add mod">
          <ac:chgData name="Zak Merrigan" userId="44bddf86cb50141b" providerId="LiveId" clId="{21E664B5-346D-477E-A7AB-2EA1EE57235B}" dt="2025-05-03T18:25:07.681" v="12508" actId="20577"/>
          <ac:spMkLst>
            <pc:docMk/>
            <pc:sldMk cId="1262773579" sldId="270"/>
            <ac:spMk id="16" creationId="{AFA80374-CC44-9218-43BF-3C1617BFBAE9}"/>
          </ac:spMkLst>
        </pc:spChg>
      </pc:sldChg>
      <pc:sldChg chg="modSp new mod">
        <pc:chgData name="Zak Merrigan" userId="44bddf86cb50141b" providerId="LiveId" clId="{21E664B5-346D-477E-A7AB-2EA1EE57235B}" dt="2025-05-03T18:45:58.487" v="13406" actId="20577"/>
        <pc:sldMkLst>
          <pc:docMk/>
          <pc:sldMk cId="1368021661" sldId="271"/>
        </pc:sldMkLst>
        <pc:spChg chg="mod">
          <ac:chgData name="Zak Merrigan" userId="44bddf86cb50141b" providerId="LiveId" clId="{21E664B5-346D-477E-A7AB-2EA1EE57235B}" dt="2025-05-03T18:41:10.679" v="12820" actId="20577"/>
          <ac:spMkLst>
            <pc:docMk/>
            <pc:sldMk cId="1368021661" sldId="271"/>
            <ac:spMk id="2" creationId="{5E17C2EB-A948-DB7F-0DCD-6C66F91FE6EE}"/>
          </ac:spMkLst>
        </pc:spChg>
        <pc:spChg chg="mod">
          <ac:chgData name="Zak Merrigan" userId="44bddf86cb50141b" providerId="LiveId" clId="{21E664B5-346D-477E-A7AB-2EA1EE57235B}" dt="2025-05-03T18:45:58.487" v="13406" actId="20577"/>
          <ac:spMkLst>
            <pc:docMk/>
            <pc:sldMk cId="1368021661" sldId="271"/>
            <ac:spMk id="3" creationId="{321C6D3B-D9F9-A4B5-F261-2BC585028B20}"/>
          </ac:spMkLst>
        </pc:spChg>
      </pc:sldChg>
      <pc:sldChg chg="modSp new mod">
        <pc:chgData name="Zak Merrigan" userId="44bddf86cb50141b" providerId="LiveId" clId="{21E664B5-346D-477E-A7AB-2EA1EE57235B}" dt="2025-05-03T18:51:30.094" v="13974" actId="20577"/>
        <pc:sldMkLst>
          <pc:docMk/>
          <pc:sldMk cId="3294444090" sldId="272"/>
        </pc:sldMkLst>
        <pc:spChg chg="mod">
          <ac:chgData name="Zak Merrigan" userId="44bddf86cb50141b" providerId="LiveId" clId="{21E664B5-346D-477E-A7AB-2EA1EE57235B}" dt="2025-05-03T18:46:47.875" v="13462" actId="20577"/>
          <ac:spMkLst>
            <pc:docMk/>
            <pc:sldMk cId="3294444090" sldId="272"/>
            <ac:spMk id="2" creationId="{D2E7C708-A660-DCC4-B68B-D9544D6394DE}"/>
          </ac:spMkLst>
        </pc:spChg>
        <pc:spChg chg="mod">
          <ac:chgData name="Zak Merrigan" userId="44bddf86cb50141b" providerId="LiveId" clId="{21E664B5-346D-477E-A7AB-2EA1EE57235B}" dt="2025-05-03T18:51:30.094" v="13974" actId="20577"/>
          <ac:spMkLst>
            <pc:docMk/>
            <pc:sldMk cId="3294444090" sldId="272"/>
            <ac:spMk id="3" creationId="{87544DA1-B531-A208-C9B6-ABF9AFB6D1E0}"/>
          </ac:spMkLst>
        </pc:spChg>
      </pc:sldChg>
      <pc:sldChg chg="modSp new mod">
        <pc:chgData name="Zak Merrigan" userId="44bddf86cb50141b" providerId="LiveId" clId="{21E664B5-346D-477E-A7AB-2EA1EE57235B}" dt="2025-05-03T19:03:36.591" v="14901" actId="313"/>
        <pc:sldMkLst>
          <pc:docMk/>
          <pc:sldMk cId="3062175623" sldId="273"/>
        </pc:sldMkLst>
        <pc:spChg chg="mod">
          <ac:chgData name="Zak Merrigan" userId="44bddf86cb50141b" providerId="LiveId" clId="{21E664B5-346D-477E-A7AB-2EA1EE57235B}" dt="2025-05-03T18:52:25.954" v="14000" actId="20577"/>
          <ac:spMkLst>
            <pc:docMk/>
            <pc:sldMk cId="3062175623" sldId="273"/>
            <ac:spMk id="2" creationId="{E412C55A-EA8F-7E9E-7DF7-3F426E3839AD}"/>
          </ac:spMkLst>
        </pc:spChg>
        <pc:spChg chg="mod">
          <ac:chgData name="Zak Merrigan" userId="44bddf86cb50141b" providerId="LiveId" clId="{21E664B5-346D-477E-A7AB-2EA1EE57235B}" dt="2025-05-03T19:03:36.591" v="14901" actId="313"/>
          <ac:spMkLst>
            <pc:docMk/>
            <pc:sldMk cId="3062175623" sldId="273"/>
            <ac:spMk id="3" creationId="{70C92A36-4FAB-BFCA-169A-CA1D65D1ACA5}"/>
          </ac:spMkLst>
        </pc:spChg>
      </pc:sldChg>
      <pc:sldChg chg="modSp new mod">
        <pc:chgData name="Zak Merrigan" userId="44bddf86cb50141b" providerId="LiveId" clId="{21E664B5-346D-477E-A7AB-2EA1EE57235B}" dt="2025-05-04T18:59:07.921" v="18836" actId="313"/>
        <pc:sldMkLst>
          <pc:docMk/>
          <pc:sldMk cId="3234254416" sldId="274"/>
        </pc:sldMkLst>
        <pc:spChg chg="mod">
          <ac:chgData name="Zak Merrigan" userId="44bddf86cb50141b" providerId="LiveId" clId="{21E664B5-346D-477E-A7AB-2EA1EE57235B}" dt="2025-05-03T19:20:27.387" v="15989" actId="20577"/>
          <ac:spMkLst>
            <pc:docMk/>
            <pc:sldMk cId="3234254416" sldId="274"/>
            <ac:spMk id="2" creationId="{F7882A63-3EA3-8EFD-B97D-038A75FFAD51}"/>
          </ac:spMkLst>
        </pc:spChg>
        <pc:spChg chg="mod">
          <ac:chgData name="Zak Merrigan" userId="44bddf86cb50141b" providerId="LiveId" clId="{21E664B5-346D-477E-A7AB-2EA1EE57235B}" dt="2025-05-04T18:59:07.921" v="18836" actId="313"/>
          <ac:spMkLst>
            <pc:docMk/>
            <pc:sldMk cId="3234254416" sldId="274"/>
            <ac:spMk id="3" creationId="{A4902186-7DCC-B988-D471-942EF9F3C2A3}"/>
          </ac:spMkLst>
        </pc:spChg>
      </pc:sldChg>
      <pc:sldChg chg="modSp new mod">
        <pc:chgData name="Zak Merrigan" userId="44bddf86cb50141b" providerId="LiveId" clId="{21E664B5-346D-477E-A7AB-2EA1EE57235B}" dt="2025-05-03T19:28:31.045" v="16457" actId="20577"/>
        <pc:sldMkLst>
          <pc:docMk/>
          <pc:sldMk cId="3051108036" sldId="275"/>
        </pc:sldMkLst>
        <pc:spChg chg="mod">
          <ac:chgData name="Zak Merrigan" userId="44bddf86cb50141b" providerId="LiveId" clId="{21E664B5-346D-477E-A7AB-2EA1EE57235B}" dt="2025-05-03T19:26:11.986" v="16215" actId="20577"/>
          <ac:spMkLst>
            <pc:docMk/>
            <pc:sldMk cId="3051108036" sldId="275"/>
            <ac:spMk id="2" creationId="{57B6F399-DB7B-3BF6-B55A-91E36AF0B2EC}"/>
          </ac:spMkLst>
        </pc:spChg>
        <pc:spChg chg="mod">
          <ac:chgData name="Zak Merrigan" userId="44bddf86cb50141b" providerId="LiveId" clId="{21E664B5-346D-477E-A7AB-2EA1EE57235B}" dt="2025-05-03T19:28:31.045" v="16457" actId="20577"/>
          <ac:spMkLst>
            <pc:docMk/>
            <pc:sldMk cId="3051108036" sldId="275"/>
            <ac:spMk id="3" creationId="{30548791-8379-271D-1C1A-599AFAE5EF75}"/>
          </ac:spMkLst>
        </pc:spChg>
      </pc:sldChg>
      <pc:sldChg chg="modSp new mod ord">
        <pc:chgData name="Zak Merrigan" userId="44bddf86cb50141b" providerId="LiveId" clId="{21E664B5-346D-477E-A7AB-2EA1EE57235B}" dt="2025-05-04T18:45:35.676" v="18767"/>
        <pc:sldMkLst>
          <pc:docMk/>
          <pc:sldMk cId="1936719240" sldId="276"/>
        </pc:sldMkLst>
        <pc:spChg chg="mod">
          <ac:chgData name="Zak Merrigan" userId="44bddf86cb50141b" providerId="LiveId" clId="{21E664B5-346D-477E-A7AB-2EA1EE57235B}" dt="2025-05-03T19:29:15.495" v="16468" actId="20577"/>
          <ac:spMkLst>
            <pc:docMk/>
            <pc:sldMk cId="1936719240" sldId="276"/>
            <ac:spMk id="2" creationId="{C153F2BA-715C-7D74-C380-967893BD41E7}"/>
          </ac:spMkLst>
        </pc:spChg>
        <pc:spChg chg="mod">
          <ac:chgData name="Zak Merrigan" userId="44bddf86cb50141b" providerId="LiveId" clId="{21E664B5-346D-477E-A7AB-2EA1EE57235B}" dt="2025-05-03T19:32:02.579" v="16752" actId="14100"/>
          <ac:spMkLst>
            <pc:docMk/>
            <pc:sldMk cId="1936719240" sldId="276"/>
            <ac:spMk id="3" creationId="{1EE8F890-2431-800C-3928-F47A1F5EBD9A}"/>
          </ac:spMkLst>
        </pc:spChg>
      </pc:sldChg>
      <pc:sldChg chg="modSp new mod">
        <pc:chgData name="Zak Merrigan" userId="44bddf86cb50141b" providerId="LiveId" clId="{21E664B5-346D-477E-A7AB-2EA1EE57235B}" dt="2025-05-04T19:03:54.258" v="18895" actId="313"/>
        <pc:sldMkLst>
          <pc:docMk/>
          <pc:sldMk cId="1356072295" sldId="277"/>
        </pc:sldMkLst>
        <pc:spChg chg="mod">
          <ac:chgData name="Zak Merrigan" userId="44bddf86cb50141b" providerId="LiveId" clId="{21E664B5-346D-477E-A7AB-2EA1EE57235B}" dt="2025-05-03T19:50:57.273" v="17663" actId="20577"/>
          <ac:spMkLst>
            <pc:docMk/>
            <pc:sldMk cId="1356072295" sldId="277"/>
            <ac:spMk id="2" creationId="{93CEC9AA-16F4-DCFA-00E8-EBEDBDEDB0D7}"/>
          </ac:spMkLst>
        </pc:spChg>
        <pc:spChg chg="mod">
          <ac:chgData name="Zak Merrigan" userId="44bddf86cb50141b" providerId="LiveId" clId="{21E664B5-346D-477E-A7AB-2EA1EE57235B}" dt="2025-05-04T19:03:54.258" v="18895" actId="313"/>
          <ac:spMkLst>
            <pc:docMk/>
            <pc:sldMk cId="1356072295" sldId="277"/>
            <ac:spMk id="3" creationId="{AA3B2C61-C9EE-704F-5DC9-51FEE850296F}"/>
          </ac:spMkLst>
        </pc:spChg>
      </pc:sldChg>
      <pc:sldChg chg="modSp new mod">
        <pc:chgData name="Zak Merrigan" userId="44bddf86cb50141b" providerId="LiveId" clId="{21E664B5-346D-477E-A7AB-2EA1EE57235B}" dt="2025-05-04T19:15:56.454" v="19069" actId="20577"/>
        <pc:sldMkLst>
          <pc:docMk/>
          <pc:sldMk cId="2337699922" sldId="278"/>
        </pc:sldMkLst>
        <pc:spChg chg="mod">
          <ac:chgData name="Zak Merrigan" userId="44bddf86cb50141b" providerId="LiveId" clId="{21E664B5-346D-477E-A7AB-2EA1EE57235B}" dt="2025-05-04T18:26:06.279" v="18094" actId="20577"/>
          <ac:spMkLst>
            <pc:docMk/>
            <pc:sldMk cId="2337699922" sldId="278"/>
            <ac:spMk id="2" creationId="{243247DB-5906-4592-4D21-30CF162094E4}"/>
          </ac:spMkLst>
        </pc:spChg>
        <pc:spChg chg="mod">
          <ac:chgData name="Zak Merrigan" userId="44bddf86cb50141b" providerId="LiveId" clId="{21E664B5-346D-477E-A7AB-2EA1EE57235B}" dt="2025-05-04T19:15:56.454" v="19069" actId="20577"/>
          <ac:spMkLst>
            <pc:docMk/>
            <pc:sldMk cId="2337699922" sldId="278"/>
            <ac:spMk id="3" creationId="{0368F42C-0A1A-4908-3902-072AE2509CA2}"/>
          </ac:spMkLst>
        </pc:spChg>
      </pc:sldChg>
      <pc:sldChg chg="modSp new mod">
        <pc:chgData name="Zak Merrigan" userId="44bddf86cb50141b" providerId="LiveId" clId="{21E664B5-346D-477E-A7AB-2EA1EE57235B}" dt="2025-05-04T19:50:42.778" v="19992" actId="20577"/>
        <pc:sldMkLst>
          <pc:docMk/>
          <pc:sldMk cId="2676481955" sldId="279"/>
        </pc:sldMkLst>
        <pc:spChg chg="mod">
          <ac:chgData name="Zak Merrigan" userId="44bddf86cb50141b" providerId="LiveId" clId="{21E664B5-346D-477E-A7AB-2EA1EE57235B}" dt="2025-05-04T19:17:08.121" v="19087" actId="20577"/>
          <ac:spMkLst>
            <pc:docMk/>
            <pc:sldMk cId="2676481955" sldId="279"/>
            <ac:spMk id="2" creationId="{2D7602DB-C1C6-E2B8-E29E-41A97663221F}"/>
          </ac:spMkLst>
        </pc:spChg>
        <pc:spChg chg="mod">
          <ac:chgData name="Zak Merrigan" userId="44bddf86cb50141b" providerId="LiveId" clId="{21E664B5-346D-477E-A7AB-2EA1EE57235B}" dt="2025-05-04T19:50:42.778" v="19992" actId="20577"/>
          <ac:spMkLst>
            <pc:docMk/>
            <pc:sldMk cId="2676481955" sldId="279"/>
            <ac:spMk id="3" creationId="{45F37ACF-1E46-8F91-E291-C0C26E75DB9B}"/>
          </ac:spMkLst>
        </pc:spChg>
      </pc:sldChg>
      <pc:sldChg chg="modSp new mod">
        <pc:chgData name="Zak Merrigan" userId="44bddf86cb50141b" providerId="LiveId" clId="{21E664B5-346D-477E-A7AB-2EA1EE57235B}" dt="2025-05-04T19:52:35.065" v="20126" actId="15"/>
        <pc:sldMkLst>
          <pc:docMk/>
          <pc:sldMk cId="2062796586" sldId="280"/>
        </pc:sldMkLst>
        <pc:spChg chg="mod">
          <ac:chgData name="Zak Merrigan" userId="44bddf86cb50141b" providerId="LiveId" clId="{21E664B5-346D-477E-A7AB-2EA1EE57235B}" dt="2025-05-04T19:51:11.100" v="20009" actId="20577"/>
          <ac:spMkLst>
            <pc:docMk/>
            <pc:sldMk cId="2062796586" sldId="280"/>
            <ac:spMk id="2" creationId="{0A5C8081-E902-D3C8-5D85-380B02F8ED19}"/>
          </ac:spMkLst>
        </pc:spChg>
        <pc:spChg chg="mod">
          <ac:chgData name="Zak Merrigan" userId="44bddf86cb50141b" providerId="LiveId" clId="{21E664B5-346D-477E-A7AB-2EA1EE57235B}" dt="2025-05-04T19:52:35.065" v="20126" actId="15"/>
          <ac:spMkLst>
            <pc:docMk/>
            <pc:sldMk cId="2062796586" sldId="280"/>
            <ac:spMk id="3" creationId="{A5737E47-7BEF-D1E3-812F-69FA244A68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D972-3F54-6CE9-1F25-98946115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522A1-88C7-2179-04BC-BBF16EE3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F5EC-7C14-4C53-5BD4-E42FE097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6E05-E589-35CC-F9C7-3E940966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6407-3B1F-99EE-A29D-4F626C1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E18F-AF98-FC2E-4611-346F7814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7CA18-BC4A-FB7A-C13C-01726E64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47B2-8C63-7329-1CAE-847367BA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C752-AE4E-B3F6-1876-88CB25E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9FFD-A97E-598D-6B38-4DC4B3D8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B4015-F1CD-E418-43A0-5526D560A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3AA5B-42C8-6CD5-4617-8CBB59BA6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4EEB-4087-2E51-01A2-0114F791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C91B-1A8F-0CA5-D8CC-A191ED20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0207-8E98-009B-6C4A-9196D742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9077-CF77-9365-9909-BF07B7F3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FF48-30C2-9AEB-D441-69CC9B6B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D09E-46A0-A24D-1F38-05F39E1E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FE65-61E5-F516-4844-2D2D8D44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0141-1DD8-916B-8BC3-BEA412BB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9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7220-3B50-DFDC-51A8-46B1B284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B693E-C3BE-CE39-A2AE-2EBF6863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2676-2225-6EA0-7416-2BD12EA9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AE86-8773-749E-214B-18D3E41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75D4-01F3-ABAE-43C7-74EA5EAD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5BF9-6522-EF83-58D7-DEE3E46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3008-DD0F-1026-68B2-00B8E95A4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3835D-067E-5BA5-A3BD-E326F224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1171C-CAD1-36D8-E77B-6E39D93A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907D-9F35-02CB-E454-F6FF9320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AE2F-E292-0960-19D2-AC636EAD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956D-2DFD-6AE9-9120-2DF47747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824AD-8F27-F83E-9896-D0E02B14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B56C9-D8F2-9F2A-5296-F136CA378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6D8B7-4012-94A5-A01F-6E9EE378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66C88-C3D2-11F2-3EC4-F8F28BCB4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52BFC-5171-ABDF-DA0D-99FA93C9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395C2-E3D9-0FC9-0DDF-FB80ABD3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DA14A-C3F0-18C3-8F3E-99303702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9BF4-1FD5-5C23-04D0-EC4A22C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1D87D-CD3B-F0F2-E0F1-3F4FF410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4C75A-F197-0C65-0FBB-0C0B444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C1270-77DB-E3F8-63A4-EFF79A49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1AE8A-935E-269B-A614-2EAA2B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383A9-4973-D1BD-39A0-1AAE64F3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1955-A6C2-8837-50D8-26AD1269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5476-9295-D18E-3907-81537843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4DC8-C936-7EF3-18D8-555DD4E5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93628-25B4-61BD-6371-E6D5E6F2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3D78-3295-D52E-CAB3-A142A730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C643-9295-8EDD-0646-6549CA9C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6489-3850-7AA2-88B0-ACBF588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8509-4B05-1665-A99B-623D127C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B7B97-80AB-CE5B-DD97-25A7F950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4AEE-2F21-0C33-43C2-66E16097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C61D-E2FB-6AF4-AD0F-C02B10FE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7DE73-20B6-89A5-5A36-4C643D7C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8D337-975B-9B6F-E476-081016D1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48353-8B60-95E3-C5DD-4495908A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1D0FA-04BE-138D-2E92-163EA286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11B0-D305-89D2-C2EF-8A65A6ABA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543E8-8EFF-4B2F-A03A-B65186A2DDA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AC5-DBE7-6C8C-DE41-CD55525FF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4506-33B2-0ED9-1479-9A72D309B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1E908-BF20-4CFE-887B-73AEE500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6B53-9855-8708-AD2F-B5B8098ED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463"/>
            <a:ext cx="9144000" cy="992905"/>
          </a:xfrm>
        </p:spPr>
        <p:txBody>
          <a:bodyPr/>
          <a:lstStyle/>
          <a:p>
            <a:r>
              <a:rPr lang="en-US" dirty="0"/>
              <a:t>Family Tree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569DA-60DB-D7B1-5C6D-897A1612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613" y="1714245"/>
            <a:ext cx="3588774" cy="448852"/>
          </a:xfrm>
        </p:spPr>
        <p:txBody>
          <a:bodyPr/>
          <a:lstStyle/>
          <a:p>
            <a:r>
              <a:rPr lang="en-US" dirty="0"/>
              <a:t>By: Zak Ray Merrigan</a:t>
            </a:r>
          </a:p>
        </p:txBody>
      </p:sp>
    </p:spTree>
    <p:extLst>
      <p:ext uri="{BB962C8B-B14F-4D97-AF65-F5344CB8AC3E}">
        <p14:creationId xmlns:p14="http://schemas.microsoft.com/office/powerpoint/2010/main" val="10520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E90F-B663-ED1E-33D4-0453CD8B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Computing Initiation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3C0A-1333-F141-E0D5-CC03E619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took initiative on a continuous learning mission to learn Azure Services and Cloud Computing in detail.</a:t>
            </a:r>
          </a:p>
          <a:p>
            <a:pPr lvl="1"/>
            <a:r>
              <a:rPr lang="en-US" dirty="0"/>
              <a:t>First, I went back to school and enrolled in a Cloud Computing Couse (Master’s Level) to learn and review cloud computing in a general nature.</a:t>
            </a:r>
          </a:p>
          <a:p>
            <a:pPr lvl="1"/>
            <a:r>
              <a:rPr lang="en-US" dirty="0"/>
              <a:t>Then, I began a Microsoft Learn track on obtaining my first Azure Certification: “Microsoft Certified: Azure Fundamentals” giving me a conceptual foundational grasp of cloud computing in Azure.</a:t>
            </a:r>
          </a:p>
          <a:p>
            <a:r>
              <a:rPr lang="en-US" dirty="0"/>
              <a:t>I’m currently in process of obtaining the: “Microsoft Certified: Azure Developer Associate”.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5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27D-CF99-5480-AF43-B6A338F6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204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CDFE-1CF1-697F-DDEC-B6500160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 App Service: PaaS Backend server hosting service that will universally host my .NET 8 Application.</a:t>
            </a:r>
          </a:p>
          <a:p>
            <a:r>
              <a:rPr lang="en-US" dirty="0"/>
              <a:t>Azure Functions: PaaS Serverless Function hosting service where the function is like a standalone application. This will likely be well suited for utility functions.</a:t>
            </a:r>
          </a:p>
          <a:p>
            <a:r>
              <a:rPr lang="en-US" dirty="0"/>
              <a:t>Azure Blob Storage: This is a managed location by Azure where the developer store and work with static files such that the folders are like logical directories. This holds older logs, pdf templates,  and images.</a:t>
            </a:r>
          </a:p>
          <a:p>
            <a:r>
              <a:rPr lang="en-US" dirty="0"/>
              <a:t>Azure Cosmos DB: I’m using the NoSQL API for a single-source-of-truth describing People and Family Dynamics.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6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1D01-B3FE-5203-7D4B-D1B9F187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204 Topics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AF48-D728-9430-0C1E-058E5736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Azure Container Registry: This stores Docker images. I have a Docker file setting up a stateless virtualized Neo4j database.</a:t>
            </a:r>
          </a:p>
          <a:p>
            <a:r>
              <a:rPr lang="en-US" dirty="0"/>
              <a:t>Azure Container Instances: Service holding Neo4j database where the database is being ran.</a:t>
            </a:r>
          </a:p>
          <a:p>
            <a:r>
              <a:rPr lang="en-US" dirty="0"/>
              <a:t>Azure Container Apps: Haven’t thought of a connection.</a:t>
            </a:r>
          </a:p>
          <a:p>
            <a:r>
              <a:rPr lang="en-US" dirty="0"/>
              <a:t>Microsoft Entra ID: Handle Login/Logout/Sign up/Forget My Password</a:t>
            </a:r>
          </a:p>
          <a:p>
            <a:r>
              <a:rPr lang="en-US" dirty="0"/>
              <a:t>Microsoft Graph: Not sure</a:t>
            </a:r>
          </a:p>
          <a:p>
            <a:r>
              <a:rPr lang="en-US" dirty="0"/>
              <a:t>Azure Key Vault: Stores Sensitive information such as credentials, keys, etc.</a:t>
            </a:r>
          </a:p>
          <a:p>
            <a:r>
              <a:rPr lang="en-US" dirty="0"/>
              <a:t>Azure App Configuration: Stored non-sensitive information such as global constants.</a:t>
            </a:r>
          </a:p>
        </p:txBody>
      </p:sp>
    </p:spTree>
    <p:extLst>
      <p:ext uri="{BB962C8B-B14F-4D97-AF65-F5344CB8AC3E}">
        <p14:creationId xmlns:p14="http://schemas.microsoft.com/office/powerpoint/2010/main" val="361188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8BB9-E900-AA34-91E6-EDFBA575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204 Topics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C8C6-D1B2-4364-E24A-4421566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 API Management Service: Serve as a wrapper of a unionization between standalone applications covering the complete backend portion of the project.</a:t>
            </a:r>
          </a:p>
          <a:p>
            <a:r>
              <a:rPr lang="en-US" dirty="0"/>
              <a:t>Azure Event Grid</a:t>
            </a:r>
          </a:p>
          <a:p>
            <a:r>
              <a:rPr lang="en-US" dirty="0"/>
              <a:t>Azure Event Hub</a:t>
            </a:r>
          </a:p>
          <a:p>
            <a:r>
              <a:rPr lang="en-US" dirty="0"/>
              <a:t>Azure Queue Storage</a:t>
            </a:r>
          </a:p>
          <a:p>
            <a:r>
              <a:rPr lang="en-US" dirty="0"/>
              <a:t>Azure Service Bus</a:t>
            </a:r>
          </a:p>
          <a:p>
            <a:r>
              <a:rPr lang="en-US" dirty="0"/>
              <a:t>Azure Monitor</a:t>
            </a:r>
          </a:p>
          <a:p>
            <a:r>
              <a:rPr lang="en-US" dirty="0"/>
              <a:t>Azure Application Insights: This is single-source-of-truth of logging.</a:t>
            </a:r>
          </a:p>
        </p:txBody>
      </p:sp>
    </p:spTree>
    <p:extLst>
      <p:ext uri="{BB962C8B-B14F-4D97-AF65-F5344CB8AC3E}">
        <p14:creationId xmlns:p14="http://schemas.microsoft.com/office/powerpoint/2010/main" val="10810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1676-DA9B-7600-E375-A7BEC14D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Architectural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5744-EDFF-F9ED-FB09-28755898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8246"/>
          </a:xfrm>
        </p:spPr>
        <p:txBody>
          <a:bodyPr/>
          <a:lstStyle/>
          <a:p>
            <a:r>
              <a:rPr lang="en-US" dirty="0"/>
              <a:t>Start: Azure App Configuration URI is the only static constant along with valid Azure Credentials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C8E8A-69B1-E0D5-7882-D604721DC535}"/>
              </a:ext>
            </a:extLst>
          </p:cNvPr>
          <p:cNvSpPr txBox="1"/>
          <p:nvPr/>
        </p:nvSpPr>
        <p:spPr>
          <a:xfrm>
            <a:off x="491613" y="3519551"/>
            <a:ext cx="3362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App Configuration: single-source-of-truth of non-sensitive static constants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79B28-B9D4-27D1-2B0E-D62EA30CF366}"/>
              </a:ext>
            </a:extLst>
          </p:cNvPr>
          <p:cNvSpPr txBox="1"/>
          <p:nvPr/>
        </p:nvSpPr>
        <p:spPr>
          <a:xfrm>
            <a:off x="467037" y="4472378"/>
            <a:ext cx="3362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Key Vault: single-source-of-truth of sensitive static constants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E8AEF-CF1E-57E0-A84F-3B1CF815FA05}"/>
              </a:ext>
            </a:extLst>
          </p:cNvPr>
          <p:cNvSpPr txBox="1"/>
          <p:nvPr/>
        </p:nvSpPr>
        <p:spPr>
          <a:xfrm>
            <a:off x="4414686" y="2703871"/>
            <a:ext cx="308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Blob Storage: Holds Pdf Templates, older logs, and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33C59-C3A6-0D63-C03E-5EC92258BA35}"/>
              </a:ext>
            </a:extLst>
          </p:cNvPr>
          <p:cNvSpPr txBox="1"/>
          <p:nvPr/>
        </p:nvSpPr>
        <p:spPr>
          <a:xfrm>
            <a:off x="4414686" y="3706761"/>
            <a:ext cx="326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Cosmos DB: Holds the single-source-of-truth of the detailed state of people and family dynamics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CD0F4-E677-77ED-5C3D-2DA79F255681}"/>
              </a:ext>
            </a:extLst>
          </p:cNvPr>
          <p:cNvSpPr txBox="1"/>
          <p:nvPr/>
        </p:nvSpPr>
        <p:spPr>
          <a:xfrm>
            <a:off x="4345858" y="5072543"/>
            <a:ext cx="431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Container Registry: Holds the image of a containerized Neo4j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39660-8E15-B253-0C59-66688B9B8610}"/>
              </a:ext>
            </a:extLst>
          </p:cNvPr>
          <p:cNvSpPr txBox="1"/>
          <p:nvPr/>
        </p:nvSpPr>
        <p:spPr>
          <a:xfrm>
            <a:off x="4414687" y="5909187"/>
            <a:ext cx="326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Container Instance: Containerized Neo4j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465A7-3864-F000-6A4A-9BCA0BDE135C}"/>
              </a:ext>
            </a:extLst>
          </p:cNvPr>
          <p:cNvSpPr txBox="1"/>
          <p:nvPr/>
        </p:nvSpPr>
        <p:spPr>
          <a:xfrm>
            <a:off x="7354529" y="3020650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Tree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92CD4-DB30-CEE7-64A8-904FC6F1EE46}"/>
              </a:ext>
            </a:extLst>
          </p:cNvPr>
          <p:cNvSpPr txBox="1"/>
          <p:nvPr/>
        </p:nvSpPr>
        <p:spPr>
          <a:xfrm>
            <a:off x="7472515" y="4035862"/>
            <a:ext cx="21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E97D3-FF40-7A63-4D37-9EF3FDF8B4BA}"/>
              </a:ext>
            </a:extLst>
          </p:cNvPr>
          <p:cNvSpPr txBox="1"/>
          <p:nvPr/>
        </p:nvSpPr>
        <p:spPr>
          <a:xfrm>
            <a:off x="9635612" y="3205316"/>
            <a:ext cx="239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App Service: Family Tree API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2F393-20E0-05DC-E3F0-401110D35B51}"/>
              </a:ext>
            </a:extLst>
          </p:cNvPr>
          <p:cNvSpPr txBox="1"/>
          <p:nvPr/>
        </p:nvSpPr>
        <p:spPr>
          <a:xfrm>
            <a:off x="9635612" y="4149213"/>
            <a:ext cx="239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Functions: Utility Endpoints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5C938-6230-0BF7-A3A3-619E86AF7183}"/>
              </a:ext>
            </a:extLst>
          </p:cNvPr>
          <p:cNvSpPr txBox="1"/>
          <p:nvPr/>
        </p:nvSpPr>
        <p:spPr>
          <a:xfrm>
            <a:off x="9635612" y="5072543"/>
            <a:ext cx="2399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API Management: Wrapper of the full backend portion of the project.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15E55-4C28-BF3A-FDA8-F2D326CC33E3}"/>
              </a:ext>
            </a:extLst>
          </p:cNvPr>
          <p:cNvSpPr txBox="1"/>
          <p:nvPr/>
        </p:nvSpPr>
        <p:spPr>
          <a:xfrm>
            <a:off x="471949" y="2752861"/>
            <a:ext cx="4365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Entra ID: Authorization and Authentication (globally-scoped)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80374-CC44-9218-43BF-3C1617BFBAE9}"/>
              </a:ext>
            </a:extLst>
          </p:cNvPr>
          <p:cNvSpPr txBox="1"/>
          <p:nvPr/>
        </p:nvSpPr>
        <p:spPr>
          <a:xfrm>
            <a:off x="467037" y="5574890"/>
            <a:ext cx="346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Application Insights: Logging</a:t>
            </a:r>
          </a:p>
        </p:txBody>
      </p:sp>
    </p:spTree>
    <p:extLst>
      <p:ext uri="{BB962C8B-B14F-4D97-AF65-F5344CB8AC3E}">
        <p14:creationId xmlns:p14="http://schemas.microsoft.com/office/powerpoint/2010/main" val="126277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C2EB-A948-DB7F-0DCD-6C66F91F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Polyglot Persistence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6D3B-D9F9-A4B5-F261-2BC58502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 A database architecture involving multiple databases in layers within a single project where each database is used to its native strength.</a:t>
            </a:r>
          </a:p>
          <a:p>
            <a:r>
              <a:rPr lang="en-US" dirty="0"/>
              <a:t> Neo4j (Outer Layer): Responsible for traversing and holding the inherited family names to member inherits</a:t>
            </a:r>
          </a:p>
          <a:p>
            <a:pPr lvl="1"/>
            <a:r>
              <a:rPr lang="en-US" dirty="0"/>
              <a:t>ID: Uniquely identifies a Node as Vertex in the Graph</a:t>
            </a:r>
          </a:p>
          <a:p>
            <a:pPr lvl="1"/>
            <a:r>
              <a:rPr lang="en-US" dirty="0"/>
              <a:t>Inherited Family Names: a set of names that the member inherits</a:t>
            </a:r>
          </a:p>
          <a:p>
            <a:pPr lvl="1"/>
            <a:r>
              <a:rPr lang="en-US" dirty="0"/>
              <a:t>Member ID: A reference to the JSON object describing the member</a:t>
            </a:r>
          </a:p>
          <a:p>
            <a:pPr lvl="1"/>
            <a:r>
              <a:rPr lang="en-US" dirty="0" err="1"/>
              <a:t>InLaw</a:t>
            </a:r>
            <a:r>
              <a:rPr lang="en-US" dirty="0"/>
              <a:t> ID: A reference to the JSON object describing the </a:t>
            </a:r>
            <a:r>
              <a:rPr lang="en-US" dirty="0" err="1"/>
              <a:t>inLaw</a:t>
            </a:r>
            <a:r>
              <a:rPr lang="en-US" dirty="0"/>
              <a:t>, if exists.</a:t>
            </a:r>
          </a:p>
          <a:p>
            <a:pPr lvl="1"/>
            <a:r>
              <a:rPr lang="en-US" dirty="0"/>
              <a:t>Dynamic ID: A reference to the JSON object describing their family dynamic</a:t>
            </a:r>
          </a:p>
        </p:txBody>
      </p:sp>
    </p:spTree>
    <p:extLst>
      <p:ext uri="{BB962C8B-B14F-4D97-AF65-F5344CB8AC3E}">
        <p14:creationId xmlns:p14="http://schemas.microsoft.com/office/powerpoint/2010/main" val="136802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C708-A660-DCC4-B68B-D9544D63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Polyglot Persistence Architecture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4DA1-B531-A208-C9B6-ABF9AFB6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Cosmos DB NoSQL API: holds the source-of-truth of describing the states of family dynamics and people as JSON Objects.</a:t>
            </a:r>
          </a:p>
          <a:p>
            <a:pPr lvl="1"/>
            <a:r>
              <a:rPr lang="en-US" dirty="0"/>
              <a:t>Person Collection:</a:t>
            </a:r>
          </a:p>
          <a:p>
            <a:pPr lvl="2"/>
            <a:r>
              <a:rPr lang="en-US" dirty="0"/>
              <a:t>Id: Uniquely identifies a Person</a:t>
            </a:r>
          </a:p>
          <a:p>
            <a:pPr lvl="2"/>
            <a:r>
              <a:rPr lang="en-US" dirty="0"/>
              <a:t>Birth Name (not null)</a:t>
            </a:r>
          </a:p>
          <a:p>
            <a:pPr lvl="2"/>
            <a:r>
              <a:rPr lang="en-US" dirty="0"/>
              <a:t>Birth Date (nullable)</a:t>
            </a:r>
          </a:p>
          <a:p>
            <a:pPr lvl="2"/>
            <a:r>
              <a:rPr lang="en-US" dirty="0"/>
              <a:t>Deceased Date (nullable)</a:t>
            </a:r>
          </a:p>
          <a:p>
            <a:pPr lvl="2"/>
            <a:r>
              <a:rPr lang="en-US" dirty="0"/>
              <a:t>Extended Attributes</a:t>
            </a:r>
          </a:p>
          <a:p>
            <a:pPr lvl="1"/>
            <a:r>
              <a:rPr lang="en-US" dirty="0"/>
              <a:t>Family Dynamic Collection</a:t>
            </a:r>
          </a:p>
          <a:p>
            <a:pPr lvl="2"/>
            <a:r>
              <a:rPr lang="en-US" dirty="0"/>
              <a:t>Id: Uniquely identifies a Family Dynamic</a:t>
            </a:r>
          </a:p>
          <a:p>
            <a:pPr lvl="2"/>
            <a:r>
              <a:rPr lang="en-US" dirty="0"/>
              <a:t>Page Title (not null)</a:t>
            </a:r>
          </a:p>
          <a:p>
            <a:pPr lvl="2"/>
            <a:r>
              <a:rPr lang="en-US" dirty="0"/>
              <a:t>Family Dynamic Start Date (nullable)</a:t>
            </a:r>
          </a:p>
          <a:p>
            <a:pPr lvl="2"/>
            <a:r>
              <a:rPr lang="en-US" dirty="0"/>
              <a:t>Extended Attributes</a:t>
            </a:r>
          </a:p>
        </p:txBody>
      </p:sp>
    </p:spTree>
    <p:extLst>
      <p:ext uri="{BB962C8B-B14F-4D97-AF65-F5344CB8AC3E}">
        <p14:creationId xmlns:p14="http://schemas.microsoft.com/office/powerpoint/2010/main" val="329444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C55A-EA8F-7E9E-7DF7-3F426E38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Template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2A36-4FAB-BFCA-169A-CA1D65D1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 PDF Paragraph is the human-readable representation of a specific state of a Vertex + JSON Objects unionization.</a:t>
            </a:r>
          </a:p>
          <a:p>
            <a:r>
              <a:rPr lang="en-US" dirty="0"/>
              <a:t>Template Model:</a:t>
            </a:r>
          </a:p>
          <a:p>
            <a:pPr lvl="1"/>
            <a:r>
              <a:rPr lang="en-US" dirty="0"/>
              <a:t>Family Name: The Family Name being traversed.</a:t>
            </a:r>
          </a:p>
          <a:p>
            <a:pPr lvl="1"/>
            <a:r>
              <a:rPr lang="en-US" dirty="0"/>
              <a:t>Family: an enumerable of lines consisting the core contents.</a:t>
            </a:r>
          </a:p>
          <a:p>
            <a:r>
              <a:rPr lang="en-US" dirty="0"/>
              <a:t>Template Line Model:</a:t>
            </a:r>
          </a:p>
          <a:p>
            <a:pPr lvl="1"/>
            <a:r>
              <a:rPr lang="en-US" dirty="0"/>
              <a:t>Hierarchical Coordinate: Location of where the node appears in a tree</a:t>
            </a:r>
          </a:p>
          <a:p>
            <a:pPr lvl="1"/>
            <a:r>
              <a:rPr lang="en-US" dirty="0"/>
              <a:t>Member (Person)</a:t>
            </a:r>
          </a:p>
          <a:p>
            <a:pPr lvl="1"/>
            <a:r>
              <a:rPr lang="en-US" dirty="0" err="1"/>
              <a:t>InLaw</a:t>
            </a:r>
            <a:r>
              <a:rPr lang="en-US" dirty="0"/>
              <a:t> (Person?)</a:t>
            </a:r>
          </a:p>
          <a:p>
            <a:pPr lvl="1"/>
            <a:r>
              <a:rPr lang="en-US" dirty="0" err="1"/>
              <a:t>FamilyDynamic</a:t>
            </a:r>
            <a:r>
              <a:rPr lang="en-US" dirty="0"/>
              <a:t> (</a:t>
            </a:r>
            <a:r>
              <a:rPr lang="en-US" dirty="0" err="1"/>
              <a:t>FamilyDynamic</a:t>
            </a:r>
            <a:r>
              <a:rPr lang="en-US" dirty="0"/>
              <a:t>)</a:t>
            </a:r>
          </a:p>
          <a:p>
            <a:r>
              <a:rPr lang="en-US" dirty="0"/>
              <a:t>Formulation: [&lt;hierarchical-coordinate&gt;] &lt;member-birth-name&gt; (&lt;member-birth-date&gt; ENDASH &lt;member-deceased-date&gt;) &amp; &lt;in-law-birth-name&gt; (&lt;in-law-birth-date&gt; ENDASH &lt;in-law-deceased-date&gt;): &lt;family-dynamic-start-date&gt;</a:t>
            </a:r>
          </a:p>
        </p:txBody>
      </p:sp>
    </p:spTree>
    <p:extLst>
      <p:ext uri="{BB962C8B-B14F-4D97-AF65-F5344CB8AC3E}">
        <p14:creationId xmlns:p14="http://schemas.microsoft.com/office/powerpoint/2010/main" val="306217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9CE3-663A-AB06-059F-7B2F668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Bijection between mutable Polyglot Persistence -&gt; immutable generated PDF Template.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7E74-2E47-640C-D2FD-533B8933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Injection: represents performing a parent-first-then-children traversal across the Neo4j database referencing JSON Objects people and family dynamics stored in Cosmos DB and writing a human-readable representation to a PDF.</a:t>
            </a:r>
          </a:p>
          <a:p>
            <a:r>
              <a:rPr lang="en-US" dirty="0"/>
              <a:t>Surjection: The database contents can be reverted to a specific version. </a:t>
            </a:r>
          </a:p>
          <a:p>
            <a:pPr lvl="1"/>
            <a:r>
              <a:rPr lang="en-US" dirty="0"/>
              <a:t>Steps: Remove all nodes of the given family name including the nodes converse; Read the Pdf contents into memory wrapped as a model object; Enumerate the lines inside the Model object wrapper and express them as Neo4j nodes and Cosmos DB JSON objects.; add the nodes and Cosmos DB JSON objects.</a:t>
            </a:r>
          </a:p>
        </p:txBody>
      </p:sp>
    </p:spTree>
    <p:extLst>
      <p:ext uri="{BB962C8B-B14F-4D97-AF65-F5344CB8AC3E}">
        <p14:creationId xmlns:p14="http://schemas.microsoft.com/office/powerpoint/2010/main" val="2316028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F2BA-715C-7D74-C380-967893BD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F890-2431-800C-3928-F47A1F5E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3420"/>
          </a:xfrm>
        </p:spPr>
        <p:txBody>
          <a:bodyPr/>
          <a:lstStyle/>
          <a:p>
            <a:r>
              <a:rPr lang="en-US" dirty="0"/>
              <a:t>3 Categories:</a:t>
            </a:r>
          </a:p>
          <a:p>
            <a:pPr lvl="1"/>
            <a:r>
              <a:rPr lang="en-US" dirty="0"/>
              <a:t>Admin: full-access</a:t>
            </a:r>
          </a:p>
          <a:p>
            <a:pPr lvl="1"/>
            <a:r>
              <a:rPr lang="en-US" dirty="0"/>
              <a:t>Committee: able to accept and deny changes to the layered polyglot persistence structure</a:t>
            </a:r>
          </a:p>
          <a:p>
            <a:pPr lvl="1"/>
            <a:r>
              <a:rPr lang="en-US" dirty="0"/>
              <a:t>Standard: Read-access and ability to make change requests that the committee must approve.</a:t>
            </a:r>
          </a:p>
        </p:txBody>
      </p:sp>
    </p:spTree>
    <p:extLst>
      <p:ext uri="{BB962C8B-B14F-4D97-AF65-F5344CB8AC3E}">
        <p14:creationId xmlns:p14="http://schemas.microsoft.com/office/powerpoint/2010/main" val="193671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FD3B-20C0-A819-06F0-2E76B80A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22D5-A203-44E4-500D-87F28FC2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graduating in May 2023 with a BS Degree in Computer Science and Mathematics, I considered C# (.NET 6+) full stack development as a creative form of expression rather than just a career path.</a:t>
            </a:r>
          </a:p>
          <a:p>
            <a:r>
              <a:rPr lang="en-US" dirty="0"/>
              <a:t>On the Summer of 2023, I attended a Family Reunion. At the reunion I was given a most up-to-date version of their Family Book. After taking time to analyze the Family Book, they were asking for volunteers of contributing to their committee.</a:t>
            </a:r>
          </a:p>
          <a:p>
            <a:r>
              <a:rPr lang="en-US" dirty="0"/>
              <a:t>I proudly and passionately offered to volunteer by making a proposition of digitizing their Family Tree utilizing Full stack Software Development as a way of continuous learning by trying to learn today trending technologies employers are using today.</a:t>
            </a:r>
          </a:p>
        </p:txBody>
      </p:sp>
    </p:spTree>
    <p:extLst>
      <p:ext uri="{BB962C8B-B14F-4D97-AF65-F5344CB8AC3E}">
        <p14:creationId xmlns:p14="http://schemas.microsoft.com/office/powerpoint/2010/main" val="366680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2A63-3EA3-8EFD-B97D-038A75FF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Authorization, Authentication, and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2186-7DCC-B988-D471-942EF9F3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Title: “Welcome to the Virtual Family Museum”</a:t>
            </a:r>
          </a:p>
          <a:p>
            <a:r>
              <a:rPr lang="en-US" dirty="0"/>
              <a:t>Since this project is its own Microsoft Entra ID tenant, we can have a particular way to login, signup, and logout.</a:t>
            </a:r>
          </a:p>
          <a:p>
            <a:pPr lvl="1"/>
            <a:r>
              <a:rPr lang="en-US" dirty="0"/>
              <a:t>Login/Signup: They can sign-in/sign up through social media such as LinkedIn, Facebook, X, Google, Microsoft, Apple, etc.</a:t>
            </a:r>
          </a:p>
          <a:p>
            <a:pPr lvl="2"/>
            <a:r>
              <a:rPr lang="en-US" dirty="0"/>
              <a:t>Once authenticated: The authenticated status is attached to the person document.</a:t>
            </a:r>
          </a:p>
          <a:p>
            <a:pPr lvl="2"/>
            <a:r>
              <a:rPr lang="en-US" dirty="0"/>
              <a:t>Session Id is generated for caching purposes against dynamically changed states (React UI global state management purposes)</a:t>
            </a:r>
          </a:p>
          <a:p>
            <a:pPr lvl="2"/>
            <a:r>
              <a:rPr lang="en-US" dirty="0"/>
              <a:t>Initial states are assigned.</a:t>
            </a:r>
          </a:p>
          <a:p>
            <a:pPr lvl="2"/>
            <a:r>
              <a:rPr lang="en-US" dirty="0"/>
              <a:t>Neo4j container starts if at least 1 person is logged in.</a:t>
            </a:r>
          </a:p>
          <a:p>
            <a:pPr lvl="1"/>
            <a:r>
              <a:rPr lang="en-US" dirty="0"/>
              <a:t>Logout: They voluntarily sign out or leave the website</a:t>
            </a:r>
          </a:p>
          <a:p>
            <a:pPr lvl="2"/>
            <a:r>
              <a:rPr lang="en-US" dirty="0"/>
              <a:t>The authenticated status is detached or on standby.</a:t>
            </a:r>
          </a:p>
          <a:p>
            <a:pPr lvl="2"/>
            <a:r>
              <a:rPr lang="en-US" dirty="0"/>
              <a:t>By session Id: All states are removed for the cache.</a:t>
            </a:r>
          </a:p>
          <a:p>
            <a:pPr lvl="2"/>
            <a:r>
              <a:rPr lang="en-US" dirty="0"/>
              <a:t>Neo4j container stops if all people are logged out or not visiting the website.</a:t>
            </a:r>
          </a:p>
        </p:txBody>
      </p:sp>
    </p:spTree>
    <p:extLst>
      <p:ext uri="{BB962C8B-B14F-4D97-AF65-F5344CB8AC3E}">
        <p14:creationId xmlns:p14="http://schemas.microsoft.com/office/powerpoint/2010/main" val="323425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9AA-16F4-DCFA-00E8-EBEDBDED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2C61-C9EE-704F-5DC9-51FEE850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Title: “Hi, &lt;name&gt;”</a:t>
            </a:r>
          </a:p>
          <a:p>
            <a:r>
              <a:rPr lang="en-US" dirty="0"/>
              <a:t>Select an Inherited Family Name they belong to.</a:t>
            </a:r>
          </a:p>
          <a:p>
            <a:pPr lvl="1"/>
            <a:r>
              <a:rPr lang="en-US" dirty="0"/>
              <a:t>Steps:</a:t>
            </a:r>
          </a:p>
          <a:p>
            <a:pPr lvl="2"/>
            <a:r>
              <a:rPr lang="en-US" dirty="0"/>
              <a:t>List all inherited Family Names the member belongs to.</a:t>
            </a:r>
          </a:p>
          <a:p>
            <a:pPr lvl="2"/>
            <a:r>
              <a:rPr lang="en-US" dirty="0"/>
              <a:t>Selected one is cached.</a:t>
            </a:r>
          </a:p>
          <a:p>
            <a:r>
              <a:rPr lang="en-US" dirty="0"/>
              <a:t>3 Views</a:t>
            </a:r>
          </a:p>
          <a:p>
            <a:pPr lvl="1"/>
            <a:r>
              <a:rPr lang="en-US" dirty="0"/>
              <a:t>Full Tree View: Full Family Tree based on a selected Family Name</a:t>
            </a:r>
          </a:p>
          <a:p>
            <a:pPr lvl="1"/>
            <a:r>
              <a:rPr lang="en-US" dirty="0"/>
              <a:t>Node View: See the node within the tree where the user sees details of themselves, in-law, and family Dynamic, Parent relative to family name, children.</a:t>
            </a:r>
          </a:p>
          <a:p>
            <a:pPr lvl="1"/>
            <a:r>
              <a:rPr lang="en-US" dirty="0"/>
              <a:t>Sub Tree View: Root is set to their node location, and a parent-first-then-children traversal is performed and outputted.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7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47DB-5906-4592-4D21-30CF1620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Tree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F42C-0A1A-4908-3902-072AE250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7859"/>
          </a:xfrm>
        </p:spPr>
        <p:txBody>
          <a:bodyPr/>
          <a:lstStyle/>
          <a:p>
            <a:r>
              <a:rPr lang="en-US" dirty="0"/>
              <a:t>Title: “&lt;inherited-family-name&gt; Family Tree” </a:t>
            </a:r>
          </a:p>
          <a:p>
            <a:r>
              <a:rPr lang="en-US" dirty="0"/>
              <a:t>Overview Operations:</a:t>
            </a:r>
          </a:p>
          <a:p>
            <a:pPr lvl="1"/>
            <a:r>
              <a:rPr lang="en-US" dirty="0"/>
              <a:t>Number Of Families: Total number of vertices in the tree</a:t>
            </a:r>
          </a:p>
          <a:p>
            <a:pPr lvl="1"/>
            <a:r>
              <a:rPr lang="en-US" dirty="0"/>
              <a:t>Number Of Generations: Total height of the tree</a:t>
            </a:r>
          </a:p>
          <a:p>
            <a:r>
              <a:rPr lang="en-US" dirty="0"/>
              <a:t>Operation: </a:t>
            </a:r>
            <a:r>
              <a:rPr lang="en-US" dirty="0" err="1"/>
              <a:t>GetFamilies</a:t>
            </a:r>
            <a:r>
              <a:rPr lang="en-US" dirty="0"/>
              <a:t> -&gt; Given an Inherited Family Name, We perform a parent-first-then-children traversal and output it.</a:t>
            </a:r>
          </a:p>
          <a:p>
            <a:r>
              <a:rPr lang="en-US" dirty="0"/>
              <a:t>In the Frontend, the result will be a card.</a:t>
            </a:r>
          </a:p>
          <a:p>
            <a:pPr lvl="1"/>
            <a:r>
              <a:rPr lang="en-US" dirty="0"/>
              <a:t>Clicking the card, will trigger a conversation from representation to a Family Tree Node. (Note: The frontend should know what the id is relative to the Neo4j graph). Then caches the selected Node. </a:t>
            </a:r>
          </a:p>
        </p:txBody>
      </p:sp>
    </p:spTree>
    <p:extLst>
      <p:ext uri="{BB962C8B-B14F-4D97-AF65-F5344CB8AC3E}">
        <p14:creationId xmlns:p14="http://schemas.microsoft.com/office/powerpoint/2010/main" val="233769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02DB-C1C6-E2B8-E29E-41A97663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7ACF-1E46-8F91-E291-C0C26E75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53880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Title: “&lt;page-title&gt;” (Note: &lt;page-title&gt; comes from the Family Dynamic JSON Object)</a:t>
            </a:r>
          </a:p>
          <a:p>
            <a:r>
              <a:rPr lang="en-US" dirty="0"/>
              <a:t>Parent Node (if exists)</a:t>
            </a:r>
          </a:p>
          <a:p>
            <a:r>
              <a:rPr lang="en-US" dirty="0"/>
              <a:t>Family Dynamic </a:t>
            </a:r>
            <a:r>
              <a:rPr lang="en-US" dirty="0" err="1"/>
              <a:t>Overiew</a:t>
            </a:r>
            <a:endParaRPr lang="en-US" dirty="0"/>
          </a:p>
          <a:p>
            <a:pPr lvl="1"/>
            <a:r>
              <a:rPr lang="en-US" dirty="0"/>
              <a:t>Depth</a:t>
            </a:r>
          </a:p>
          <a:p>
            <a:pPr lvl="1"/>
            <a:r>
              <a:rPr lang="en-US" dirty="0"/>
              <a:t>Member Overview</a:t>
            </a:r>
          </a:p>
          <a:p>
            <a:pPr lvl="2"/>
            <a:r>
              <a:rPr lang="en-US" dirty="0"/>
              <a:t>Birth Name</a:t>
            </a:r>
          </a:p>
          <a:p>
            <a:pPr lvl="2"/>
            <a:r>
              <a:rPr lang="en-US" dirty="0"/>
              <a:t>Birth Date</a:t>
            </a:r>
          </a:p>
          <a:p>
            <a:pPr lvl="2"/>
            <a:r>
              <a:rPr lang="en-US" dirty="0"/>
              <a:t>Deceased Date</a:t>
            </a:r>
          </a:p>
          <a:p>
            <a:pPr lvl="1"/>
            <a:r>
              <a:rPr lang="en-US" dirty="0"/>
              <a:t>In Law Overview (if-exists)</a:t>
            </a:r>
          </a:p>
          <a:p>
            <a:pPr lvl="1"/>
            <a:r>
              <a:rPr lang="en-US" dirty="0"/>
              <a:t>Family Dynamic Start Date: (if-exists)</a:t>
            </a:r>
          </a:p>
          <a:p>
            <a:r>
              <a:rPr lang="en-US" dirty="0"/>
              <a:t>Report Actions: (Only Admins and committee members can move foreword; Standard access can only make requests and must wait for approval.</a:t>
            </a:r>
          </a:p>
          <a:p>
            <a:pPr lvl="1"/>
            <a:r>
              <a:rPr lang="en-US" dirty="0"/>
              <a:t>New Family Dynamic</a:t>
            </a:r>
          </a:p>
          <a:p>
            <a:pPr lvl="1"/>
            <a:r>
              <a:rPr lang="en-US" dirty="0"/>
              <a:t>New Children or newly adopted</a:t>
            </a:r>
          </a:p>
          <a:p>
            <a:pPr lvl="1"/>
            <a:r>
              <a:rPr lang="en-US" dirty="0"/>
              <a:t>Deceased</a:t>
            </a:r>
          </a:p>
          <a:p>
            <a:r>
              <a:rPr lang="en-US" dirty="0"/>
              <a:t>Children Nodes.</a:t>
            </a:r>
          </a:p>
          <a:p>
            <a:r>
              <a:rPr lang="en-US" dirty="0"/>
              <a:t>Back to Tree or View Subtree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8081-E902-D3C8-5D85-380B02F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Subtree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7E47-7BEF-D1E3-812F-69FA244A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“This is the subtree of &lt;</a:t>
            </a:r>
            <a:r>
              <a:rPr lang="en-US" dirty="0" err="1"/>
              <a:t>memberName</a:t>
            </a:r>
            <a:r>
              <a:rPr lang="en-US" dirty="0"/>
              <a:t>&gt; and &lt;</a:t>
            </a:r>
            <a:r>
              <a:rPr lang="en-US" dirty="0" err="1"/>
              <a:t>inLawName</a:t>
            </a:r>
            <a:r>
              <a:rPr lang="en-US" dirty="0"/>
              <a:t>&gt;”</a:t>
            </a:r>
          </a:p>
          <a:p>
            <a:r>
              <a:rPr lang="en-US"/>
              <a:t>Overview Operations: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F399-DB7B-3BF6-B55A-91E36AF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API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8791-8379-271D-1C1A-599AFAE5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documented wrapper of all API Endpoints (Family Tree API &lt;Union&gt; Non-Time-Trigger Utility Functions)</a:t>
            </a:r>
          </a:p>
          <a:p>
            <a:r>
              <a:rPr lang="en-US" dirty="0"/>
              <a:t>Enforcing Permissions of executing endpoints utilizing Azure RBAC.</a:t>
            </a:r>
          </a:p>
        </p:txBody>
      </p:sp>
    </p:spTree>
    <p:extLst>
      <p:ext uri="{BB962C8B-B14F-4D97-AF65-F5344CB8AC3E}">
        <p14:creationId xmlns:p14="http://schemas.microsoft.com/office/powerpoint/2010/main" val="305110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FA4-DC11-41D7-2932-0B808000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Tree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E1DB-35E4-A423-A973-45D15C69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full stack TypeScript React UI with .NET 8 Backend application involving the boundary of Graph Theory and Static File Handling where the initial phase involved Open-Source MongoDB as a database and is locally hosted on my machine considering only a single-family name.</a:t>
            </a:r>
          </a:p>
          <a:p>
            <a:r>
              <a:rPr lang="en-US" dirty="0"/>
              <a:t>The enhanced phase is becoming a Full-stack Azure-Centric TypeScript React UI with .NET 8 Backend project involving the boundaries of Graph Theory, Static File Handling (PDFs and Images), Containerization, and Polyglot Persistence (Neo4j + </a:t>
            </a:r>
            <a:r>
              <a:rPr lang="en-US" dirty="0" err="1"/>
              <a:t>CosmosDB</a:t>
            </a:r>
            <a:r>
              <a:rPr lang="en-US" dirty="0"/>
              <a:t> NoSQL API + Redis)</a:t>
            </a:r>
          </a:p>
          <a:p>
            <a:r>
              <a:rPr lang="en-US" dirty="0"/>
              <a:t>Each family member can explore their family history and report children, family dynamics, deceased members.</a:t>
            </a:r>
          </a:p>
        </p:txBody>
      </p:sp>
    </p:spTree>
    <p:extLst>
      <p:ext uri="{BB962C8B-B14F-4D97-AF65-F5344CB8AC3E}">
        <p14:creationId xmlns:p14="http://schemas.microsoft.com/office/powerpoint/2010/main" val="285292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4E7-CA02-2407-27EC-CEE4A91C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635F-E779-8D82-3BB2-DD999E0C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8156"/>
          </a:xfrm>
        </p:spPr>
        <p:txBody>
          <a:bodyPr/>
          <a:lstStyle/>
          <a:p>
            <a:r>
              <a:rPr lang="en-US" dirty="0"/>
              <a:t>Host: Local Host (No Cloud Computing)</a:t>
            </a:r>
          </a:p>
          <a:p>
            <a:r>
              <a:rPr lang="en-US" dirty="0"/>
              <a:t>Storage and Data:</a:t>
            </a:r>
          </a:p>
          <a:p>
            <a:pPr lvl="1"/>
            <a:r>
              <a:rPr lang="en-US" dirty="0"/>
              <a:t>Immutable: PDFs as templates</a:t>
            </a:r>
          </a:p>
          <a:p>
            <a:pPr lvl="1"/>
            <a:r>
              <a:rPr lang="en-US" dirty="0"/>
              <a:t>Mutable: MongoDB for storing the information about the family dynamics, people, and the parent-child relationships between family dynamics.</a:t>
            </a:r>
          </a:p>
          <a:p>
            <a:r>
              <a:rPr lang="en-US" dirty="0"/>
              <a:t>Backend: .NET 8</a:t>
            </a:r>
          </a:p>
          <a:p>
            <a:r>
              <a:rPr lang="en-US" dirty="0"/>
              <a:t>Frontend: TypeScript React UI without Redux</a:t>
            </a:r>
          </a:p>
        </p:txBody>
      </p:sp>
    </p:spTree>
    <p:extLst>
      <p:ext uri="{BB962C8B-B14F-4D97-AF65-F5344CB8AC3E}">
        <p14:creationId xmlns:p14="http://schemas.microsoft.com/office/powerpoint/2010/main" val="30019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4104-A271-06E0-BB64-C0286A4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2ECA-C098-7CDC-6DC3-C423E9A1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Initialize Service: Turns on the connection to MongoDB.</a:t>
            </a:r>
          </a:p>
          <a:p>
            <a:r>
              <a:rPr lang="en-US" dirty="0"/>
              <a:t>Revert: All contents of the family tree is cleared. Then reads the family contents from a specified PDF file and populates the MongoDB collection.</a:t>
            </a:r>
          </a:p>
          <a:p>
            <a:r>
              <a:rPr lang="en-US" dirty="0"/>
              <a:t>Get Families: A family members has an ability to chose how they want families' read: parent-first-then-children (default) or ascending Alphabetical; in addition, they can also provide a substring of names they wish to look for (default is empty).</a:t>
            </a:r>
          </a:p>
          <a:p>
            <a:r>
              <a:rPr lang="en-US" dirty="0"/>
              <a:t>Select a particular Family Dynamic</a:t>
            </a:r>
          </a:p>
          <a:p>
            <a:r>
              <a:rPr lang="en-US" dirty="0"/>
              <a:t>Perform report actions: new family dynamic, children, and deceased.</a:t>
            </a:r>
          </a:p>
          <a:p>
            <a:r>
              <a:rPr lang="en-US" dirty="0"/>
              <a:t>View a subtree rooted at the selected family dynamic inclusive.</a:t>
            </a:r>
          </a:p>
        </p:txBody>
      </p:sp>
    </p:spTree>
    <p:extLst>
      <p:ext uri="{BB962C8B-B14F-4D97-AF65-F5344CB8AC3E}">
        <p14:creationId xmlns:p14="http://schemas.microsoft.com/office/powerpoint/2010/main" val="383342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2813-B1C3-124A-1277-DC323B1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JSON/BSON Object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EEB9-E583-EEDD-D79D-5485BD79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6419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BSON Object properties</a:t>
            </a:r>
          </a:p>
          <a:p>
            <a:pPr lvl="1"/>
            <a:r>
              <a:rPr lang="en-US" dirty="0"/>
              <a:t>Parent</a:t>
            </a:r>
          </a:p>
          <a:p>
            <a:pPr lvl="2"/>
            <a:r>
              <a:rPr lang="en-US" dirty="0"/>
              <a:t>Member</a:t>
            </a:r>
          </a:p>
          <a:p>
            <a:pPr lvl="3"/>
            <a:r>
              <a:rPr lang="en-US" dirty="0"/>
              <a:t>Name</a:t>
            </a:r>
          </a:p>
          <a:p>
            <a:pPr lvl="3"/>
            <a:r>
              <a:rPr lang="en-US" dirty="0"/>
              <a:t>Birth Date</a:t>
            </a:r>
          </a:p>
          <a:p>
            <a:pPr lvl="3"/>
            <a:r>
              <a:rPr lang="en-US" dirty="0"/>
              <a:t>Deceased Date</a:t>
            </a:r>
          </a:p>
          <a:p>
            <a:pPr lvl="2"/>
            <a:r>
              <a:rPr lang="en-US" dirty="0" err="1"/>
              <a:t>InLaw</a:t>
            </a:r>
            <a:r>
              <a:rPr lang="en-US" dirty="0"/>
              <a:t> (if exists)</a:t>
            </a:r>
          </a:p>
          <a:p>
            <a:pPr lvl="3"/>
            <a:r>
              <a:rPr lang="en-US" dirty="0"/>
              <a:t>Name</a:t>
            </a:r>
          </a:p>
          <a:p>
            <a:pPr lvl="3"/>
            <a:r>
              <a:rPr lang="en-US" dirty="0"/>
              <a:t>Birth Date</a:t>
            </a:r>
          </a:p>
          <a:p>
            <a:pPr lvl="3"/>
            <a:r>
              <a:rPr lang="en-US" dirty="0"/>
              <a:t>Deceased Date</a:t>
            </a:r>
          </a:p>
          <a:p>
            <a:pPr lvl="2"/>
            <a:r>
              <a:rPr lang="en-US" dirty="0" err="1"/>
              <a:t>FamilyDynamicStartDate</a:t>
            </a:r>
            <a:r>
              <a:rPr lang="en-US" dirty="0"/>
              <a:t> (if exists)</a:t>
            </a:r>
          </a:p>
          <a:p>
            <a:pPr lvl="1"/>
            <a:r>
              <a:rPr lang="en-US" dirty="0"/>
              <a:t>Element</a:t>
            </a:r>
          </a:p>
          <a:p>
            <a:pPr lvl="2"/>
            <a:r>
              <a:rPr lang="en-US" dirty="0"/>
              <a:t>Member</a:t>
            </a:r>
          </a:p>
          <a:p>
            <a:pPr lvl="3"/>
            <a:r>
              <a:rPr lang="en-US" dirty="0"/>
              <a:t>Name</a:t>
            </a:r>
          </a:p>
          <a:p>
            <a:pPr lvl="3"/>
            <a:r>
              <a:rPr lang="en-US" dirty="0"/>
              <a:t>Birth Date</a:t>
            </a:r>
          </a:p>
          <a:p>
            <a:pPr lvl="3"/>
            <a:r>
              <a:rPr lang="en-US" dirty="0"/>
              <a:t>Deceased Date</a:t>
            </a:r>
          </a:p>
          <a:p>
            <a:pPr lvl="2"/>
            <a:r>
              <a:rPr lang="en-US" dirty="0" err="1"/>
              <a:t>InLaw</a:t>
            </a:r>
            <a:r>
              <a:rPr lang="en-US" dirty="0"/>
              <a:t> (if exists)</a:t>
            </a:r>
          </a:p>
          <a:p>
            <a:pPr lvl="3"/>
            <a:r>
              <a:rPr lang="en-US" dirty="0"/>
              <a:t>Name</a:t>
            </a:r>
          </a:p>
          <a:p>
            <a:pPr lvl="3"/>
            <a:r>
              <a:rPr lang="en-US" dirty="0"/>
              <a:t>Birth Date</a:t>
            </a:r>
          </a:p>
          <a:p>
            <a:pPr lvl="3"/>
            <a:r>
              <a:rPr lang="en-US" dirty="0"/>
              <a:t>Deceased Date</a:t>
            </a:r>
          </a:p>
          <a:p>
            <a:pPr lvl="2"/>
            <a:r>
              <a:rPr lang="en-US" dirty="0" err="1"/>
              <a:t>FamilyDynamicStartDate</a:t>
            </a:r>
            <a:r>
              <a:rPr lang="en-US" dirty="0"/>
              <a:t> (if exists)</a:t>
            </a:r>
          </a:p>
          <a:p>
            <a:pPr lvl="1"/>
            <a:r>
              <a:rPr lang="en-US" dirty="0"/>
              <a:t>Children []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4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2F0A-084A-00AA-66F5-681E359F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8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9E45-828D-614E-53A5-2B200501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Controllers:</a:t>
            </a:r>
          </a:p>
          <a:p>
            <a:pPr lvl="1"/>
            <a:r>
              <a:rPr lang="en-US" dirty="0"/>
              <a:t>Family Tree -&gt; Each endpoint is based on the core features</a:t>
            </a:r>
          </a:p>
          <a:p>
            <a:pPr lvl="1"/>
            <a:r>
              <a:rPr lang="en-US" dirty="0"/>
              <a:t>Utility -&gt; Performs lightweight conversions such storing information in static variables and converting between string representations and the model type (ex. UI event handler provides the string representation and .NET 8 API Endpoint responds with what Family Dynamic was selected)</a:t>
            </a:r>
          </a:p>
          <a:p>
            <a:r>
              <a:rPr lang="en-US" dirty="0"/>
              <a:t>Service: entry-point in the library project prioritizing the needs of the UI Event Handler</a:t>
            </a:r>
          </a:p>
          <a:p>
            <a:r>
              <a:rPr lang="en-US" dirty="0"/>
              <a:t>DAO: Exclusive interaction with MongoDB and PDFs.</a:t>
            </a:r>
          </a:p>
        </p:txBody>
      </p:sp>
    </p:spTree>
    <p:extLst>
      <p:ext uri="{BB962C8B-B14F-4D97-AF65-F5344CB8AC3E}">
        <p14:creationId xmlns:p14="http://schemas.microsoft.com/office/powerpoint/2010/main" val="268673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69F2-FD7F-D0D5-AB38-286535E9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React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5974-88C2-33D1-9A20-1A16D1BA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Calls: a TypeScript file holding all API calls as functions where React communicates with .NET 8.</a:t>
            </a:r>
          </a:p>
          <a:p>
            <a:r>
              <a:rPr lang="en-US" dirty="0"/>
              <a:t>Providers: enables session globalization scope for key state values.</a:t>
            </a:r>
          </a:p>
          <a:p>
            <a:r>
              <a:rPr lang="en-US" dirty="0"/>
              <a:t>Event-Handling utilizing TypeScript to provide feedback to the users</a:t>
            </a:r>
          </a:p>
          <a:p>
            <a:r>
              <a:rPr lang="en-US" dirty="0"/>
              <a:t>Styling utilizing CSS</a:t>
            </a:r>
          </a:p>
          <a:p>
            <a:r>
              <a:rPr lang="en-US" dirty="0"/>
              <a:t>Rendering utilizing TSX.</a:t>
            </a:r>
          </a:p>
        </p:txBody>
      </p:sp>
    </p:spTree>
    <p:extLst>
      <p:ext uri="{BB962C8B-B14F-4D97-AF65-F5344CB8AC3E}">
        <p14:creationId xmlns:p14="http://schemas.microsoft.com/office/powerpoint/2010/main" val="217489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97FE-D439-8689-43C7-EDDD5F42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of Initial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C45E-2937-3ABF-1451-85D73C4C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 was able to have a general foundation of Frontend UI Development.</a:t>
            </a:r>
          </a:p>
          <a:p>
            <a:pPr lvl="1"/>
            <a:r>
              <a:rPr lang="en-US" dirty="0"/>
              <a:t>I learned a lot about Document Databases (exploring the NoSQL world) other than Relational databases such as PostgreSQL.</a:t>
            </a:r>
          </a:p>
          <a:p>
            <a:r>
              <a:rPr lang="en-US" dirty="0"/>
              <a:t>Cons/Drawbacks:</a:t>
            </a:r>
          </a:p>
          <a:p>
            <a:pPr lvl="1"/>
            <a:r>
              <a:rPr lang="en-US" dirty="0"/>
              <a:t>While realizing that Document Databases like MongoDB are powerful schema-less behavior, it wasn’t very sustainable for parent-child traversals and relationships between documents. </a:t>
            </a:r>
          </a:p>
          <a:p>
            <a:pPr lvl="1"/>
            <a:r>
              <a:rPr lang="en-US" dirty="0"/>
              <a:t>When a user refreshes the screen, the data is lost and even though static variable in .NET 8 recovers in a stateless manner, it still doesn’t align with the logical flow of the UI.</a:t>
            </a:r>
          </a:p>
        </p:txBody>
      </p:sp>
    </p:spTree>
    <p:extLst>
      <p:ext uri="{BB962C8B-B14F-4D97-AF65-F5344CB8AC3E}">
        <p14:creationId xmlns:p14="http://schemas.microsoft.com/office/powerpoint/2010/main" val="373465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2164</Words>
  <Application>Microsoft Office PowerPoint</Application>
  <PresentationFormat>Widescreen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Family Tree Project</vt:lpstr>
      <vt:lpstr>Initial Context</vt:lpstr>
      <vt:lpstr>Family Tree Background</vt:lpstr>
      <vt:lpstr>The Initial Edition</vt:lpstr>
      <vt:lpstr>Key Features</vt:lpstr>
      <vt:lpstr>JSON/BSON Object in MongoDB</vt:lpstr>
      <vt:lpstr>.NET 8 Backend</vt:lpstr>
      <vt:lpstr>TypeScript React UI</vt:lpstr>
      <vt:lpstr>Reflection of Initial Version</vt:lpstr>
      <vt:lpstr>Azure Cloud Computing Initiation Phase</vt:lpstr>
      <vt:lpstr>AZ 204 Topics</vt:lpstr>
      <vt:lpstr>AZ 204 Topics Continued</vt:lpstr>
      <vt:lpstr>AZ 204 Topics Continued</vt:lpstr>
      <vt:lpstr>Azure Architectural Layout </vt:lpstr>
      <vt:lpstr>Layered Polyglot Persistence Architecture</vt:lpstr>
      <vt:lpstr>Layered Polyglot Persistence Architecture Continued</vt:lpstr>
      <vt:lpstr>PDF Template Overview</vt:lpstr>
      <vt:lpstr>Bijection between mutable Polyglot Persistence -&gt; immutable generated PDF Template.</vt:lpstr>
      <vt:lpstr>Azure RBAC</vt:lpstr>
      <vt:lpstr>Authorization, Authentication, and Caching</vt:lpstr>
      <vt:lpstr>Main Dashboard</vt:lpstr>
      <vt:lpstr>Full Tree View</vt:lpstr>
      <vt:lpstr>Node View</vt:lpstr>
      <vt:lpstr>Subtree View</vt:lpstr>
      <vt:lpstr>Azure API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 Merrigan</dc:creator>
  <cp:lastModifiedBy>Zak Merrigan</cp:lastModifiedBy>
  <cp:revision>1</cp:revision>
  <dcterms:created xsi:type="dcterms:W3CDTF">2025-05-02T17:28:11Z</dcterms:created>
  <dcterms:modified xsi:type="dcterms:W3CDTF">2025-05-04T19:52:43Z</dcterms:modified>
</cp:coreProperties>
</file>