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5AC8B9-4868-4262-82A1-64966F8C837B}" v="1" dt="2025-04-02T18:35:40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k Merrigan" userId="44bddf86cb50141b" providerId="LiveId" clId="{E95AC8B9-4868-4262-82A1-64966F8C837B}"/>
    <pc:docChg chg="custSel addSld modSld">
      <pc:chgData name="Zak Merrigan" userId="44bddf86cb50141b" providerId="LiveId" clId="{E95AC8B9-4868-4262-82A1-64966F8C837B}" dt="2025-04-02T18:59:14.339" v="7577" actId="20577"/>
      <pc:docMkLst>
        <pc:docMk/>
      </pc:docMkLst>
      <pc:sldChg chg="addSp modSp mod">
        <pc:chgData name="Zak Merrigan" userId="44bddf86cb50141b" providerId="LiveId" clId="{E95AC8B9-4868-4262-82A1-64966F8C837B}" dt="2025-04-02T18:36:32.514" v="5123" actId="1076"/>
        <pc:sldMkLst>
          <pc:docMk/>
          <pc:sldMk cId="927405858" sldId="256"/>
        </pc:sldMkLst>
        <pc:spChg chg="mod">
          <ac:chgData name="Zak Merrigan" userId="44bddf86cb50141b" providerId="LiveId" clId="{E95AC8B9-4868-4262-82A1-64966F8C837B}" dt="2025-04-02T17:17:39.929" v="44" actId="1076"/>
          <ac:spMkLst>
            <pc:docMk/>
            <pc:sldMk cId="927405858" sldId="256"/>
            <ac:spMk id="2" creationId="{9425A138-8F43-9643-44A9-61DB71C1937A}"/>
          </ac:spMkLst>
        </pc:spChg>
        <pc:spChg chg="mod">
          <ac:chgData name="Zak Merrigan" userId="44bddf86cb50141b" providerId="LiveId" clId="{E95AC8B9-4868-4262-82A1-64966F8C837B}" dt="2025-04-02T17:17:54.135" v="64" actId="20577"/>
          <ac:spMkLst>
            <pc:docMk/>
            <pc:sldMk cId="927405858" sldId="256"/>
            <ac:spMk id="3" creationId="{B0187DD1-82E8-776C-601F-6985AD30E28D}"/>
          </ac:spMkLst>
        </pc:spChg>
        <pc:spChg chg="add mod">
          <ac:chgData name="Zak Merrigan" userId="44bddf86cb50141b" providerId="LiveId" clId="{E95AC8B9-4868-4262-82A1-64966F8C837B}" dt="2025-04-02T18:36:32.514" v="5123" actId="1076"/>
          <ac:spMkLst>
            <pc:docMk/>
            <pc:sldMk cId="927405858" sldId="256"/>
            <ac:spMk id="4" creationId="{B9BA3339-917D-E1E3-BA0B-44768AAF6BB7}"/>
          </ac:spMkLst>
        </pc:spChg>
      </pc:sldChg>
      <pc:sldChg chg="modSp mod">
        <pc:chgData name="Zak Merrigan" userId="44bddf86cb50141b" providerId="LiveId" clId="{E95AC8B9-4868-4262-82A1-64966F8C837B}" dt="2025-04-02T18:41:15.383" v="5711" actId="20577"/>
        <pc:sldMkLst>
          <pc:docMk/>
          <pc:sldMk cId="635376111" sldId="257"/>
        </pc:sldMkLst>
        <pc:spChg chg="mod">
          <ac:chgData name="Zak Merrigan" userId="44bddf86cb50141b" providerId="LiveId" clId="{E95AC8B9-4868-4262-82A1-64966F8C837B}" dt="2025-04-02T17:28:49.456" v="1123" actId="20577"/>
          <ac:spMkLst>
            <pc:docMk/>
            <pc:sldMk cId="635376111" sldId="257"/>
            <ac:spMk id="2" creationId="{294D10BB-2D32-EEAB-DBA6-41B9B22C8320}"/>
          </ac:spMkLst>
        </pc:spChg>
        <pc:spChg chg="mod">
          <ac:chgData name="Zak Merrigan" userId="44bddf86cb50141b" providerId="LiveId" clId="{E95AC8B9-4868-4262-82A1-64966F8C837B}" dt="2025-04-02T18:41:15.383" v="5711" actId="20577"/>
          <ac:spMkLst>
            <pc:docMk/>
            <pc:sldMk cId="635376111" sldId="257"/>
            <ac:spMk id="3" creationId="{9AB4AA5D-FEF2-BA45-9F08-D3E752BA2DF4}"/>
          </ac:spMkLst>
        </pc:spChg>
      </pc:sldChg>
      <pc:sldChg chg="modSp new mod">
        <pc:chgData name="Zak Merrigan" userId="44bddf86cb50141b" providerId="LiveId" clId="{E95AC8B9-4868-4262-82A1-64966F8C837B}" dt="2025-04-02T18:38:41.940" v="5377" actId="20577"/>
        <pc:sldMkLst>
          <pc:docMk/>
          <pc:sldMk cId="3381530167" sldId="258"/>
        </pc:sldMkLst>
        <pc:spChg chg="mod">
          <ac:chgData name="Zak Merrigan" userId="44bddf86cb50141b" providerId="LiveId" clId="{E95AC8B9-4868-4262-82A1-64966F8C837B}" dt="2025-04-02T17:18:13.074" v="74" actId="20577"/>
          <ac:spMkLst>
            <pc:docMk/>
            <pc:sldMk cId="3381530167" sldId="258"/>
            <ac:spMk id="2" creationId="{E32D93DB-DC5A-7EF1-22B7-8E3C3FDC7832}"/>
          </ac:spMkLst>
        </pc:spChg>
        <pc:spChg chg="mod">
          <ac:chgData name="Zak Merrigan" userId="44bddf86cb50141b" providerId="LiveId" clId="{E95AC8B9-4868-4262-82A1-64966F8C837B}" dt="2025-04-02T18:38:41.940" v="5377" actId="20577"/>
          <ac:spMkLst>
            <pc:docMk/>
            <pc:sldMk cId="3381530167" sldId="258"/>
            <ac:spMk id="3" creationId="{38DE7F72-CF9E-254E-5561-3E0E54C21D58}"/>
          </ac:spMkLst>
        </pc:spChg>
      </pc:sldChg>
      <pc:sldChg chg="modSp new mod">
        <pc:chgData name="Zak Merrigan" userId="44bddf86cb50141b" providerId="LiveId" clId="{E95AC8B9-4868-4262-82A1-64966F8C837B}" dt="2025-04-02T18:52:47.849" v="6695" actId="20577"/>
        <pc:sldMkLst>
          <pc:docMk/>
          <pc:sldMk cId="3719734127" sldId="259"/>
        </pc:sldMkLst>
        <pc:spChg chg="mod">
          <ac:chgData name="Zak Merrigan" userId="44bddf86cb50141b" providerId="LiveId" clId="{E95AC8B9-4868-4262-82A1-64966F8C837B}" dt="2025-04-02T18:41:51.161" v="5745" actId="20577"/>
          <ac:spMkLst>
            <pc:docMk/>
            <pc:sldMk cId="3719734127" sldId="259"/>
            <ac:spMk id="2" creationId="{981C3D4F-39B3-97AC-EC93-AF496011ACBD}"/>
          </ac:spMkLst>
        </pc:spChg>
        <pc:spChg chg="mod">
          <ac:chgData name="Zak Merrigan" userId="44bddf86cb50141b" providerId="LiveId" clId="{E95AC8B9-4868-4262-82A1-64966F8C837B}" dt="2025-04-02T18:52:47.849" v="6695" actId="20577"/>
          <ac:spMkLst>
            <pc:docMk/>
            <pc:sldMk cId="3719734127" sldId="259"/>
            <ac:spMk id="3" creationId="{7A6155AF-3FC4-301C-F69C-DAA883BD9F11}"/>
          </ac:spMkLst>
        </pc:spChg>
      </pc:sldChg>
      <pc:sldChg chg="modSp new mod">
        <pc:chgData name="Zak Merrigan" userId="44bddf86cb50141b" providerId="LiveId" clId="{E95AC8B9-4868-4262-82A1-64966F8C837B}" dt="2025-04-02T18:55:33.058" v="7048" actId="20577"/>
        <pc:sldMkLst>
          <pc:docMk/>
          <pc:sldMk cId="2989515746" sldId="260"/>
        </pc:sldMkLst>
        <pc:spChg chg="mod">
          <ac:chgData name="Zak Merrigan" userId="44bddf86cb50141b" providerId="LiveId" clId="{E95AC8B9-4868-4262-82A1-64966F8C837B}" dt="2025-04-02T17:51:40.271" v="3272" actId="20577"/>
          <ac:spMkLst>
            <pc:docMk/>
            <pc:sldMk cId="2989515746" sldId="260"/>
            <ac:spMk id="2" creationId="{6FC09152-D5CC-9407-083A-1DE88ABA423A}"/>
          </ac:spMkLst>
        </pc:spChg>
        <pc:spChg chg="mod">
          <ac:chgData name="Zak Merrigan" userId="44bddf86cb50141b" providerId="LiveId" clId="{E95AC8B9-4868-4262-82A1-64966F8C837B}" dt="2025-04-02T18:55:33.058" v="7048" actId="20577"/>
          <ac:spMkLst>
            <pc:docMk/>
            <pc:sldMk cId="2989515746" sldId="260"/>
            <ac:spMk id="3" creationId="{186C1318-C8EC-7581-D829-D8BBEBA8DCA3}"/>
          </ac:spMkLst>
        </pc:spChg>
      </pc:sldChg>
      <pc:sldChg chg="modSp new mod">
        <pc:chgData name="Zak Merrigan" userId="44bddf86cb50141b" providerId="LiveId" clId="{E95AC8B9-4868-4262-82A1-64966F8C837B}" dt="2025-04-02T18:59:14.339" v="7577" actId="20577"/>
        <pc:sldMkLst>
          <pc:docMk/>
          <pc:sldMk cId="764822039" sldId="261"/>
        </pc:sldMkLst>
        <pc:spChg chg="mod">
          <ac:chgData name="Zak Merrigan" userId="44bddf86cb50141b" providerId="LiveId" clId="{E95AC8B9-4868-4262-82A1-64966F8C837B}" dt="2025-04-02T17:52:39.278" v="3379" actId="20577"/>
          <ac:spMkLst>
            <pc:docMk/>
            <pc:sldMk cId="764822039" sldId="261"/>
            <ac:spMk id="2" creationId="{3CF113B5-432C-AA70-C0E4-FF609BEE89E0}"/>
          </ac:spMkLst>
        </pc:spChg>
        <pc:spChg chg="mod">
          <ac:chgData name="Zak Merrigan" userId="44bddf86cb50141b" providerId="LiveId" clId="{E95AC8B9-4868-4262-82A1-64966F8C837B}" dt="2025-04-02T18:59:14.339" v="7577" actId="20577"/>
          <ac:spMkLst>
            <pc:docMk/>
            <pc:sldMk cId="764822039" sldId="261"/>
            <ac:spMk id="3" creationId="{63083DA9-D3E1-6363-8B04-42E17AAF5F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A6B0-58B0-B1D0-1845-0F0FC84AA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6C874-F984-08E0-565B-F746E645E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E7FD8-E143-29FF-E2CC-702185A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57D-AA8E-45A7-98F5-1667A705A8C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506B5-E66B-6E2B-D14E-5FFD12FF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0E206-C57E-B559-A785-3A4D2620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495-B206-4ABF-A9D0-B3A07C1A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3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28B1-5E51-0C8D-E231-8017EEDB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FDD3A-07FC-9D59-F4CE-E7C57C890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D5371-C6CD-6B9B-075A-F65F9674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57D-AA8E-45A7-98F5-1667A705A8C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E4CF3-FB41-E0EE-A962-4781EAC8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8C73A-989D-9C4E-7948-19E8AFB3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495-B206-4ABF-A9D0-B3A07C1A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4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C812A-6613-63CF-58AF-2CE6BA097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3CDC9-476A-1324-7E55-D2780C547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51B5B-4AE4-E18A-75AC-93EEB5DE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57D-AA8E-45A7-98F5-1667A705A8C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A5119-0D3E-3320-00AF-15E092A7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6DE66-2D73-24C3-4B3B-6A0C6078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495-B206-4ABF-A9D0-B3A07C1A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1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9DCC-943C-5158-CB7D-8CBE8BC6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2588-2CD0-8AFF-1A37-0B18BABDD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D72D0-6346-59C9-0392-26BEA03C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57D-AA8E-45A7-98F5-1667A705A8C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96614-FF8F-8B85-26D5-A6D91F6E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BBDA-5C70-08A2-8860-02DFA754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495-B206-4ABF-A9D0-B3A07C1A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3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BF4A-EDE0-2079-0B8C-B3AF4A9A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13EC1-F19F-6DAF-3829-1D3268D0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BA53E-2ABF-ED52-8F11-D5C1D4A7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57D-AA8E-45A7-98F5-1667A705A8C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AA183-F92D-1B3D-9A03-8D64189E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16308-26FA-2826-90D5-2988DB5A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495-B206-4ABF-A9D0-B3A07C1A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2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98F4-2B17-4FF0-8925-A3CCDD75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0FA5-6BF9-23D5-126A-5C29FCF89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4B819-938C-CA1E-4180-34706DA10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99425-B28C-719E-1675-DCCB6071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57D-AA8E-45A7-98F5-1667A705A8C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FF5F7-7B0E-85FF-4A41-51061287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A8951-654D-ACF8-1BCA-6646DF96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495-B206-4ABF-A9D0-B3A07C1A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8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4ACB-E00B-3512-32B9-E8DC8070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1D3A0-65FC-8998-5891-D2015D164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76E62-FC52-3504-45E6-044034F1E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E47AC-BDBE-46CB-AB2A-6F481FCC3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C5C99-6833-3E85-2D2A-29073E6D4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6C206-64FA-2618-4CC9-A620E0DF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57D-AA8E-45A7-98F5-1667A705A8C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39846-27F0-6BDB-0442-0404882E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1B192F-F365-3572-ECEF-1E8A42AD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495-B206-4ABF-A9D0-B3A07C1A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2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00EC-5A1E-84F8-B141-96CBED65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D86FD-62EA-00C3-1E3E-DEA8EC57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57D-AA8E-45A7-98F5-1667A705A8C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99E3F-75FA-B716-A851-C4BC0F6A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64307-88B0-2CC8-A981-5396B1D6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495-B206-4ABF-A9D0-B3A07C1A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6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C313CE-AD17-2765-ED27-A419AB99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57D-AA8E-45A7-98F5-1667A705A8C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5B41F-1DBD-1E3F-3D2E-9AD5ED0B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3B6EE-FFA5-A105-7EAB-13BF5537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495-B206-4ABF-A9D0-B3A07C1A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3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77AF-27CD-7B33-8003-DFB9BF76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B3772-02F2-1F90-DDDA-7FA834CB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D9EDF-A886-3327-01E2-BB2C5D13E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A457A-E527-BEE5-C4C6-04709F18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57D-AA8E-45A7-98F5-1667A705A8C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18161-E935-31EE-5EBE-4FE6A322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7EFB6-99EF-D888-0487-16BC7815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495-B206-4ABF-A9D0-B3A07C1A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6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3030-8845-0564-FACF-0AFE44D1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CC626-63E5-980A-4E55-3966F1713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E880D-AA7B-F51A-AE2E-38CDAF455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632EF-45E4-95E2-46D0-55D0E3D0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657D-AA8E-45A7-98F5-1667A705A8C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74D0-9900-B4A0-7BEB-B47288CA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F1EE2-83CD-C6CA-D143-28120231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495-B206-4ABF-A9D0-B3A07C1A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3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05DB4-D8D4-79FB-F26F-C1ACB034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09A1B-AA7C-17CA-B7FA-235F0D329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7FB94-6A5D-BBCE-5E01-64DB5F30E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47657D-AA8E-45A7-98F5-1667A705A8C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840CC-9E8E-04C8-D071-E6BE76ABE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C1CD6-F499-AEDD-0810-1FC1D96EB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86E495-B206-4ABF-A9D0-B3A07C1A3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4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A138-8F43-9643-44A9-61DB71C19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8387" y="570270"/>
            <a:ext cx="5555226" cy="1622169"/>
          </a:xfrm>
        </p:spPr>
        <p:txBody>
          <a:bodyPr>
            <a:normAutofit fontScale="90000"/>
          </a:bodyPr>
          <a:lstStyle/>
          <a:p>
            <a:r>
              <a:rPr lang="en-US" dirty="0"/>
              <a:t>Pfingsten</a:t>
            </a:r>
            <a:br>
              <a:rPr lang="en-US" dirty="0"/>
            </a:br>
            <a:r>
              <a:rPr lang="en-US" dirty="0"/>
              <a:t>Family Tree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87DD1-82E8-776C-601F-6985AD30E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0" y="2411437"/>
            <a:ext cx="5486400" cy="1130557"/>
          </a:xfrm>
        </p:spPr>
        <p:txBody>
          <a:bodyPr/>
          <a:lstStyle/>
          <a:p>
            <a:r>
              <a:rPr lang="en-US" dirty="0"/>
              <a:t>Zak Ray Merrigan</a:t>
            </a:r>
          </a:p>
          <a:p>
            <a:r>
              <a:rPr lang="en-US" dirty="0"/>
              <a:t>Mentors: Kathy + Jerry 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A3339-917D-E1E3-BA0B-44768AAF6BB7}"/>
              </a:ext>
            </a:extLst>
          </p:cNvPr>
          <p:cNvSpPr txBox="1"/>
          <p:nvPr/>
        </p:nvSpPr>
        <p:spPr>
          <a:xfrm>
            <a:off x="2728451" y="3903406"/>
            <a:ext cx="673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Modern Family Tree Experience – Built With Purpose and Passion</a:t>
            </a:r>
          </a:p>
        </p:txBody>
      </p:sp>
    </p:spTree>
    <p:extLst>
      <p:ext uri="{BB962C8B-B14F-4D97-AF65-F5344CB8AC3E}">
        <p14:creationId xmlns:p14="http://schemas.microsoft.com/office/powerpoint/2010/main" val="92740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3DB-DC5A-7EF1-22B7-8E3C3FDC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E7F72-CF9E-254E-5561-3E0E54C21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98659"/>
          </a:xfrm>
        </p:spPr>
        <p:txBody>
          <a:bodyPr>
            <a:normAutofit/>
          </a:bodyPr>
          <a:lstStyle/>
          <a:p>
            <a:r>
              <a:rPr lang="en-US" dirty="0"/>
              <a:t>On July 2023, I joined the committee to bring our family tree into the digital age.</a:t>
            </a:r>
          </a:p>
          <a:p>
            <a:pPr lvl="1"/>
            <a:r>
              <a:rPr lang="en-US" dirty="0"/>
              <a:t>This project let me combine my passion for software development with ongoing learning, while also contributing something meaningful to our family legacy.</a:t>
            </a:r>
          </a:p>
        </p:txBody>
      </p:sp>
    </p:spTree>
    <p:extLst>
      <p:ext uri="{BB962C8B-B14F-4D97-AF65-F5344CB8AC3E}">
        <p14:creationId xmlns:p14="http://schemas.microsoft.com/office/powerpoint/2010/main" val="338153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10BB-2D32-EEAB-DBA6-41B9B22C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I show? (Locally Hosted Website)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4AA5D-FEF2-BA45-9F08-D3E752BA2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8580"/>
            <a:ext cx="10515600" cy="3002014"/>
          </a:xfrm>
        </p:spPr>
        <p:txBody>
          <a:bodyPr>
            <a:normAutofit/>
          </a:bodyPr>
          <a:lstStyle/>
          <a:p>
            <a:r>
              <a:rPr lang="en-US" dirty="0"/>
              <a:t>Start with a family name (e.g., Pfingsten) to explore that branch</a:t>
            </a:r>
          </a:p>
          <a:p>
            <a:r>
              <a:rPr lang="en-US" dirty="0"/>
              <a:t>View detailed information for any Family Dynamic</a:t>
            </a:r>
          </a:p>
          <a:p>
            <a:r>
              <a:rPr lang="en-US" dirty="0"/>
              <a:t>Understand how family groups connect over generations</a:t>
            </a:r>
          </a:p>
          <a:p>
            <a:r>
              <a:rPr lang="en-US" dirty="0"/>
              <a:t>Follow someone’s full path in the tree.</a:t>
            </a:r>
          </a:p>
          <a:p>
            <a:r>
              <a:rPr lang="en-US" dirty="0"/>
              <a:t>Report updates: new marriages, children, or loved ones who’ve passed.</a:t>
            </a:r>
          </a:p>
        </p:txBody>
      </p:sp>
    </p:spTree>
    <p:extLst>
      <p:ext uri="{BB962C8B-B14F-4D97-AF65-F5344CB8AC3E}">
        <p14:creationId xmlns:p14="http://schemas.microsoft.com/office/powerpoint/2010/main" val="63537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3D4F-39B3-97AC-EC93-AF496011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created a New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155AF-3FC4-301C-F69C-DAA883BD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290"/>
            <a:ext cx="10515600" cy="41425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Original template was great but had limitations:</a:t>
            </a:r>
          </a:p>
          <a:p>
            <a:pPr lvl="1"/>
            <a:r>
              <a:rPr lang="en-US" dirty="0"/>
              <a:t>It assumed a fixed number of generations</a:t>
            </a:r>
          </a:p>
          <a:p>
            <a:pPr lvl="1"/>
            <a:r>
              <a:rPr lang="en-US" dirty="0"/>
              <a:t>It didn’t handle remarriages or blended families cleanly</a:t>
            </a:r>
          </a:p>
          <a:p>
            <a:pPr lvl="1"/>
            <a:r>
              <a:rPr lang="en-US" dirty="0"/>
              <a:t>Lack of the birth dates provided</a:t>
            </a:r>
          </a:p>
          <a:p>
            <a:r>
              <a:rPr lang="en-US" dirty="0"/>
              <a:t>I built a flexible template where each family unit stands alone</a:t>
            </a:r>
          </a:p>
          <a:p>
            <a:r>
              <a:rPr lang="en-US" dirty="0"/>
              <a:t>You’ll notice a special numbering system in the next part—it might look a little different than expected</a:t>
            </a:r>
          </a:p>
          <a:p>
            <a:pPr lvl="1"/>
            <a:r>
              <a:rPr lang="en-US" dirty="0"/>
              <a:t>These numbers come from a method used in Graph Theory, which helps organize and trace relationships</a:t>
            </a:r>
          </a:p>
          <a:p>
            <a:pPr lvl="1"/>
            <a:r>
              <a:rPr lang="en-US" dirty="0"/>
              <a:t>If anything is unclear, I’m happy to explain more, answer questions, or adjust based on your feedback.</a:t>
            </a:r>
          </a:p>
        </p:txBody>
      </p:sp>
    </p:spTree>
    <p:extLst>
      <p:ext uri="{BB962C8B-B14F-4D97-AF65-F5344CB8AC3E}">
        <p14:creationId xmlns:p14="http://schemas.microsoft.com/office/powerpoint/2010/main" val="371973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09152-D5CC-9407-083A-1DE88ABA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C1318-C8EC-7581-D829-D8BBEBA8D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plan to migrate this project to the cloud so it can live online.</a:t>
            </a:r>
          </a:p>
          <a:p>
            <a:r>
              <a:rPr lang="en-US" dirty="0"/>
              <a:t>This includes:</a:t>
            </a:r>
          </a:p>
          <a:p>
            <a:pPr lvl="1"/>
            <a:r>
              <a:rPr lang="en-US" dirty="0"/>
              <a:t>Pay-as-you-go hosting on Azure</a:t>
            </a:r>
          </a:p>
          <a:p>
            <a:pPr lvl="1"/>
            <a:r>
              <a:rPr lang="en-US" dirty="0"/>
              <a:t>Safe, scalable storage for data and photos</a:t>
            </a:r>
          </a:p>
          <a:p>
            <a:pPr lvl="1"/>
            <a:r>
              <a:rPr lang="en-US" dirty="0"/>
              <a:t>Advanced tech like containerization and multi-type databases (It’s all part of my continued learning and preparation for a software career).</a:t>
            </a:r>
          </a:p>
        </p:txBody>
      </p:sp>
    </p:spTree>
    <p:extLst>
      <p:ext uri="{BB962C8B-B14F-4D97-AF65-F5344CB8AC3E}">
        <p14:creationId xmlns:p14="http://schemas.microsoft.com/office/powerpoint/2010/main" val="298951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13B5-432C-AA70-C0E4-FF609BEE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Committee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3DA9-D3E1-6363-8B04-42E17AAF5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26" y="1422502"/>
            <a:ext cx="11216148" cy="5224104"/>
          </a:xfrm>
        </p:spPr>
        <p:txBody>
          <a:bodyPr>
            <a:normAutofit/>
          </a:bodyPr>
          <a:lstStyle/>
          <a:p>
            <a:r>
              <a:rPr lang="en-US" dirty="0"/>
              <a:t>Over time, I’ve realized my learning goals have moved in a different direction.</a:t>
            </a:r>
          </a:p>
          <a:p>
            <a:r>
              <a:rPr lang="en-US" dirty="0"/>
              <a:t>With so many family tree tools already out there, I’m focusing more on what will help me grow professionally.</a:t>
            </a:r>
          </a:p>
          <a:p>
            <a:r>
              <a:rPr lang="en-US" dirty="0"/>
              <a:t>I’d like to move to “standby” status until 2027, when I hope to rejoin with new experience—whether through my version or existing software.</a:t>
            </a:r>
          </a:p>
          <a:p>
            <a:r>
              <a:rPr lang="en-US" b="1" dirty="0"/>
              <a:t>I’d be grateful to have access to the most recent family book and photos for learning and testing purposes.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2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375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Pfingsten Family Tree Project</vt:lpstr>
      <vt:lpstr>Context</vt:lpstr>
      <vt:lpstr>What will I show? (Locally Hosted Website)</vt:lpstr>
      <vt:lpstr>Why I created a New Template</vt:lpstr>
      <vt:lpstr>What’s next</vt:lpstr>
      <vt:lpstr>Committee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Zak Merrigan</dc:creator>
  <cp:lastModifiedBy>Zak Merrigan</cp:lastModifiedBy>
  <cp:revision>1</cp:revision>
  <dcterms:created xsi:type="dcterms:W3CDTF">2025-04-01T21:26:48Z</dcterms:created>
  <dcterms:modified xsi:type="dcterms:W3CDTF">2025-04-02T18:59:23Z</dcterms:modified>
</cp:coreProperties>
</file>