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DC0F6-0AC1-43F0-8560-711AB2FF20BC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785E8-7304-4AAC-BE85-9F486C060A1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8723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70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782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8764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4627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2643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322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43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24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72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4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22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78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64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978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0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97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9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3772" y="0"/>
            <a:ext cx="8915399" cy="2262781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Atelier du Génie logiciel 									objet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6601" y="3020427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Sujet </a:t>
            </a:r>
            <a:r>
              <a:rPr lang="fr-FR" sz="3200" dirty="0" smtClean="0"/>
              <a:t>:        	</a:t>
            </a:r>
            <a:r>
              <a:rPr lang="fr-FR" sz="3200" dirty="0" err="1" smtClean="0"/>
              <a:t>Dotproject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2709059" y="4843944"/>
            <a:ext cx="1758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Réalisé par :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i="1" dirty="0" smtClean="0"/>
              <a:t>ZINBI IMAD</a:t>
            </a:r>
          </a:p>
          <a:p>
            <a:r>
              <a:rPr lang="fr-FR" i="1" dirty="0" smtClean="0"/>
              <a:t>AZZIZ ZAKARIA</a:t>
            </a:r>
            <a:endParaRPr lang="fr-FR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9106890" y="488313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Professeur:</a:t>
            </a:r>
          </a:p>
          <a:p>
            <a:r>
              <a:rPr lang="fr-FR" dirty="0" smtClean="0"/>
              <a:t>Mr  </a:t>
            </a:r>
            <a:r>
              <a:rPr lang="fr-FR" dirty="0" err="1" smtClean="0"/>
              <a:t>Nafil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8995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9005" y="699518"/>
            <a:ext cx="8911687" cy="1280890"/>
          </a:xfrm>
        </p:spPr>
        <p:txBody>
          <a:bodyPr/>
          <a:lstStyle/>
          <a:p>
            <a:r>
              <a:rPr lang="fr-FR" dirty="0" smtClean="0"/>
              <a:t> 			</a:t>
            </a:r>
            <a:r>
              <a:rPr lang="fr-FR" dirty="0" smtClean="0">
                <a:solidFill>
                  <a:srgbClr val="FF0000"/>
                </a:solidFill>
              </a:rPr>
              <a:t>Pourquoi  </a:t>
            </a:r>
            <a:r>
              <a:rPr lang="fr-FR" dirty="0" err="1" smtClean="0">
                <a:solidFill>
                  <a:srgbClr val="FF0000"/>
                </a:solidFill>
              </a:rPr>
              <a:t>Dotproject</a:t>
            </a:r>
            <a:r>
              <a:rPr lang="fr-FR" dirty="0" smtClean="0">
                <a:solidFill>
                  <a:srgbClr val="FF0000"/>
                </a:solidFill>
              </a:rPr>
              <a:t> 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5075" y="2259875"/>
            <a:ext cx="8915400" cy="3866606"/>
          </a:xfrm>
        </p:spPr>
        <p:txBody>
          <a:bodyPr/>
          <a:lstStyle/>
          <a:p>
            <a:r>
              <a:rPr lang="fr-FR" sz="3200" dirty="0" smtClean="0"/>
              <a:t>Pour  une distribution de taches optimale </a:t>
            </a:r>
          </a:p>
          <a:p>
            <a:r>
              <a:rPr lang="fr-FR" sz="3200" dirty="0" smtClean="0"/>
              <a:t>Pour  une meilleure gestion de temps</a:t>
            </a:r>
          </a:p>
          <a:p>
            <a:r>
              <a:rPr lang="fr-FR" sz="3200" dirty="0" smtClean="0"/>
              <a:t>Pour  une meilleure communication  et coordination  entre les acteurs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153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35582" y="62345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6260" y="819397"/>
            <a:ext cx="8824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>
                <a:solidFill>
                  <a:srgbClr val="FF0000"/>
                </a:solidFill>
              </a:rPr>
              <a:t>Dotproject</a:t>
            </a:r>
            <a:r>
              <a:rPr lang="fr-FR" sz="4000" dirty="0">
                <a:solidFill>
                  <a:srgbClr val="FF0000"/>
                </a:solidFill>
              </a:rPr>
              <a:t> : Qu’est ce que c’est ?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55027" y="23171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51314" y="2004258"/>
            <a:ext cx="8725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Dotproject</a:t>
            </a:r>
            <a:r>
              <a:rPr lang="fr-FR" sz="2800" dirty="0" smtClean="0"/>
              <a:t> est une application WEB de gestions de projets collaboratifs, offrant </a:t>
            </a:r>
            <a:endParaRPr lang="fr-FR" sz="2800" dirty="0"/>
          </a:p>
          <a:p>
            <a:pPr algn="ctr"/>
            <a:r>
              <a:rPr lang="fr-FR" sz="2800" dirty="0"/>
              <a:t>à</a:t>
            </a:r>
            <a:r>
              <a:rPr lang="fr-FR" sz="2800" dirty="0" smtClean="0"/>
              <a:t> ses utilisateurs plusieurs fonctionnalités</a:t>
            </a:r>
            <a:r>
              <a:rPr lang="fr-FR" sz="2800" dirty="0" smtClean="0"/>
              <a:t>.</a:t>
            </a:r>
          </a:p>
          <a:p>
            <a:pPr algn="ctr"/>
            <a:endParaRPr lang="fr-FR" sz="2800" dirty="0" smtClean="0"/>
          </a:p>
          <a:p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 Date de publication : </a:t>
            </a:r>
            <a:r>
              <a:rPr lang="fr-FR" sz="2800" dirty="0" smtClean="0"/>
              <a:t>2000 </a:t>
            </a:r>
            <a:endParaRPr lang="fr-FR" sz="2800" dirty="0" smtClean="0"/>
          </a:p>
          <a:p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 </a:t>
            </a:r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de l'outil : </a:t>
            </a:r>
            <a:r>
              <a:rPr lang="fr-FR" sz="2800" dirty="0" smtClean="0"/>
              <a:t>Site Web </a:t>
            </a:r>
            <a:endParaRPr lang="fr-FR" sz="2800" dirty="0" smtClean="0"/>
          </a:p>
          <a:p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 </a:t>
            </a:r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Environnement de développement : </a:t>
            </a:r>
            <a:r>
              <a:rPr lang="fr-FR" sz="2800" dirty="0" smtClean="0"/>
              <a:t>PHP</a:t>
            </a:r>
          </a:p>
          <a:p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 La version stable : </a:t>
            </a:r>
            <a:r>
              <a:rPr lang="fr-FR" sz="2800" dirty="0" smtClean="0"/>
              <a:t>2.1.9 / 25 Mai 2018 </a:t>
            </a:r>
            <a:endParaRPr lang="fr-FR" sz="2800" dirty="0" smtClean="0"/>
          </a:p>
          <a:p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 Développeurs : </a:t>
            </a:r>
            <a:r>
              <a:rPr lang="fr-FR" sz="2800" dirty="0" smtClean="0"/>
              <a:t>Alberto </a:t>
            </a:r>
            <a:r>
              <a:rPr lang="fr-FR" sz="2800" dirty="0" err="1" smtClean="0"/>
              <a:t>Aliverti</a:t>
            </a:r>
            <a:r>
              <a:rPr lang="fr-FR" sz="2800" dirty="0" smtClean="0"/>
              <a:t> , Adam </a:t>
            </a:r>
            <a:r>
              <a:rPr lang="fr-FR" sz="2800" dirty="0" err="1" smtClean="0"/>
              <a:t>Donnison</a:t>
            </a:r>
            <a:r>
              <a:rPr lang="fr-FR" sz="2800" dirty="0" smtClean="0"/>
              <a:t>, Karen Chisholm, Gregor </a:t>
            </a:r>
            <a:r>
              <a:rPr lang="fr-FR" sz="2800" dirty="0" err="1" smtClean="0"/>
              <a:t>Erhardt</a:t>
            </a:r>
            <a:r>
              <a:rPr lang="fr-FR" sz="2800" dirty="0" smtClean="0"/>
              <a:t>…</a:t>
            </a:r>
            <a:r>
              <a:rPr lang="fr-FR" sz="2800" dirty="0" err="1" smtClean="0"/>
              <a:t>Etc</a:t>
            </a:r>
            <a:r>
              <a:rPr lang="fr-FR" sz="2800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3188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777" y="0"/>
            <a:ext cx="10554787" cy="14688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 		</a:t>
            </a:r>
            <a:r>
              <a:rPr lang="fr-FR" dirty="0" smtClean="0">
                <a:solidFill>
                  <a:srgbClr val="FF0000"/>
                </a:solidFill>
              </a:rPr>
              <a:t>Que peut on faire avec </a:t>
            </a:r>
            <a:r>
              <a:rPr lang="fr-FR" dirty="0" err="1" smtClean="0">
                <a:solidFill>
                  <a:srgbClr val="FF0000"/>
                </a:solidFill>
              </a:rPr>
              <a:t>Dotproject</a:t>
            </a:r>
            <a:r>
              <a:rPr lang="fr-FR" dirty="0" smtClean="0">
                <a:solidFill>
                  <a:srgbClr val="FF0000"/>
                </a:solidFill>
              </a:rPr>
              <a:t> 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11525" y="2374957"/>
            <a:ext cx="8915399" cy="203939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Communiquer avec les membres de l’équipe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Afficher les projets sous forme de </a:t>
            </a:r>
            <a:r>
              <a:rPr lang="fr-FR" sz="2800" dirty="0" err="1" smtClean="0"/>
              <a:t>diagrammede</a:t>
            </a:r>
            <a:r>
              <a:rPr lang="fr-FR" sz="2800" dirty="0" smtClean="0"/>
              <a:t> 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Vérifier l’</a:t>
            </a:r>
            <a:r>
              <a:rPr lang="fr-FR" sz="2800" dirty="0" err="1" smtClean="0"/>
              <a:t>etat</a:t>
            </a:r>
            <a:r>
              <a:rPr lang="fr-FR" sz="2800" dirty="0" smtClean="0"/>
              <a:t> d’avancement de tâches</a:t>
            </a:r>
            <a:endParaRPr lang="fr-FR" sz="2800" dirty="0"/>
          </a:p>
        </p:txBody>
      </p:sp>
    </p:spTree>
    <p:extLst>
      <p:ext uri="{BB962C8B-B14F-4D97-AF65-F5344CB8AC3E}">
        <p14:creationId xmlns="" xmlns:p14="http://schemas.microsoft.com/office/powerpoint/2010/main" val="31372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9321" y="272540"/>
            <a:ext cx="8915399" cy="95596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        </a:t>
            </a:r>
            <a:r>
              <a:rPr lang="fr-FR" sz="4000" dirty="0" err="1" smtClean="0">
                <a:solidFill>
                  <a:srgbClr val="FF0000"/>
                </a:solidFill>
              </a:rPr>
              <a:t>Dotproject</a:t>
            </a:r>
            <a:r>
              <a:rPr lang="fr-FR" sz="4000" dirty="0" smtClean="0">
                <a:solidFill>
                  <a:srgbClr val="FF0000"/>
                </a:solidFill>
              </a:rPr>
              <a:t> : Les fonctionnalités 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32012" y="1836752"/>
            <a:ext cx="8915399" cy="299502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Gestion des utilisateurs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Système de tickets d’anomalies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Listing des projets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Liste hiérarchique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Avancement instantané par codes de couleurs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Calendrier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Forum de discussion</a:t>
            </a:r>
            <a:endParaRPr lang="fr-FR" sz="2800" dirty="0"/>
          </a:p>
        </p:txBody>
      </p:sp>
    </p:spTree>
    <p:extLst>
      <p:ext uri="{BB962C8B-B14F-4D97-AF65-F5344CB8AC3E}">
        <p14:creationId xmlns="" xmlns:p14="http://schemas.microsoft.com/office/powerpoint/2010/main" val="33343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64770" y="239501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FF0000"/>
                </a:solidFill>
              </a:rPr>
              <a:t>TP</a:t>
            </a: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1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54873" y="1874224"/>
            <a:ext cx="8915399" cy="2262781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				Merci pour votre 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					Attention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60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2932</TotalTime>
  <Words>159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Brin</vt:lpstr>
      <vt:lpstr>Atelier du Génie logiciel          objet</vt:lpstr>
      <vt:lpstr>    Pourquoi  Dotproject ?</vt:lpstr>
      <vt:lpstr>Slide 3</vt:lpstr>
      <vt:lpstr>   Que peut on faire avec Dotproject ?</vt:lpstr>
      <vt:lpstr>        Dotproject : Les fonctionnalités </vt:lpstr>
      <vt:lpstr>TP</vt:lpstr>
      <vt:lpstr>    Merci pour votre        Attention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du Génie logiciel         objet</dc:title>
  <dc:creator>user</dc:creator>
  <cp:lastModifiedBy>Zakaria Azziz</cp:lastModifiedBy>
  <cp:revision>16</cp:revision>
  <dcterms:created xsi:type="dcterms:W3CDTF">2019-09-22T22:21:41Z</dcterms:created>
  <dcterms:modified xsi:type="dcterms:W3CDTF">2019-10-01T19:12:04Z</dcterms:modified>
</cp:coreProperties>
</file>