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5082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62493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3411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31524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3231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33448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26495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0981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6756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5038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1559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3500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1197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9161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7461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08106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416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E85F44-E8B3-4980-A433-69D5DE298325}" type="datetimeFigureOut">
              <a:rPr lang="sl-SI" smtClean="0"/>
              <a:t>27. 05. 2025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sl-SI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78ED9D6-6DCD-413D-B4AF-A823E9245803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666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2DD1D6-AA18-4CC0-87A1-B8D2C9E80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39F037C-7C53-4BDD-8460-E115C14F7A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l-SI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88ED765-5144-45EE-A73C-FC761EC21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99253FE2-F916-4FB8-9C28-452E06A210B2}"/>
              </a:ext>
            </a:extLst>
          </p:cNvPr>
          <p:cNvSpPr txBox="1"/>
          <p:nvPr/>
        </p:nvSpPr>
        <p:spPr>
          <a:xfrm>
            <a:off x="3255433" y="2722602"/>
            <a:ext cx="5681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7200" dirty="0" err="1">
                <a:solidFill>
                  <a:srgbClr val="FF0000"/>
                </a:solidFill>
              </a:rPr>
              <a:t>BrainMatura</a:t>
            </a:r>
            <a:endParaRPr lang="sl-SI" sz="6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8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389BBC-5FD9-4EE7-893D-3B213F89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F0000"/>
                </a:solidFill>
              </a:rPr>
              <a:t>UVOD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2BEE795C-E558-4D0F-8FC8-481D93E3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Najina ideja je bila ustvariti spletno aplikacijo na kateri se bojo lahko dijaki vseh letnikov pomagali za učenje / učili za maturo.</a:t>
            </a:r>
          </a:p>
          <a:p>
            <a:r>
              <a:rPr lang="sl-SI" dirty="0"/>
              <a:t>Glede na konkurenco sva pogledala kaj ponujajo drugi in na kakšen </a:t>
            </a:r>
            <a:r>
              <a:rPr lang="sl-SI" dirty="0" err="1"/>
              <a:t>nacin</a:t>
            </a:r>
            <a:r>
              <a:rPr lang="sl-SI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282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0D750D-C1CA-47FC-9F19-F1AE7C6C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E61F18C-DD80-4E77-B658-756B0E9A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Ni take aplikacije v </a:t>
            </a:r>
            <a:r>
              <a:rPr lang="sl-SI" dirty="0" err="1"/>
              <a:t>sloveniji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43308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98EAD996-28AE-4D4A-ADD3-3A85A8F7C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64" y="2669421"/>
            <a:ext cx="4228402" cy="40917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C7B81459-CEB1-46D5-94D9-917FAE8A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F0000"/>
                </a:solidFill>
              </a:rPr>
              <a:t>PREDNOSTI IN SLABOSTI TRGA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23163D9-DDC8-4463-A5B1-BDE48A198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223559"/>
            <a:ext cx="3623733" cy="4351338"/>
          </a:xfrm>
        </p:spPr>
        <p:txBody>
          <a:bodyPr/>
          <a:lstStyle/>
          <a:p>
            <a:r>
              <a:rPr lang="sl-SI" sz="2800" dirty="0"/>
              <a:t>PREDNOSTI:</a:t>
            </a:r>
          </a:p>
          <a:p>
            <a:pPr lvl="1"/>
            <a:r>
              <a:rPr lang="sl-SI" dirty="0"/>
              <a:t>Edina v Sloveniji</a:t>
            </a:r>
          </a:p>
          <a:p>
            <a:pPr lvl="1"/>
            <a:r>
              <a:rPr lang="sl-SI" dirty="0"/>
              <a:t>Velika skupina ljudi</a:t>
            </a:r>
          </a:p>
          <a:p>
            <a:pPr lvl="1"/>
            <a:r>
              <a:rPr lang="sl-SI" dirty="0"/>
              <a:t>Interaktivno učenje</a:t>
            </a:r>
          </a:p>
          <a:p>
            <a:pPr lvl="1"/>
            <a:r>
              <a:rPr lang="sl-SI" dirty="0"/>
              <a:t>Primerjanje z drugimi</a:t>
            </a:r>
          </a:p>
          <a:p>
            <a:pPr lvl="1"/>
            <a:r>
              <a:rPr lang="sl-SI" dirty="0"/>
              <a:t>Mešani kvizi</a:t>
            </a:r>
          </a:p>
        </p:txBody>
      </p:sp>
      <p:sp>
        <p:nvSpPr>
          <p:cNvPr id="4" name="Označba mesta vsebine 2">
            <a:extLst>
              <a:ext uri="{FF2B5EF4-FFF2-40B4-BE49-F238E27FC236}">
                <a16:creationId xmlns:a16="http://schemas.microsoft.com/office/drawing/2014/main" id="{E507A63A-CC82-4C3A-A399-77FD33FC5937}"/>
              </a:ext>
            </a:extLst>
          </p:cNvPr>
          <p:cNvSpPr txBox="1">
            <a:spLocks/>
          </p:cNvSpPr>
          <p:nvPr/>
        </p:nvSpPr>
        <p:spPr>
          <a:xfrm>
            <a:off x="5054600" y="2223559"/>
            <a:ext cx="3623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/>
              <a:t>SLABOSTI:</a:t>
            </a:r>
          </a:p>
          <a:p>
            <a:pPr lvl="1"/>
            <a:r>
              <a:rPr lang="sl-SI" sz="1800" dirty="0"/>
              <a:t>Ni še čisto razvita</a:t>
            </a:r>
          </a:p>
          <a:p>
            <a:pPr lvl="1"/>
            <a:r>
              <a:rPr lang="sl-SI" sz="1800" dirty="0"/>
              <a:t>Omejeno samo za Slovenijo</a:t>
            </a:r>
          </a:p>
          <a:p>
            <a:pPr lvl="1"/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75436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8EC729-32FF-4D08-B5B5-E505B92E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>
                <a:solidFill>
                  <a:srgbClr val="FF0000"/>
                </a:solidFill>
              </a:rPr>
              <a:t>PREDSTAVITEV FUNKCIJ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563D228-F134-4891-9435-6B07E379D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VSE FUNKCIJE:</a:t>
            </a:r>
          </a:p>
          <a:p>
            <a:pPr lvl="1"/>
            <a:r>
              <a:rPr lang="sl-SI" dirty="0"/>
              <a:t>Prijava</a:t>
            </a:r>
          </a:p>
          <a:p>
            <a:pPr lvl="1"/>
            <a:r>
              <a:rPr lang="sl-SI" dirty="0"/>
              <a:t>Odjava</a:t>
            </a:r>
          </a:p>
          <a:p>
            <a:pPr lvl="1"/>
            <a:r>
              <a:rPr lang="sl-SI" dirty="0"/>
              <a:t>Prijava za </a:t>
            </a:r>
            <a:r>
              <a:rPr lang="sl-SI" dirty="0" err="1"/>
              <a:t>admina</a:t>
            </a:r>
            <a:r>
              <a:rPr lang="sl-SI" dirty="0"/>
              <a:t> ( z skrivnim geslom ) </a:t>
            </a:r>
          </a:p>
          <a:p>
            <a:pPr lvl="1"/>
            <a:r>
              <a:rPr lang="sl-SI" dirty="0"/>
              <a:t>Kvizi (1, 2, 3, matura)</a:t>
            </a:r>
          </a:p>
          <a:p>
            <a:pPr lvl="1"/>
            <a:r>
              <a:rPr lang="sl-SI" dirty="0" err="1"/>
              <a:t>Flash</a:t>
            </a:r>
            <a:r>
              <a:rPr lang="sl-SI" dirty="0"/>
              <a:t> kartice</a:t>
            </a:r>
          </a:p>
          <a:p>
            <a:pPr lvl="1"/>
            <a:r>
              <a:rPr lang="sl-SI" dirty="0"/>
              <a:t>Chat za mnenja</a:t>
            </a:r>
          </a:p>
          <a:p>
            <a:pPr lvl="1"/>
            <a:r>
              <a:rPr lang="sl-SI" dirty="0"/>
              <a:t>Gledanje statistike na profilu.</a:t>
            </a:r>
          </a:p>
          <a:p>
            <a:pPr marL="457200" lvl="1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04142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9EDE2B-BD49-455D-8179-388F1ED8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sl-SI" sz="6000" dirty="0">
                <a:solidFill>
                  <a:srgbClr val="FF0000"/>
                </a:solidFill>
              </a:rPr>
              <a:t>PRIKAZ APLIKACIJE</a:t>
            </a:r>
          </a:p>
        </p:txBody>
      </p:sp>
    </p:spTree>
    <p:extLst>
      <p:ext uri="{BB962C8B-B14F-4D97-AF65-F5344CB8AC3E}">
        <p14:creationId xmlns:p14="http://schemas.microsoft.com/office/powerpoint/2010/main" val="1681263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a sejna soba">
  <a:themeElements>
    <a:clrScheme name="Naelektrena sejna soba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Naelektrena sejna sob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a sejna sob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110</Words>
  <Application>Microsoft Office PowerPoint</Application>
  <PresentationFormat>Širokozaslonsko</PresentationFormat>
  <Paragraphs>26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Naelektrena sejna soba</vt:lpstr>
      <vt:lpstr>PowerPointova predstavitev</vt:lpstr>
      <vt:lpstr>UVOD</vt:lpstr>
      <vt:lpstr>PROBLEM</vt:lpstr>
      <vt:lpstr>PREDNOSTI IN SLABOSTI TRGA</vt:lpstr>
      <vt:lpstr>PREDSTAVITEV FUNKCIJ</vt:lpstr>
      <vt:lpstr>PRIKAZ APLIKACIJE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PowerPointova predstavitev</dc:title>
  <dc:creator>Uporabnik</dc:creator>
  <cp:lastModifiedBy>Uporabnik</cp:lastModifiedBy>
  <cp:revision>5</cp:revision>
  <dcterms:created xsi:type="dcterms:W3CDTF">2025-05-27T13:21:13Z</dcterms:created>
  <dcterms:modified xsi:type="dcterms:W3CDTF">2025-05-27T13:36:55Z</dcterms:modified>
</cp:coreProperties>
</file>