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F4087A6-32A2-4754-99BB-F4ED5B556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15403A9-7504-47D9-ACB2-00A5DE05B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3D1743F-C63B-428E-AE8C-AA6DB4CE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2EA21C65-E4BD-41CB-B9E3-A4FE6A2F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00F6DE1-5854-4348-B614-6F47391E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473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E4AFC0-ABAB-4EC1-AF29-84AA052B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82127EF1-D652-4232-BF52-0629AF121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8DDB033-B90B-46AF-A60E-B59B79D6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98920BC-0898-4BE5-BB1B-83E99A8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9406EDD-FB27-495A-8136-797EAE2E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101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63A822D8-BBC9-4B5A-8FAC-52A33CF33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3E2CC2B-A084-44B6-A733-FE50722D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4698FCA-F8B0-4F72-9D54-9C397881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00C3727-83A4-4F1A-BED9-C7811863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6DC4DA1-6767-42E6-AC75-B00DA10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6560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9FB7FC-0847-4489-815D-7F4DBBA4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C142FA8-2C6D-4404-B5AC-5B4C9DE6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8848321-FEFD-44D8-9CE3-B32E88AD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C29615E-7EC0-411B-8CA2-F33255F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7C41A9B-0F8B-4F01-868D-3E0BBC5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39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7D3D0B-51C1-4B2E-8CE9-7BA79A67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A959BC2-3B86-46DE-AFFA-D296666B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DFDCC49-5AE6-49EF-B62D-838E1342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C32F9DA-E61C-4DAB-8CEF-46AF4F00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CC10B378-2ED3-4A46-B396-A9BF9AC1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24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EF54C5-F0C0-4BC2-A406-AE6DD103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2860AD-49CB-41B4-BDD2-36D54500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526A366C-90A1-4CBA-893C-B4FBD1883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99D6391-F8AE-458A-B2C3-FBBCD512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43CEE83-3208-436B-A511-62744582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FD778AB-BC25-4BD6-BEC1-B624A30D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383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BFB181-5F09-45AA-8F2B-B919DEC0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EB14F6BC-C500-4409-8795-4BD815E9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D995231-DC13-43F1-9AC2-1ABBBCE43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498A9220-B70F-4D72-855A-61A2EA50F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BCC163C-86F5-48C6-8A1D-C0E22C8CF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D9BEE4AA-5AA2-483E-ABC2-2CE52C2F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AE103437-CECF-4BDF-AC25-5C74D73E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7A5BC697-7DC9-4F2D-8B0D-3646BEA6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010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354124-9945-4E7B-A599-9F76DB29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49E4FBA-A411-456D-A651-2B50D53D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5728DEAD-8617-4F64-8234-A6378B39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E70B8CBB-F36F-4277-8D59-9F5EF4D5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310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42AC0A6E-8673-496D-9FA6-1B944596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1EE949E2-3193-4407-92DF-3D4697AD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30E98673-302C-42E6-BC7E-850AF0CB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254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CED4C4-76A1-4D5C-850F-91E41634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5EAAE1B-5DD5-4F95-97CE-8425B5A2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B359BFE-E15E-40ED-99E5-A52D2C70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CB27D44C-610D-48A4-A61A-F65BC2BD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B9BFABE5-7150-4B3B-A172-DA8CC0C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B9FC5D1-2596-4580-B2AE-C4582F27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368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195FE3-1057-444D-81AD-607A0916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C339ECB-CE5C-4850-9F10-E2EAE6032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8A7811D-3948-4E2B-9542-50545613C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58A13D19-326E-4F60-92EE-615D12ED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678BD4E-3AFA-4D61-B4CC-6CCC56A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0C19E3BB-5152-422F-85BE-65B4D78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858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D9F057F-01EE-4503-A7B3-70A9AB79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C556BAE-5992-42FE-B93D-AC650641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05ED6AD-F305-43A6-8166-589324BDF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5E6CCD3-7DAE-43E8-8B83-14F604CCB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DECC137-5CFD-4184-A5EC-DF51DF67F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156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DD1D6-AA18-4CC0-87A1-B8D2C9E80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39F037C-7C53-4BDD-8460-E115C14F7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88ED765-5144-45EE-A73C-FC761EC2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9253FE2-F916-4FB8-9C28-452E06A210B2}"/>
              </a:ext>
            </a:extLst>
          </p:cNvPr>
          <p:cNvSpPr txBox="1"/>
          <p:nvPr/>
        </p:nvSpPr>
        <p:spPr>
          <a:xfrm>
            <a:off x="3255433" y="2722602"/>
            <a:ext cx="568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200" dirty="0" err="1">
                <a:solidFill>
                  <a:srgbClr val="FF0000"/>
                </a:solidFill>
              </a:rPr>
              <a:t>BrainMatura</a:t>
            </a:r>
            <a:endParaRPr lang="sl-SI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8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389BBC-5FD9-4EE7-893D-3B213F8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BEE795C-E558-4D0F-8FC8-481D93E3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Najina ideja je bila ustvariti spletno aplikacijo na kateri se bojo lahko dijaki vseh letnikov pomagali za učenje / učili za maturo.</a:t>
            </a:r>
          </a:p>
          <a:p>
            <a:r>
              <a:rPr lang="sl-SI" dirty="0"/>
              <a:t>Glede na konkurenco sva pogledala kaj ponujajo drugi in na kakšen </a:t>
            </a:r>
            <a:r>
              <a:rPr lang="sl-SI" dirty="0" err="1"/>
              <a:t>nacin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8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98EAD996-28AE-4D4A-ADD3-3A85A8F7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64" y="2669421"/>
            <a:ext cx="4228402" cy="40917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7B81459-CEB1-46D5-94D9-917FAE8A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PREDNOSTI IN SLABOSTI TRGA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23163D9-DDC8-4463-A5B1-BDE48A19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3733" cy="4351338"/>
          </a:xfrm>
        </p:spPr>
        <p:txBody>
          <a:bodyPr/>
          <a:lstStyle/>
          <a:p>
            <a:r>
              <a:rPr lang="sl-SI" dirty="0"/>
              <a:t>PREDNOSTI:</a:t>
            </a:r>
          </a:p>
          <a:p>
            <a:pPr lvl="1"/>
            <a:r>
              <a:rPr lang="sl-SI" dirty="0"/>
              <a:t>Edina v Sloveniji</a:t>
            </a:r>
          </a:p>
          <a:p>
            <a:pPr lvl="1"/>
            <a:r>
              <a:rPr lang="sl-SI" dirty="0"/>
              <a:t>Velika skupina ljudi</a:t>
            </a:r>
          </a:p>
          <a:p>
            <a:pPr lvl="1"/>
            <a:r>
              <a:rPr lang="sl-SI" dirty="0"/>
              <a:t>Interaktivno učenje</a:t>
            </a:r>
          </a:p>
          <a:p>
            <a:pPr lvl="1"/>
            <a:r>
              <a:rPr lang="sl-SI" dirty="0"/>
              <a:t>Primerjanje z drugimi</a:t>
            </a:r>
          </a:p>
          <a:p>
            <a:pPr lvl="1"/>
            <a:r>
              <a:rPr lang="sl-SI" dirty="0"/>
              <a:t>Mešani kvizi</a:t>
            </a:r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E507A63A-CC82-4C3A-A399-77FD33FC5937}"/>
              </a:ext>
            </a:extLst>
          </p:cNvPr>
          <p:cNvSpPr txBox="1">
            <a:spLocks/>
          </p:cNvSpPr>
          <p:nvPr/>
        </p:nvSpPr>
        <p:spPr>
          <a:xfrm>
            <a:off x="5029200" y="1825625"/>
            <a:ext cx="3623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SLABOSTI:</a:t>
            </a:r>
          </a:p>
          <a:p>
            <a:pPr lvl="1"/>
            <a:r>
              <a:rPr lang="sl-SI" dirty="0"/>
              <a:t>Ni še čisto razvita</a:t>
            </a:r>
          </a:p>
          <a:p>
            <a:pPr lvl="1"/>
            <a:r>
              <a:rPr lang="sl-SI" dirty="0"/>
              <a:t>Omejeno samo za Slovenijo</a:t>
            </a:r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5436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8EC729-32FF-4D08-B5B5-E505B92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PREDSTAVITEV FUNKCIJ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563D228-F134-4891-9435-6B07E379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VSE FUNKCIJE:</a:t>
            </a:r>
          </a:p>
          <a:p>
            <a:pPr lvl="1"/>
            <a:r>
              <a:rPr lang="sl-SI" dirty="0"/>
              <a:t>Prijava</a:t>
            </a:r>
          </a:p>
          <a:p>
            <a:pPr lvl="1"/>
            <a:r>
              <a:rPr lang="sl-SI" dirty="0"/>
              <a:t>Odjava</a:t>
            </a:r>
          </a:p>
          <a:p>
            <a:pPr lvl="1"/>
            <a:r>
              <a:rPr lang="sl-SI" dirty="0"/>
              <a:t>Prijava za </a:t>
            </a:r>
            <a:r>
              <a:rPr lang="sl-SI" dirty="0" err="1"/>
              <a:t>admina</a:t>
            </a:r>
            <a:r>
              <a:rPr lang="sl-SI" dirty="0"/>
              <a:t> ( z skrivnim geslom ) </a:t>
            </a:r>
          </a:p>
          <a:p>
            <a:pPr lvl="1"/>
            <a:r>
              <a:rPr lang="sl-SI" dirty="0"/>
              <a:t>Kvizi (1, 2, 3, matura)</a:t>
            </a:r>
          </a:p>
          <a:p>
            <a:pPr lvl="1"/>
            <a:r>
              <a:rPr lang="sl-SI" dirty="0" err="1"/>
              <a:t>Flash</a:t>
            </a:r>
            <a:r>
              <a:rPr lang="sl-SI" dirty="0"/>
              <a:t> kartice</a:t>
            </a:r>
          </a:p>
          <a:p>
            <a:pPr lvl="1"/>
            <a:r>
              <a:rPr lang="sl-SI" dirty="0"/>
              <a:t>Chat za mnenja</a:t>
            </a:r>
          </a:p>
          <a:p>
            <a:pPr lvl="1"/>
            <a:r>
              <a:rPr lang="sl-SI" dirty="0"/>
              <a:t>Gledanje statistike na profilu.</a:t>
            </a:r>
          </a:p>
          <a:p>
            <a:pPr marL="45720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041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9EDE2B-BD49-455D-8179-388F1ED8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sl-SI" sz="6000" dirty="0">
                <a:solidFill>
                  <a:srgbClr val="FF0000"/>
                </a:solidFill>
              </a:rPr>
              <a:t>PRIKAZ APLIKACIJE</a:t>
            </a:r>
          </a:p>
        </p:txBody>
      </p:sp>
    </p:spTree>
    <p:extLst>
      <p:ext uri="{BB962C8B-B14F-4D97-AF65-F5344CB8AC3E}">
        <p14:creationId xmlns:p14="http://schemas.microsoft.com/office/powerpoint/2010/main" val="168126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Širokozaslonsko</PresentationFormat>
  <Paragraphs>24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Officeova tema</vt:lpstr>
      <vt:lpstr>PowerPointova predstavitev</vt:lpstr>
      <vt:lpstr>UVOD</vt:lpstr>
      <vt:lpstr>PREDNOSTI IN SLABOSTI TRGA</vt:lpstr>
      <vt:lpstr>PREDSTAVITEV FUNKCIJ</vt:lpstr>
      <vt:lpstr>PRIKAZ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2</cp:revision>
  <dcterms:created xsi:type="dcterms:W3CDTF">2025-05-27T13:21:13Z</dcterms:created>
  <dcterms:modified xsi:type="dcterms:W3CDTF">2025-05-27T13:22:26Z</dcterms:modified>
</cp:coreProperties>
</file>