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31"/>
            <a:ext cx="9144000" cy="64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62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VitalikNote</cp:lastModifiedBy>
  <cp:revision>1</cp:revision>
  <dcterms:modified xsi:type="dcterms:W3CDTF">2020-05-28T19:20:59Z</dcterms:modified>
</cp:coreProperties>
</file>